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0" r:id="rId1"/>
    <p:sldMasterId id="2147483652" r:id="rId2"/>
  </p:sldMasterIdLst>
  <p:notesMasterIdLst>
    <p:notesMasterId r:id="rId23"/>
  </p:notesMasterIdLst>
  <p:handoutMasterIdLst>
    <p:handoutMasterId r:id="rId24"/>
  </p:handoutMasterIdLst>
  <p:sldIdLst>
    <p:sldId id="256" r:id="rId3"/>
    <p:sldId id="296" r:id="rId4"/>
    <p:sldId id="257" r:id="rId5"/>
    <p:sldId id="258" r:id="rId6"/>
    <p:sldId id="259" r:id="rId7"/>
    <p:sldId id="260" r:id="rId8"/>
    <p:sldId id="297" r:id="rId9"/>
    <p:sldId id="298" r:id="rId10"/>
    <p:sldId id="299" r:id="rId11"/>
    <p:sldId id="300" r:id="rId12"/>
    <p:sldId id="301" r:id="rId13"/>
    <p:sldId id="302" r:id="rId14"/>
    <p:sldId id="303" r:id="rId15"/>
    <p:sldId id="304" r:id="rId16"/>
    <p:sldId id="305" r:id="rId17"/>
    <p:sldId id="306" r:id="rId18"/>
    <p:sldId id="307" r:id="rId19"/>
    <p:sldId id="308" r:id="rId20"/>
    <p:sldId id="309" r:id="rId21"/>
    <p:sldId id="310" r:id="rId22"/>
  </p:sldIdLst>
  <p:sldSz cx="9144000" cy="6858000" type="screen4x3"/>
  <p:notesSz cx="6858000" cy="9144000"/>
  <p:defaultTextStyle>
    <a:defPPr>
      <a:defRPr lang="en-GB"/>
    </a:defPPr>
    <a:lvl1pPr algn="l" rtl="0" eaLnBrk="0" fontAlgn="base" hangingPunct="0">
      <a:spcBef>
        <a:spcPct val="0"/>
      </a:spcBef>
      <a:spcAft>
        <a:spcPct val="0"/>
      </a:spcAft>
      <a:defRPr sz="2400" kern="1200">
        <a:solidFill>
          <a:schemeClr val="bg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bg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bg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bg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bg1"/>
        </a:solidFill>
        <a:latin typeface="Times New Roman" pitchFamily="18" charset="0"/>
        <a:ea typeface="+mn-ea"/>
        <a:cs typeface="+mn-cs"/>
      </a:defRPr>
    </a:lvl5pPr>
    <a:lvl6pPr marL="2286000" algn="l" defTabSz="914400" rtl="0" eaLnBrk="1" latinLnBrk="0" hangingPunct="1">
      <a:defRPr sz="2400" kern="1200">
        <a:solidFill>
          <a:schemeClr val="bg1"/>
        </a:solidFill>
        <a:latin typeface="Times New Roman" pitchFamily="18" charset="0"/>
        <a:ea typeface="+mn-ea"/>
        <a:cs typeface="+mn-cs"/>
      </a:defRPr>
    </a:lvl6pPr>
    <a:lvl7pPr marL="2743200" algn="l" defTabSz="914400" rtl="0" eaLnBrk="1" latinLnBrk="0" hangingPunct="1">
      <a:defRPr sz="2400" kern="1200">
        <a:solidFill>
          <a:schemeClr val="bg1"/>
        </a:solidFill>
        <a:latin typeface="Times New Roman" pitchFamily="18" charset="0"/>
        <a:ea typeface="+mn-ea"/>
        <a:cs typeface="+mn-cs"/>
      </a:defRPr>
    </a:lvl7pPr>
    <a:lvl8pPr marL="3200400" algn="l" defTabSz="914400" rtl="0" eaLnBrk="1" latinLnBrk="0" hangingPunct="1">
      <a:defRPr sz="2400" kern="1200">
        <a:solidFill>
          <a:schemeClr val="bg1"/>
        </a:solidFill>
        <a:latin typeface="Times New Roman" pitchFamily="18" charset="0"/>
        <a:ea typeface="+mn-ea"/>
        <a:cs typeface="+mn-cs"/>
      </a:defRPr>
    </a:lvl8pPr>
    <a:lvl9pPr marL="3657600" algn="l" defTabSz="914400" rtl="0" eaLnBrk="1" latinLnBrk="0" hangingPunct="1">
      <a:defRPr sz="2400" kern="1200">
        <a:solidFill>
          <a:schemeClr val="bg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showPr>
  <p:clrMru>
    <a:srgbClr val="FF3300"/>
    <a:srgbClr val="FFFF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110" y="-90"/>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solidFill>
                  <a:schemeClr val="tx1"/>
                </a:solidFill>
              </a:defRPr>
            </a:lvl1pPr>
          </a:lstStyle>
          <a:p>
            <a:endParaRPr lang="fr-FR"/>
          </a:p>
        </p:txBody>
      </p:sp>
      <p:sp>
        <p:nvSpPr>
          <p:cNvPr id="100355"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solidFill>
                  <a:schemeClr val="tx1"/>
                </a:solidFill>
              </a:defRPr>
            </a:lvl1pPr>
          </a:lstStyle>
          <a:p>
            <a:endParaRPr lang="fr-FR"/>
          </a:p>
        </p:txBody>
      </p:sp>
      <p:sp>
        <p:nvSpPr>
          <p:cNvPr id="100356"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solidFill>
                  <a:schemeClr val="tx1"/>
                </a:solidFill>
              </a:defRPr>
            </a:lvl1pPr>
          </a:lstStyle>
          <a:p>
            <a:endParaRPr lang="fr-FR"/>
          </a:p>
        </p:txBody>
      </p:sp>
      <p:sp>
        <p:nvSpPr>
          <p:cNvPr id="100357"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solidFill>
                  <a:schemeClr val="tx1"/>
                </a:solidFill>
              </a:defRPr>
            </a:lvl1pPr>
          </a:lstStyle>
          <a:p>
            <a:fld id="{5117F276-D34A-4099-8805-7E82537AF881}" type="slidenum">
              <a:rPr lang="fr-FR"/>
              <a:pPr/>
              <a:t>‹N°›</a:t>
            </a:fld>
            <a:endParaRPr lang="fr-F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3" name="AutoShape 1"/>
          <p:cNvSpPr>
            <a:spLocks noChangeArrowheads="1"/>
          </p:cNvSpPr>
          <p:nvPr/>
        </p:nvSpPr>
        <p:spPr bwMode="auto">
          <a:xfrm>
            <a:off x="0" y="0"/>
            <a:ext cx="6858000" cy="9144000"/>
          </a:xfrm>
          <a:prstGeom prst="roundRect">
            <a:avLst>
              <a:gd name="adj" fmla="val 23"/>
            </a:avLst>
          </a:prstGeom>
          <a:solidFill>
            <a:srgbClr val="FFFFFF"/>
          </a:solidFill>
          <a:ln w="9525">
            <a:noFill/>
            <a:round/>
            <a:headEnd/>
            <a:tailEnd/>
          </a:ln>
        </p:spPr>
        <p:txBody>
          <a:bodyPr wrap="none" anchor="ctr"/>
          <a:lstStyle/>
          <a:p>
            <a:endParaRPr lang="fr-FR"/>
          </a:p>
        </p:txBody>
      </p:sp>
      <p:sp>
        <p:nvSpPr>
          <p:cNvPr id="3074" name="Rectangle 2"/>
          <p:cNvSpPr>
            <a:spLocks noChangeArrowheads="1" noTextEdit="1"/>
          </p:cNvSpPr>
          <p:nvPr>
            <p:ph type="sldImg"/>
          </p:nvPr>
        </p:nvSpPr>
        <p:spPr bwMode="auto">
          <a:xfrm>
            <a:off x="1143000" y="685800"/>
            <a:ext cx="4572000" cy="3429000"/>
          </a:xfrm>
          <a:prstGeom prst="rect">
            <a:avLst/>
          </a:prstGeom>
          <a:solidFill>
            <a:srgbClr val="FFFFFF"/>
          </a:solidFill>
          <a:ln w="9525">
            <a:solidFill>
              <a:srgbClr val="000000"/>
            </a:solidFill>
            <a:miter lim="800000"/>
            <a:headEnd/>
            <a:tailEnd/>
          </a:ln>
          <a:effectLst/>
        </p:spPr>
      </p:sp>
      <p:sp>
        <p:nvSpPr>
          <p:cNvPr id="3075" name="Rectangle 3"/>
          <p:cNvSpPr txBox="1">
            <a:spLocks noChangeArrowheads="1"/>
          </p:cNvSpPr>
          <p:nvPr>
            <p:ph type="body" idx="1"/>
          </p:nvPr>
        </p:nvSpPr>
        <p:spPr bwMode="auto">
          <a:xfrm>
            <a:off x="914400" y="4343400"/>
            <a:ext cx="5029200" cy="4114800"/>
          </a:xfrm>
          <a:prstGeom prst="rect">
            <a:avLst/>
          </a:prstGeom>
          <a:noFill/>
          <a:ln w="9525">
            <a:noFill/>
            <a:miter lim="800000"/>
            <a:headEnd/>
            <a:tailEnd/>
          </a:ln>
        </p:spPr>
        <p:txBody>
          <a:bodyPr vert="horz" wrap="square" lIns="90000" tIns="46800" rIns="90000" bIns="46800" numCol="1" anchor="t" anchorCtr="0" compatLnSpc="1">
            <a:prstTxWarp prst="textNoShape">
              <a:avLst/>
            </a:prstTxWarp>
          </a:bodyPr>
          <a:lstStyle/>
          <a:p>
            <a:pPr lvl="0"/>
            <a:endParaRPr lang="fr-FR" smtClean="0"/>
          </a:p>
        </p:txBody>
      </p:sp>
    </p:spTree>
  </p:cSld>
  <p:clrMap bg1="lt1" tx1="dk1" bg2="lt2" tx2="dk2" accent1="accent1" accent2="accent2" accent3="accent3" accent4="accent4" accent5="accent5" accent6="accent6" hlink="hlink" folHlink="folHlink"/>
  <p:notesStyle>
    <a:lvl1pPr algn="l" defTabSz="449263" rtl="0" fontAlgn="base">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1pPr>
    <a:lvl2pPr marL="742950" indent="-285750" algn="l" defTabSz="449263" rtl="0" fontAlgn="base">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2pPr>
    <a:lvl3pPr marL="1143000" indent="-228600" algn="l" defTabSz="449263" rtl="0" fontAlgn="base">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3pPr>
    <a:lvl4pPr marL="1600200" indent="-228600" algn="l" defTabSz="449263" rtl="0" fontAlgn="base">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4pPr>
    <a:lvl5pPr marL="2057400" indent="-228600" algn="l" defTabSz="449263" rtl="0" fontAlgn="base">
      <a:spcBef>
        <a:spcPct val="30000"/>
      </a:spcBef>
      <a:spcAft>
        <a:spcPct val="0"/>
      </a:spcAft>
      <a:buClr>
        <a:srgbClr val="000000"/>
      </a:buClr>
      <a:buSzPct val="100000"/>
      <a:buFont typeface="Times New Roman" pitchFamily="18" charset="0"/>
      <a:defRPr sz="1200" kern="1200">
        <a:solidFill>
          <a:srgbClr val="000000"/>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7" name="Rectangle 1"/>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5058" name="Rectangle 2"/>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2642"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2643" name="Rectangle 3"/>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4690"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4691" name="Rectangle 3"/>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6738"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6739" name="Rectangle 3"/>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8787"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0835"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2883"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4931"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6979"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29027"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1075"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Rot="1" noChangeArrowheads="1" noTextEdit="1"/>
          </p:cNvSpPr>
          <p:nvPr>
            <p:ph type="sldImg"/>
          </p:nvPr>
        </p:nvSpPr>
        <p:spPr bwMode="auto">
          <a:xfrm>
            <a:off x="1143000" y="685800"/>
            <a:ext cx="4572000" cy="3429000"/>
          </a:xfrm>
          <a:prstGeom prst="rect">
            <a:avLst/>
          </a:prstGeom>
          <a:noFill/>
          <a:ln>
            <a:solidFill>
              <a:srgbClr val="000000"/>
            </a:solidFill>
            <a:miter lim="800000"/>
            <a:headEnd/>
            <a:tailEnd/>
          </a:ln>
        </p:spPr>
      </p:sp>
      <p:sp>
        <p:nvSpPr>
          <p:cNvPr id="101379" name="Rectangle 3"/>
          <p:cNvSpPr txBox="1">
            <a:spLocks noChangeArrowheads="1"/>
          </p:cNvSpPr>
          <p:nvPr>
            <p:ph type="body" idx="1"/>
          </p:nvPr>
        </p:nvSpPr>
        <p:spPr/>
        <p:txBody>
          <a:bodyPr/>
          <a:lstStyle/>
          <a:p>
            <a:endParaRPr lang="fr-F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33123" name="Rectangle 3"/>
          <p:cNvSpPr txBox="1">
            <a:spLocks noChangeArrowheads="1"/>
          </p:cNvSpPr>
          <p:nvPr>
            <p:ph type="body" idx="1"/>
          </p:nvPr>
        </p:nvSpPr>
        <p:spPr>
          <a:xfrm>
            <a:off x="685800" y="4343400"/>
            <a:ext cx="5486400" cy="4114800"/>
          </a:xfrm>
        </p:spPr>
        <p:txBody>
          <a:bodyPr/>
          <a:lstStyle/>
          <a:p>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6081" name="Rectangle 1"/>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6082" name="Rectangle 2"/>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5" name="Rectangle 1"/>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7106" name="Rectangle 2"/>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8129" name="Rectangle 1"/>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8130" name="Rectangle 2"/>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9153" name="Rectangle 1"/>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49154" name="Rectangle 2"/>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6498"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6499" name="Rectangle 3"/>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8546"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08547" name="Rectangle 3"/>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10594" name="Rectangle 2"/>
          <p:cNvSpPr>
            <a:spLocks noChangeArrowheads="1" noTextEdit="1"/>
          </p:cNvSpPr>
          <p:nvPr>
            <p:ph type="sldImg"/>
          </p:nvPr>
        </p:nvSpPr>
        <p:spPr bwMode="auto">
          <a:xfrm>
            <a:off x="1143000" y="685800"/>
            <a:ext cx="4572000" cy="3429000"/>
          </a:xfrm>
          <a:prstGeom prst="rect">
            <a:avLst/>
          </a:prstGeom>
          <a:solidFill>
            <a:srgbClr val="FFFFFF"/>
          </a:solidFill>
          <a:ln>
            <a:solidFill>
              <a:srgbClr val="000000"/>
            </a:solidFill>
            <a:miter lim="800000"/>
            <a:headEnd/>
            <a:tailEnd/>
          </a:ln>
        </p:spPr>
      </p:sp>
      <p:sp>
        <p:nvSpPr>
          <p:cNvPr id="110595" name="Rectangle 3"/>
          <p:cNvSpPr txBox="1">
            <a:spLocks noChangeArrowheads="1"/>
          </p:cNvSpPr>
          <p:nvPr>
            <p:ph type="body" idx="1"/>
          </p:nvPr>
        </p:nvSpPr>
        <p:spPr bwMode="auto">
          <a:xfrm>
            <a:off x="914400" y="4343400"/>
            <a:ext cx="5029200" cy="4114800"/>
          </a:xfrm>
          <a:prstGeom prst="rect">
            <a:avLst/>
          </a:prstGeom>
          <a:noFill/>
          <a:ln>
            <a:miter lim="800000"/>
            <a:headEnd/>
            <a:tailEnd/>
          </a:ln>
        </p:spPr>
        <p:txBody>
          <a:bodyPr wrap="none" anchor="ct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95234" name="Group 2"/>
          <p:cNvGrpSpPr>
            <a:grpSpLocks/>
          </p:cNvGrpSpPr>
          <p:nvPr/>
        </p:nvGrpSpPr>
        <p:grpSpPr bwMode="auto">
          <a:xfrm>
            <a:off x="0" y="0"/>
            <a:ext cx="9144000" cy="6858000"/>
            <a:chOff x="0" y="0"/>
            <a:chExt cx="5760" cy="4320"/>
          </a:xfrm>
        </p:grpSpPr>
        <p:sp>
          <p:nvSpPr>
            <p:cNvPr id="9523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fr-FR">
                <a:solidFill>
                  <a:schemeClr val="tx1"/>
                </a:solidFill>
              </a:endParaRPr>
            </a:p>
          </p:txBody>
        </p:sp>
        <p:sp>
          <p:nvSpPr>
            <p:cNvPr id="9523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endParaRPr lang="fr-FR">
                <a:solidFill>
                  <a:schemeClr val="tx1"/>
                </a:solidFill>
              </a:endParaRPr>
            </a:p>
          </p:txBody>
        </p:sp>
        <p:grpSp>
          <p:nvGrpSpPr>
            <p:cNvPr id="95237" name="Group 5"/>
            <p:cNvGrpSpPr>
              <a:grpSpLocks/>
            </p:cNvGrpSpPr>
            <p:nvPr/>
          </p:nvGrpSpPr>
          <p:grpSpPr bwMode="auto">
            <a:xfrm>
              <a:off x="0" y="672"/>
              <a:ext cx="1806" cy="1989"/>
              <a:chOff x="0" y="672"/>
              <a:chExt cx="1806" cy="1989"/>
            </a:xfrm>
          </p:grpSpPr>
          <p:sp>
            <p:nvSpPr>
              <p:cNvPr id="9523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sp>
            <p:nvSpPr>
              <p:cNvPr id="9523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524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524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endParaRPr lang="fr-FR">
                  <a:solidFill>
                    <a:schemeClr val="tx1"/>
                  </a:solidFill>
                </a:endParaRPr>
              </a:p>
            </p:txBody>
          </p:sp>
          <p:sp>
            <p:nvSpPr>
              <p:cNvPr id="9524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sp>
            <p:nvSpPr>
              <p:cNvPr id="9524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524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endParaRPr lang="fr-FR">
                  <a:solidFill>
                    <a:schemeClr val="tx1"/>
                  </a:solidFill>
                </a:endParaRPr>
              </a:p>
            </p:txBody>
          </p:sp>
          <p:sp>
            <p:nvSpPr>
              <p:cNvPr id="9524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sp>
            <p:nvSpPr>
              <p:cNvPr id="9524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524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grpSp>
      </p:grpSp>
      <p:sp>
        <p:nvSpPr>
          <p:cNvPr id="95248" name="Rectangle 16"/>
          <p:cNvSpPr>
            <a:spLocks noGrp="1" noChangeArrowheads="1"/>
          </p:cNvSpPr>
          <p:nvPr>
            <p:ph type="dt" sz="half" idx="2"/>
          </p:nvPr>
        </p:nvSpPr>
        <p:spPr>
          <a:xfrm>
            <a:off x="457200" y="6248400"/>
            <a:ext cx="2133600" cy="457200"/>
          </a:xfrm>
        </p:spPr>
        <p:txBody>
          <a:bodyPr/>
          <a:lstStyle>
            <a:lvl1pPr>
              <a:defRPr/>
            </a:lvl1pPr>
          </a:lstStyle>
          <a:p>
            <a:r>
              <a:rPr lang="en-US"/>
              <a:t>16 November 2002</a:t>
            </a:r>
          </a:p>
        </p:txBody>
      </p:sp>
      <p:sp>
        <p:nvSpPr>
          <p:cNvPr id="95249" name="Rectangle 17"/>
          <p:cNvSpPr>
            <a:spLocks noGrp="1" noChangeArrowheads="1"/>
          </p:cNvSpPr>
          <p:nvPr>
            <p:ph type="ftr" sz="quarter" idx="3"/>
          </p:nvPr>
        </p:nvSpPr>
        <p:spPr/>
        <p:txBody>
          <a:bodyPr/>
          <a:lstStyle>
            <a:lvl1pPr>
              <a:defRPr/>
            </a:lvl1pPr>
          </a:lstStyle>
          <a:p>
            <a:r>
              <a:rPr lang="en-US"/>
              <a:t>Presented at AECT 2002, Dallas TX</a:t>
            </a:r>
          </a:p>
        </p:txBody>
      </p:sp>
      <p:sp>
        <p:nvSpPr>
          <p:cNvPr id="95250" name="Rectangle 18"/>
          <p:cNvSpPr>
            <a:spLocks noGrp="1" noChangeArrowheads="1"/>
          </p:cNvSpPr>
          <p:nvPr>
            <p:ph type="sldNum" sz="quarter" idx="4"/>
          </p:nvPr>
        </p:nvSpPr>
        <p:spPr/>
        <p:txBody>
          <a:bodyPr/>
          <a:lstStyle>
            <a:lvl1pPr>
              <a:defRPr/>
            </a:lvl1pPr>
          </a:lstStyle>
          <a:p>
            <a:fld id="{BCAC5DFE-1421-477E-89FA-7B69B72E6285}" type="slidenum">
              <a:rPr lang="en-US"/>
              <a:pPr/>
              <a:t>‹N°›</a:t>
            </a:fld>
            <a:endParaRPr lang="en-US"/>
          </a:p>
        </p:txBody>
      </p:sp>
      <p:sp>
        <p:nvSpPr>
          <p:cNvPr id="95251" name="Rectangle 19"/>
          <p:cNvSpPr>
            <a:spLocks noGrp="1" noChangeArrowheads="1"/>
          </p:cNvSpPr>
          <p:nvPr>
            <p:ph type="ctrTitle"/>
          </p:nvPr>
        </p:nvSpPr>
        <p:spPr>
          <a:xfrm>
            <a:off x="2971800" y="2667000"/>
            <a:ext cx="6019800" cy="1371600"/>
          </a:xfrm>
        </p:spPr>
        <p:txBody>
          <a:bodyPr/>
          <a:lstStyle>
            <a:lvl1pPr>
              <a:defRPr sz="4000">
                <a:solidFill>
                  <a:srgbClr val="FFFFFF"/>
                </a:solidFill>
              </a:defRPr>
            </a:lvl1pPr>
          </a:lstStyle>
          <a:p>
            <a:r>
              <a:rPr lang="en-US"/>
              <a:t/>
            </a:r>
            <a:br>
              <a:rPr lang="en-US"/>
            </a:br>
            <a:r>
              <a:rPr lang="en-US"/>
              <a:t>Titre de la présentation</a:t>
            </a:r>
          </a:p>
        </p:txBody>
      </p:sp>
      <p:sp>
        <p:nvSpPr>
          <p:cNvPr id="9525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2400"/>
            </a:lvl1pPr>
          </a:lstStyle>
          <a:p>
            <a:r>
              <a:rPr lang="en-US"/>
              <a:t>Auteur(s) ou source</a:t>
            </a:r>
          </a:p>
          <a:p>
            <a:r>
              <a:rPr lang="en-US"/>
              <a:t>Date de la dernière mise à jour</a:t>
            </a:r>
          </a:p>
        </p:txBody>
      </p:sp>
      <p:pic>
        <p:nvPicPr>
          <p:cNvPr id="95253" name="Picture 21" descr="g-130-logo-auf-231x97-2003-09"/>
          <p:cNvPicPr>
            <a:picLocks noChangeAspect="1" noChangeArrowheads="1"/>
          </p:cNvPicPr>
          <p:nvPr/>
        </p:nvPicPr>
        <p:blipFill>
          <a:blip r:embed="rId2" cstate="print"/>
          <a:srcRect/>
          <a:stretch>
            <a:fillRect/>
          </a:stretch>
        </p:blipFill>
        <p:spPr bwMode="auto">
          <a:xfrm>
            <a:off x="0" y="0"/>
            <a:ext cx="2200275" cy="923925"/>
          </a:xfrm>
          <a:prstGeom prst="rect">
            <a:avLst/>
          </a:prstGeom>
          <a:noFill/>
        </p:spPr>
      </p:pic>
      <p:sp>
        <p:nvSpPr>
          <p:cNvPr id="95254" name="Rectangle 22"/>
          <p:cNvSpPr>
            <a:spLocks noChangeArrowheads="1"/>
          </p:cNvSpPr>
          <p:nvPr/>
        </p:nvSpPr>
        <p:spPr bwMode="auto">
          <a:xfrm>
            <a:off x="2971800" y="2133600"/>
            <a:ext cx="5943600" cy="701675"/>
          </a:xfrm>
          <a:prstGeom prst="rect">
            <a:avLst/>
          </a:prstGeom>
          <a:noFill/>
          <a:ln w="9525">
            <a:noFill/>
            <a:miter lim="800000"/>
            <a:headEnd/>
            <a:tailEnd/>
          </a:ln>
          <a:effectLst/>
        </p:spPr>
        <p:txBody>
          <a:bodyPr>
            <a:spAutoFit/>
          </a:bodyPr>
          <a:lstStyle/>
          <a:p>
            <a:r>
              <a:rPr lang="en-US" sz="4000">
                <a:solidFill>
                  <a:srgbClr val="FFFFFF"/>
                </a:solidFill>
                <a:latin typeface="Arial" charset="0"/>
              </a:rPr>
              <a:t>Atelier Transfer 3.2</a:t>
            </a:r>
            <a:endParaRPr lang="fr-FR" sz="4000">
              <a:solidFill>
                <a:srgbClr val="FFFFFF"/>
              </a:solidFill>
              <a:latin typeface="Arial"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09DC3A11-413A-4192-A7D6-90B8122705C0}"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457200"/>
            <a:ext cx="2057400" cy="5410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457200"/>
            <a:ext cx="6019800" cy="5410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9E590047-5240-4950-803E-8ABA3DB4B3BC}"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98306" name="Group 2"/>
          <p:cNvGrpSpPr>
            <a:grpSpLocks/>
          </p:cNvGrpSpPr>
          <p:nvPr/>
        </p:nvGrpSpPr>
        <p:grpSpPr bwMode="auto">
          <a:xfrm>
            <a:off x="0" y="0"/>
            <a:ext cx="9144000" cy="6858000"/>
            <a:chOff x="0" y="0"/>
            <a:chExt cx="5760" cy="4320"/>
          </a:xfrm>
        </p:grpSpPr>
        <p:sp>
          <p:nvSpPr>
            <p:cNvPr id="98307"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endParaRPr lang="fr-FR">
                <a:solidFill>
                  <a:schemeClr val="tx1"/>
                </a:solidFill>
              </a:endParaRPr>
            </a:p>
          </p:txBody>
        </p:sp>
        <p:sp>
          <p:nvSpPr>
            <p:cNvPr id="98308"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endParaRPr lang="fr-FR">
                <a:solidFill>
                  <a:schemeClr val="tx1"/>
                </a:solidFill>
              </a:endParaRPr>
            </a:p>
          </p:txBody>
        </p:sp>
        <p:grpSp>
          <p:nvGrpSpPr>
            <p:cNvPr id="98309" name="Group 5"/>
            <p:cNvGrpSpPr>
              <a:grpSpLocks/>
            </p:cNvGrpSpPr>
            <p:nvPr/>
          </p:nvGrpSpPr>
          <p:grpSpPr bwMode="auto">
            <a:xfrm>
              <a:off x="0" y="672"/>
              <a:ext cx="1806" cy="1989"/>
              <a:chOff x="0" y="672"/>
              <a:chExt cx="1806" cy="1989"/>
            </a:xfrm>
          </p:grpSpPr>
          <p:sp>
            <p:nvSpPr>
              <p:cNvPr id="98310"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sp>
            <p:nvSpPr>
              <p:cNvPr id="98311"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8312"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8313"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endParaRPr lang="fr-FR">
                  <a:solidFill>
                    <a:schemeClr val="tx1"/>
                  </a:solidFill>
                </a:endParaRPr>
              </a:p>
            </p:txBody>
          </p:sp>
          <p:sp>
            <p:nvSpPr>
              <p:cNvPr id="98314"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sp>
            <p:nvSpPr>
              <p:cNvPr id="98315"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8316"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endParaRPr lang="fr-FR">
                  <a:solidFill>
                    <a:schemeClr val="tx1"/>
                  </a:solidFill>
                </a:endParaRPr>
              </a:p>
            </p:txBody>
          </p:sp>
          <p:sp>
            <p:nvSpPr>
              <p:cNvPr id="98317"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sp>
            <p:nvSpPr>
              <p:cNvPr id="98318"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endParaRPr lang="fr-FR">
                  <a:solidFill>
                    <a:schemeClr val="tx1"/>
                  </a:solidFill>
                </a:endParaRPr>
              </a:p>
            </p:txBody>
          </p:sp>
          <p:sp>
            <p:nvSpPr>
              <p:cNvPr id="98319"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endParaRPr lang="fr-FR">
                  <a:solidFill>
                    <a:schemeClr val="tx1"/>
                  </a:solidFill>
                </a:endParaRPr>
              </a:p>
            </p:txBody>
          </p:sp>
        </p:grpSp>
      </p:grpSp>
      <p:sp>
        <p:nvSpPr>
          <p:cNvPr id="98320" name="Rectangle 16"/>
          <p:cNvSpPr>
            <a:spLocks noGrp="1" noChangeArrowheads="1"/>
          </p:cNvSpPr>
          <p:nvPr>
            <p:ph type="dt" sz="half" idx="2"/>
          </p:nvPr>
        </p:nvSpPr>
        <p:spPr>
          <a:xfrm>
            <a:off x="457200" y="6248400"/>
            <a:ext cx="2133600" cy="457200"/>
          </a:xfrm>
        </p:spPr>
        <p:txBody>
          <a:bodyPr/>
          <a:lstStyle>
            <a:lvl1pPr>
              <a:defRPr/>
            </a:lvl1pPr>
          </a:lstStyle>
          <a:p>
            <a:r>
              <a:rPr lang="en-US"/>
              <a:t>16 November 2002</a:t>
            </a:r>
          </a:p>
        </p:txBody>
      </p:sp>
      <p:sp>
        <p:nvSpPr>
          <p:cNvPr id="98321" name="Rectangle 17"/>
          <p:cNvSpPr>
            <a:spLocks noGrp="1" noChangeArrowheads="1"/>
          </p:cNvSpPr>
          <p:nvPr>
            <p:ph type="ftr" sz="quarter" idx="3"/>
          </p:nvPr>
        </p:nvSpPr>
        <p:spPr/>
        <p:txBody>
          <a:bodyPr/>
          <a:lstStyle>
            <a:lvl1pPr>
              <a:defRPr/>
            </a:lvl1pPr>
          </a:lstStyle>
          <a:p>
            <a:r>
              <a:rPr lang="en-US"/>
              <a:t>Presented at AECT 2002, Dallas TX</a:t>
            </a:r>
          </a:p>
        </p:txBody>
      </p:sp>
      <p:sp>
        <p:nvSpPr>
          <p:cNvPr id="98322" name="Rectangle 18"/>
          <p:cNvSpPr>
            <a:spLocks noGrp="1" noChangeArrowheads="1"/>
          </p:cNvSpPr>
          <p:nvPr>
            <p:ph type="sldNum" sz="quarter" idx="4"/>
          </p:nvPr>
        </p:nvSpPr>
        <p:spPr/>
        <p:txBody>
          <a:bodyPr/>
          <a:lstStyle>
            <a:lvl1pPr>
              <a:defRPr/>
            </a:lvl1pPr>
          </a:lstStyle>
          <a:p>
            <a:fld id="{0B3DAB83-CC1E-485E-9022-61BF3236017E}" type="slidenum">
              <a:rPr lang="en-US"/>
              <a:pPr/>
              <a:t>‹N°›</a:t>
            </a:fld>
            <a:endParaRPr lang="en-US"/>
          </a:p>
        </p:txBody>
      </p:sp>
      <p:sp>
        <p:nvSpPr>
          <p:cNvPr id="98323" name="Rectangle 19"/>
          <p:cNvSpPr>
            <a:spLocks noGrp="1" noChangeArrowheads="1"/>
          </p:cNvSpPr>
          <p:nvPr>
            <p:ph type="ctrTitle"/>
          </p:nvPr>
        </p:nvSpPr>
        <p:spPr>
          <a:xfrm>
            <a:off x="2971800" y="2667000"/>
            <a:ext cx="6019800" cy="1371600"/>
          </a:xfrm>
        </p:spPr>
        <p:txBody>
          <a:bodyPr/>
          <a:lstStyle>
            <a:lvl1pPr>
              <a:defRPr sz="4000">
                <a:solidFill>
                  <a:srgbClr val="FFFFFF"/>
                </a:solidFill>
              </a:defRPr>
            </a:lvl1pPr>
          </a:lstStyle>
          <a:p>
            <a:r>
              <a:rPr lang="en-US"/>
              <a:t/>
            </a:r>
            <a:br>
              <a:rPr lang="en-US"/>
            </a:br>
            <a:r>
              <a:rPr lang="en-US"/>
              <a:t>Titre de la présentation</a:t>
            </a:r>
          </a:p>
        </p:txBody>
      </p:sp>
      <p:sp>
        <p:nvSpPr>
          <p:cNvPr id="98324"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2400"/>
            </a:lvl1pPr>
          </a:lstStyle>
          <a:p>
            <a:r>
              <a:rPr lang="en-US"/>
              <a:t>Auteur(s) ou source</a:t>
            </a:r>
          </a:p>
          <a:p>
            <a:r>
              <a:rPr lang="en-US"/>
              <a:t>Date de la dernière mise à jour</a:t>
            </a:r>
          </a:p>
        </p:txBody>
      </p:sp>
      <p:pic>
        <p:nvPicPr>
          <p:cNvPr id="98325" name="Picture 21" descr="g-130-logo-auf-231x97-2003-09"/>
          <p:cNvPicPr>
            <a:picLocks noChangeAspect="1" noChangeArrowheads="1"/>
          </p:cNvPicPr>
          <p:nvPr/>
        </p:nvPicPr>
        <p:blipFill>
          <a:blip r:embed="rId2" cstate="print"/>
          <a:srcRect/>
          <a:stretch>
            <a:fillRect/>
          </a:stretch>
        </p:blipFill>
        <p:spPr bwMode="auto">
          <a:xfrm>
            <a:off x="0" y="0"/>
            <a:ext cx="2200275" cy="923925"/>
          </a:xfrm>
          <a:prstGeom prst="rect">
            <a:avLst/>
          </a:prstGeom>
          <a:noFill/>
        </p:spPr>
      </p:pic>
      <p:sp>
        <p:nvSpPr>
          <p:cNvPr id="98326" name="Rectangle 22"/>
          <p:cNvSpPr>
            <a:spLocks noChangeArrowheads="1"/>
          </p:cNvSpPr>
          <p:nvPr/>
        </p:nvSpPr>
        <p:spPr bwMode="auto">
          <a:xfrm>
            <a:off x="2971800" y="2133600"/>
            <a:ext cx="5943600" cy="701675"/>
          </a:xfrm>
          <a:prstGeom prst="rect">
            <a:avLst/>
          </a:prstGeom>
          <a:noFill/>
          <a:ln w="9525">
            <a:noFill/>
            <a:miter lim="800000"/>
            <a:headEnd/>
            <a:tailEnd/>
          </a:ln>
          <a:effectLst/>
        </p:spPr>
        <p:txBody>
          <a:bodyPr>
            <a:spAutoFit/>
          </a:bodyPr>
          <a:lstStyle/>
          <a:p>
            <a:r>
              <a:rPr lang="en-US" sz="4000">
                <a:solidFill>
                  <a:srgbClr val="FFFFFF"/>
                </a:solidFill>
                <a:latin typeface="Arial" charset="0"/>
              </a:rPr>
              <a:t>Intitulé de l’atelier</a:t>
            </a:r>
            <a:endParaRPr lang="fr-FR" sz="4000">
              <a:solidFill>
                <a:srgbClr val="FFFFFF"/>
              </a:solidFill>
              <a:latin typeface="Arial"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EF884068-4618-456D-86D9-1301F45B472B}"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06557DD2-1360-4B6B-859B-BD8DE2F76815}"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pied de page 4"/>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6" name="Espace réservé du numéro de diapositive 5"/>
          <p:cNvSpPr>
            <a:spLocks noGrp="1"/>
          </p:cNvSpPr>
          <p:nvPr>
            <p:ph type="sldNum" sz="quarter" idx="11"/>
          </p:nvPr>
        </p:nvSpPr>
        <p:spPr/>
        <p:txBody>
          <a:bodyPr/>
          <a:lstStyle>
            <a:lvl1pPr>
              <a:defRPr/>
            </a:lvl1pPr>
          </a:lstStyle>
          <a:p>
            <a:fld id="{59087B5D-2EDB-46B8-9BBD-450341AB70BA}" type="slidenum">
              <a:rPr lang="en-US"/>
              <a:pPr/>
              <a:t>‹N°›</a:t>
            </a:fld>
            <a:endParaRPr lang="en-US"/>
          </a:p>
        </p:txBody>
      </p:sp>
      <p:sp>
        <p:nvSpPr>
          <p:cNvPr id="7" name="Espace réservé de la date 6"/>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pied de page 6"/>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8" name="Espace réservé du numéro de diapositive 7"/>
          <p:cNvSpPr>
            <a:spLocks noGrp="1"/>
          </p:cNvSpPr>
          <p:nvPr>
            <p:ph type="sldNum" sz="quarter" idx="11"/>
          </p:nvPr>
        </p:nvSpPr>
        <p:spPr/>
        <p:txBody>
          <a:bodyPr/>
          <a:lstStyle>
            <a:lvl1pPr>
              <a:defRPr/>
            </a:lvl1pPr>
          </a:lstStyle>
          <a:p>
            <a:fld id="{1119E1E9-43A1-45E6-BD69-441E9DF95C02}" type="slidenum">
              <a:rPr lang="en-US"/>
              <a:pPr/>
              <a:t>‹N°›</a:t>
            </a:fld>
            <a:endParaRPr lang="en-US"/>
          </a:p>
        </p:txBody>
      </p:sp>
      <p:sp>
        <p:nvSpPr>
          <p:cNvPr id="9" name="Espace réservé de la date 8"/>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pied de page 2"/>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4" name="Espace réservé du numéro de diapositive 3"/>
          <p:cNvSpPr>
            <a:spLocks noGrp="1"/>
          </p:cNvSpPr>
          <p:nvPr>
            <p:ph type="sldNum" sz="quarter" idx="11"/>
          </p:nvPr>
        </p:nvSpPr>
        <p:spPr/>
        <p:txBody>
          <a:bodyPr/>
          <a:lstStyle>
            <a:lvl1pPr>
              <a:defRPr/>
            </a:lvl1pPr>
          </a:lstStyle>
          <a:p>
            <a:fld id="{2F51104C-2653-40B2-B2CE-C1981AE28B54}" type="slidenum">
              <a:rPr lang="en-US"/>
              <a:pPr/>
              <a:t>‹N°›</a:t>
            </a:fld>
            <a:endParaRPr lang="en-US"/>
          </a:p>
        </p:txBody>
      </p:sp>
      <p:sp>
        <p:nvSpPr>
          <p:cNvPr id="5" name="Espace réservé de la date 4"/>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3" name="Espace réservé du numéro de diapositive 2"/>
          <p:cNvSpPr>
            <a:spLocks noGrp="1"/>
          </p:cNvSpPr>
          <p:nvPr>
            <p:ph type="sldNum" sz="quarter" idx="11"/>
          </p:nvPr>
        </p:nvSpPr>
        <p:spPr/>
        <p:txBody>
          <a:bodyPr/>
          <a:lstStyle>
            <a:lvl1pPr>
              <a:defRPr/>
            </a:lvl1pPr>
          </a:lstStyle>
          <a:p>
            <a:fld id="{B81D1D45-3CBB-4FE8-8CBA-A99BF3EE8CB7}" type="slidenum">
              <a:rPr lang="en-US"/>
              <a:pPr/>
              <a:t>‹N°›</a:t>
            </a:fld>
            <a:endParaRPr lang="en-US"/>
          </a:p>
        </p:txBody>
      </p:sp>
      <p:sp>
        <p:nvSpPr>
          <p:cNvPr id="4" name="Espace réservé de la date 3"/>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pied de page 4"/>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6" name="Espace réservé du numéro de diapositive 5"/>
          <p:cNvSpPr>
            <a:spLocks noGrp="1"/>
          </p:cNvSpPr>
          <p:nvPr>
            <p:ph type="sldNum" sz="quarter" idx="11"/>
          </p:nvPr>
        </p:nvSpPr>
        <p:spPr/>
        <p:txBody>
          <a:bodyPr/>
          <a:lstStyle>
            <a:lvl1pPr>
              <a:defRPr/>
            </a:lvl1pPr>
          </a:lstStyle>
          <a:p>
            <a:fld id="{9530262E-3956-483E-86A2-AD7B9CA84027}" type="slidenum">
              <a:rPr lang="en-US"/>
              <a:pPr/>
              <a:t>‹N°›</a:t>
            </a:fld>
            <a:endParaRPr lang="en-US"/>
          </a:p>
        </p:txBody>
      </p:sp>
      <p:sp>
        <p:nvSpPr>
          <p:cNvPr id="7" name="Espace réservé de la date 6"/>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67FA1394-D226-4F72-9F40-E4277CABD5B2}"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pied de page 4"/>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6" name="Espace réservé du numéro de diapositive 5"/>
          <p:cNvSpPr>
            <a:spLocks noGrp="1"/>
          </p:cNvSpPr>
          <p:nvPr>
            <p:ph type="sldNum" sz="quarter" idx="11"/>
          </p:nvPr>
        </p:nvSpPr>
        <p:spPr/>
        <p:txBody>
          <a:bodyPr/>
          <a:lstStyle>
            <a:lvl1pPr>
              <a:defRPr/>
            </a:lvl1pPr>
          </a:lstStyle>
          <a:p>
            <a:fld id="{E331B82F-C14B-4356-963B-A04065F94602}" type="slidenum">
              <a:rPr lang="en-US"/>
              <a:pPr/>
              <a:t>‹N°›</a:t>
            </a:fld>
            <a:endParaRPr lang="en-US"/>
          </a:p>
        </p:txBody>
      </p:sp>
      <p:sp>
        <p:nvSpPr>
          <p:cNvPr id="7" name="Espace réservé de la date 6"/>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2AB05EA5-6A53-4EA8-A05C-FCB606A1E054}"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457200"/>
            <a:ext cx="2057400" cy="54102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457200"/>
            <a:ext cx="6019800" cy="54102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67F5E9F6-0CEB-42BE-B2F7-8104FA72F252}"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u pied de page 3"/>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5" name="Espace réservé du numéro de diapositive 4"/>
          <p:cNvSpPr>
            <a:spLocks noGrp="1"/>
          </p:cNvSpPr>
          <p:nvPr>
            <p:ph type="sldNum" sz="quarter" idx="11"/>
          </p:nvPr>
        </p:nvSpPr>
        <p:spPr/>
        <p:txBody>
          <a:bodyPr/>
          <a:lstStyle>
            <a:lvl1pPr>
              <a:defRPr/>
            </a:lvl1pPr>
          </a:lstStyle>
          <a:p>
            <a:fld id="{05C59310-EB16-40AF-9428-6DB9B80FF1D3}" type="slidenum">
              <a:rPr lang="en-US"/>
              <a:pPr/>
              <a:t>‹N°›</a:t>
            </a:fld>
            <a:endParaRPr lang="en-US"/>
          </a:p>
        </p:txBody>
      </p:sp>
      <p:sp>
        <p:nvSpPr>
          <p:cNvPr id="6" name="Espace réservé de la date 5"/>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pied de page 4"/>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6" name="Espace réservé du numéro de diapositive 5"/>
          <p:cNvSpPr>
            <a:spLocks noGrp="1"/>
          </p:cNvSpPr>
          <p:nvPr>
            <p:ph type="sldNum" sz="quarter" idx="11"/>
          </p:nvPr>
        </p:nvSpPr>
        <p:spPr/>
        <p:txBody>
          <a:bodyPr/>
          <a:lstStyle>
            <a:lvl1pPr>
              <a:defRPr/>
            </a:lvl1pPr>
          </a:lstStyle>
          <a:p>
            <a:fld id="{60E9F270-C00A-4F54-984A-8E6850FDE94B}" type="slidenum">
              <a:rPr lang="en-US"/>
              <a:pPr/>
              <a:t>‹N°›</a:t>
            </a:fld>
            <a:endParaRPr lang="en-US"/>
          </a:p>
        </p:txBody>
      </p:sp>
      <p:sp>
        <p:nvSpPr>
          <p:cNvPr id="7" name="Espace réservé de la date 6"/>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u pied de page 6"/>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8" name="Espace réservé du numéro de diapositive 7"/>
          <p:cNvSpPr>
            <a:spLocks noGrp="1"/>
          </p:cNvSpPr>
          <p:nvPr>
            <p:ph type="sldNum" sz="quarter" idx="11"/>
          </p:nvPr>
        </p:nvSpPr>
        <p:spPr/>
        <p:txBody>
          <a:bodyPr/>
          <a:lstStyle>
            <a:lvl1pPr>
              <a:defRPr/>
            </a:lvl1pPr>
          </a:lstStyle>
          <a:p>
            <a:fld id="{46AB459D-1886-4F35-A6ED-0EB52FDAC4CE}" type="slidenum">
              <a:rPr lang="en-US"/>
              <a:pPr/>
              <a:t>‹N°›</a:t>
            </a:fld>
            <a:endParaRPr lang="en-US"/>
          </a:p>
        </p:txBody>
      </p:sp>
      <p:sp>
        <p:nvSpPr>
          <p:cNvPr id="9" name="Espace réservé de la date 8"/>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pied de page 2"/>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4" name="Espace réservé du numéro de diapositive 3"/>
          <p:cNvSpPr>
            <a:spLocks noGrp="1"/>
          </p:cNvSpPr>
          <p:nvPr>
            <p:ph type="sldNum" sz="quarter" idx="11"/>
          </p:nvPr>
        </p:nvSpPr>
        <p:spPr/>
        <p:txBody>
          <a:bodyPr/>
          <a:lstStyle>
            <a:lvl1pPr>
              <a:defRPr/>
            </a:lvl1pPr>
          </a:lstStyle>
          <a:p>
            <a:fld id="{8414BE19-4009-4A27-8960-9FE2FF6DCE5A}" type="slidenum">
              <a:rPr lang="en-US"/>
              <a:pPr/>
              <a:t>‹N°›</a:t>
            </a:fld>
            <a:endParaRPr lang="en-US"/>
          </a:p>
        </p:txBody>
      </p:sp>
      <p:sp>
        <p:nvSpPr>
          <p:cNvPr id="5" name="Espace réservé de la date 4"/>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u pied de page 1"/>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3" name="Espace réservé du numéro de diapositive 2"/>
          <p:cNvSpPr>
            <a:spLocks noGrp="1"/>
          </p:cNvSpPr>
          <p:nvPr>
            <p:ph type="sldNum" sz="quarter" idx="11"/>
          </p:nvPr>
        </p:nvSpPr>
        <p:spPr/>
        <p:txBody>
          <a:bodyPr/>
          <a:lstStyle>
            <a:lvl1pPr>
              <a:defRPr/>
            </a:lvl1pPr>
          </a:lstStyle>
          <a:p>
            <a:fld id="{88E86853-6B4B-44F0-9E55-9771CB390319}" type="slidenum">
              <a:rPr lang="en-US"/>
              <a:pPr/>
              <a:t>‹N°›</a:t>
            </a:fld>
            <a:endParaRPr lang="en-US"/>
          </a:p>
        </p:txBody>
      </p:sp>
      <p:sp>
        <p:nvSpPr>
          <p:cNvPr id="4" name="Espace réservé de la date 3"/>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pied de page 4"/>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6" name="Espace réservé du numéro de diapositive 5"/>
          <p:cNvSpPr>
            <a:spLocks noGrp="1"/>
          </p:cNvSpPr>
          <p:nvPr>
            <p:ph type="sldNum" sz="quarter" idx="11"/>
          </p:nvPr>
        </p:nvSpPr>
        <p:spPr/>
        <p:txBody>
          <a:bodyPr/>
          <a:lstStyle>
            <a:lvl1pPr>
              <a:defRPr/>
            </a:lvl1pPr>
          </a:lstStyle>
          <a:p>
            <a:fld id="{AEE7B0E7-6785-4C93-8B42-A48158027B18}" type="slidenum">
              <a:rPr lang="en-US"/>
              <a:pPr/>
              <a:t>‹N°›</a:t>
            </a:fld>
            <a:endParaRPr lang="en-US"/>
          </a:p>
        </p:txBody>
      </p:sp>
      <p:sp>
        <p:nvSpPr>
          <p:cNvPr id="7" name="Espace réservé de la date 6"/>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u pied de page 4"/>
          <p:cNvSpPr>
            <a:spLocks noGrp="1"/>
          </p:cNvSpPr>
          <p:nvPr>
            <p:ph type="ftr" sz="quarter" idx="10"/>
          </p:nvPr>
        </p:nvSpPr>
        <p:spPr/>
        <p:txBody>
          <a:bodyPr/>
          <a:lstStyle>
            <a:lvl1pPr>
              <a:defRPr/>
            </a:lvl1pPr>
          </a:lstStyle>
          <a:p>
            <a:r>
              <a:rPr lang="en-US"/>
              <a:t>Branon &amp; Beatty</a:t>
            </a:r>
            <a:br>
              <a:rPr lang="en-US"/>
            </a:br>
            <a:r>
              <a:rPr lang="en-US"/>
              <a:t>AECT 2002, Dallas TX</a:t>
            </a:r>
          </a:p>
        </p:txBody>
      </p:sp>
      <p:sp>
        <p:nvSpPr>
          <p:cNvPr id="6" name="Espace réservé du numéro de diapositive 5"/>
          <p:cNvSpPr>
            <a:spLocks noGrp="1"/>
          </p:cNvSpPr>
          <p:nvPr>
            <p:ph type="sldNum" sz="quarter" idx="11"/>
          </p:nvPr>
        </p:nvSpPr>
        <p:spPr/>
        <p:txBody>
          <a:bodyPr/>
          <a:lstStyle>
            <a:lvl1pPr>
              <a:defRPr/>
            </a:lvl1pPr>
          </a:lstStyle>
          <a:p>
            <a:fld id="{DACDB92F-E579-4CEE-86FB-E2C06F37572E}" type="slidenum">
              <a:rPr lang="en-US"/>
              <a:pPr/>
              <a:t>‹N°›</a:t>
            </a:fld>
            <a:endParaRPr lang="en-US"/>
          </a:p>
        </p:txBody>
      </p:sp>
      <p:sp>
        <p:nvSpPr>
          <p:cNvPr id="7" name="Espace réservé de la date 6"/>
          <p:cNvSpPr>
            <a:spLocks noGrp="1"/>
          </p:cNvSpPr>
          <p:nvPr>
            <p:ph type="dt" sz="half" idx="12"/>
          </p:nvPr>
        </p:nvSpPr>
        <p:spPr/>
        <p:txBody>
          <a:bodyPr/>
          <a:lstStyle>
            <a:lvl1pPr>
              <a:defRPr/>
            </a:lvl1pPr>
          </a:lstStyle>
          <a:p>
            <a:r>
              <a:rPr lang="en-US"/>
              <a:t>16 November, 2002</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solidFill>
                  <a:schemeClr val="tx1"/>
                </a:solidFill>
                <a:latin typeface="+mn-lt"/>
              </a:defRPr>
            </a:lvl1pPr>
          </a:lstStyle>
          <a:p>
            <a:r>
              <a:rPr lang="en-US"/>
              <a:t>Branon &amp; Beatty</a:t>
            </a:r>
            <a:br>
              <a:rPr lang="en-US"/>
            </a:br>
            <a:r>
              <a:rPr lang="en-US"/>
              <a:t>AECT 2002, Dallas TX</a:t>
            </a:r>
          </a:p>
        </p:txBody>
      </p:sp>
      <p:sp>
        <p:nvSpPr>
          <p:cNvPr id="9421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latin typeface="Arial Black" pitchFamily="34" charset="0"/>
              </a:defRPr>
            </a:lvl1pPr>
          </a:lstStyle>
          <a:p>
            <a:fld id="{00D78035-5103-47D8-9FF6-A55310B3FC23}" type="slidenum">
              <a:rPr lang="en-US"/>
              <a:pPr/>
              <a:t>‹N°›</a:t>
            </a:fld>
            <a:endParaRPr lang="en-US"/>
          </a:p>
        </p:txBody>
      </p:sp>
      <p:grpSp>
        <p:nvGrpSpPr>
          <p:cNvPr id="94212" name="Group 4"/>
          <p:cNvGrpSpPr>
            <a:grpSpLocks/>
          </p:cNvGrpSpPr>
          <p:nvPr/>
        </p:nvGrpSpPr>
        <p:grpSpPr bwMode="auto">
          <a:xfrm rot="10800000">
            <a:off x="0" y="0"/>
            <a:ext cx="9144000" cy="546100"/>
            <a:chOff x="0" y="0"/>
            <a:chExt cx="5760" cy="344"/>
          </a:xfrm>
        </p:grpSpPr>
        <p:sp>
          <p:nvSpPr>
            <p:cNvPr id="9421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rot="10800000" wrap="none" anchor="ctr"/>
            <a:lstStyle/>
            <a:p>
              <a:pPr algn="ctr" eaLnBrk="1" hangingPunct="1"/>
              <a:endParaRPr lang="fr-FR">
                <a:solidFill>
                  <a:schemeClr val="tx1"/>
                </a:solidFill>
              </a:endParaRPr>
            </a:p>
          </p:txBody>
        </p:sp>
        <p:sp>
          <p:nvSpPr>
            <p:cNvPr id="9421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rot="10800000"/>
            <a:lstStyle/>
            <a:p>
              <a:pPr eaLnBrk="1" hangingPunct="1"/>
              <a:endParaRPr lang="fr-FR">
                <a:solidFill>
                  <a:schemeClr val="tx1"/>
                </a:solidFill>
              </a:endParaRPr>
            </a:p>
          </p:txBody>
        </p:sp>
        <p:sp>
          <p:nvSpPr>
            <p:cNvPr id="9421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rot="10800000"/>
            <a:lstStyle/>
            <a:p>
              <a:pPr eaLnBrk="1" hangingPunct="1"/>
              <a:endParaRPr lang="fr-FR" sz="1800">
                <a:solidFill>
                  <a:schemeClr val="hlink"/>
                </a:solidFill>
                <a:latin typeface="Arial" charset="0"/>
              </a:endParaRPr>
            </a:p>
          </p:txBody>
        </p:sp>
        <p:sp>
          <p:nvSpPr>
            <p:cNvPr id="9421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rot="10800000"/>
            <a:lstStyle/>
            <a:p>
              <a:pPr eaLnBrk="1" hangingPunct="1"/>
              <a:endParaRPr lang="fr-FR" sz="1800">
                <a:solidFill>
                  <a:schemeClr val="hlink"/>
                </a:solidFill>
                <a:latin typeface="Arial" charset="0"/>
              </a:endParaRPr>
            </a:p>
          </p:txBody>
        </p:sp>
        <p:sp>
          <p:nvSpPr>
            <p:cNvPr id="9421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rot="10800000"/>
            <a:lstStyle/>
            <a:p>
              <a:pPr eaLnBrk="1" hangingPunct="1"/>
              <a:endParaRPr lang="fr-FR" sz="1800">
                <a:solidFill>
                  <a:schemeClr val="accent2"/>
                </a:solidFill>
                <a:latin typeface="Arial" charset="0"/>
              </a:endParaRPr>
            </a:p>
          </p:txBody>
        </p:sp>
        <p:sp>
          <p:nvSpPr>
            <p:cNvPr id="9421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rot="10800000"/>
            <a:lstStyle/>
            <a:p>
              <a:pPr eaLnBrk="1" hangingPunct="1"/>
              <a:endParaRPr lang="fr-FR" sz="1800">
                <a:solidFill>
                  <a:schemeClr val="hlink"/>
                </a:solidFill>
                <a:latin typeface="Arial" charset="0"/>
              </a:endParaRPr>
            </a:p>
          </p:txBody>
        </p:sp>
        <p:sp>
          <p:nvSpPr>
            <p:cNvPr id="9421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rot="10800000"/>
            <a:lstStyle/>
            <a:p>
              <a:pPr eaLnBrk="1" hangingPunct="1"/>
              <a:endParaRPr lang="fr-FR">
                <a:solidFill>
                  <a:schemeClr val="tx1"/>
                </a:solidFill>
              </a:endParaRPr>
            </a:p>
          </p:txBody>
        </p:sp>
        <p:sp>
          <p:nvSpPr>
            <p:cNvPr id="9422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rot="10800000"/>
            <a:lstStyle/>
            <a:p>
              <a:pPr eaLnBrk="1" hangingPunct="1"/>
              <a:endParaRPr lang="fr-FR" sz="1800">
                <a:solidFill>
                  <a:schemeClr val="accent2"/>
                </a:solidFill>
                <a:latin typeface="Arial" charset="0"/>
              </a:endParaRPr>
            </a:p>
          </p:txBody>
        </p:sp>
        <p:sp>
          <p:nvSpPr>
            <p:cNvPr id="9422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rot="10800000"/>
            <a:lstStyle/>
            <a:p>
              <a:pPr eaLnBrk="1" hangingPunct="1"/>
              <a:endParaRPr lang="fr-FR" sz="1800">
                <a:solidFill>
                  <a:schemeClr val="accent2"/>
                </a:solidFill>
                <a:latin typeface="Arial" charset="0"/>
              </a:endParaRPr>
            </a:p>
          </p:txBody>
        </p:sp>
      </p:grpSp>
      <p:sp>
        <p:nvSpPr>
          <p:cNvPr id="94222"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Titre du diapositive</a:t>
            </a:r>
          </a:p>
        </p:txBody>
      </p:sp>
      <p:sp>
        <p:nvSpPr>
          <p:cNvPr id="94223"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422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mn-lt"/>
              </a:defRPr>
            </a:lvl1pPr>
          </a:lstStyle>
          <a:p>
            <a:r>
              <a:rPr lang="en-US"/>
              <a:t>16 November, 2002</a:t>
            </a:r>
          </a:p>
        </p:txBody>
      </p:sp>
      <p:pic>
        <p:nvPicPr>
          <p:cNvPr id="94225" name="Picture 17" descr="g-130-logo-auf-231x97-2003-09"/>
          <p:cNvPicPr>
            <a:picLocks noChangeAspect="1" noChangeArrowheads="1"/>
          </p:cNvPicPr>
          <p:nvPr/>
        </p:nvPicPr>
        <p:blipFill>
          <a:blip r:embed="rId13" cstate="print"/>
          <a:srcRect/>
          <a:stretch>
            <a:fillRect/>
          </a:stretch>
        </p:blipFill>
        <p:spPr bwMode="auto">
          <a:xfrm>
            <a:off x="0" y="0"/>
            <a:ext cx="2200275" cy="923925"/>
          </a:xfrm>
          <a:prstGeom prst="rect">
            <a:avLst/>
          </a:prstGeom>
          <a:noFill/>
        </p:spPr>
      </p:pic>
    </p:spTree>
  </p:cSld>
  <p:clrMap bg1="lt1" tx1="dk1" bg2="lt2" tx2="dk2" accent1="accent1" accent2="accent2" accent3="accent3" accent4="accent4" accent5="accent5" accent6="accent6" hlink="hlink" folHlink="folHlink"/>
  <p:sldLayoutIdLst>
    <p:sldLayoutId id="2147483651"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62" r:id="rId10"/>
    <p:sldLayoutId id="2147483663" r:id="rId11"/>
  </p:sldLayoutIdLst>
  <p:hf hdr="0" ftr="0" dt="0"/>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7282"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solidFill>
                  <a:schemeClr val="tx1"/>
                </a:solidFill>
                <a:latin typeface="+mn-lt"/>
              </a:defRPr>
            </a:lvl1pPr>
          </a:lstStyle>
          <a:p>
            <a:r>
              <a:rPr lang="en-US"/>
              <a:t>Branon &amp; Beatty</a:t>
            </a:r>
            <a:br>
              <a:rPr lang="en-US"/>
            </a:br>
            <a:r>
              <a:rPr lang="en-US"/>
              <a:t>AECT 2002, Dallas TX</a:t>
            </a:r>
          </a:p>
        </p:txBody>
      </p:sp>
      <p:sp>
        <p:nvSpPr>
          <p:cNvPr id="97283"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latin typeface="Arial Black" pitchFamily="34" charset="0"/>
              </a:defRPr>
            </a:lvl1pPr>
          </a:lstStyle>
          <a:p>
            <a:fld id="{3C857ADE-7697-41F7-90A8-8F02CDBE76DC}" type="slidenum">
              <a:rPr lang="en-US"/>
              <a:pPr/>
              <a:t>‹N°›</a:t>
            </a:fld>
            <a:endParaRPr lang="en-US"/>
          </a:p>
        </p:txBody>
      </p:sp>
      <p:grpSp>
        <p:nvGrpSpPr>
          <p:cNvPr id="97284" name="Group 4"/>
          <p:cNvGrpSpPr>
            <a:grpSpLocks/>
          </p:cNvGrpSpPr>
          <p:nvPr/>
        </p:nvGrpSpPr>
        <p:grpSpPr bwMode="auto">
          <a:xfrm rot="10800000">
            <a:off x="0" y="0"/>
            <a:ext cx="9144000" cy="546100"/>
            <a:chOff x="0" y="0"/>
            <a:chExt cx="5760" cy="344"/>
          </a:xfrm>
        </p:grpSpPr>
        <p:sp>
          <p:nvSpPr>
            <p:cNvPr id="97285"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rot="10800000" wrap="none" anchor="ctr"/>
            <a:lstStyle/>
            <a:p>
              <a:pPr algn="ctr" eaLnBrk="1" hangingPunct="1"/>
              <a:endParaRPr lang="fr-FR">
                <a:solidFill>
                  <a:schemeClr val="tx1"/>
                </a:solidFill>
              </a:endParaRPr>
            </a:p>
          </p:txBody>
        </p:sp>
        <p:sp>
          <p:nvSpPr>
            <p:cNvPr id="97286"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rot="10800000"/>
            <a:lstStyle/>
            <a:p>
              <a:pPr eaLnBrk="1" hangingPunct="1"/>
              <a:endParaRPr lang="fr-FR">
                <a:solidFill>
                  <a:schemeClr val="tx1"/>
                </a:solidFill>
              </a:endParaRPr>
            </a:p>
          </p:txBody>
        </p:sp>
        <p:sp>
          <p:nvSpPr>
            <p:cNvPr id="97287"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rot="10800000"/>
            <a:lstStyle/>
            <a:p>
              <a:pPr eaLnBrk="1" hangingPunct="1"/>
              <a:endParaRPr lang="fr-FR" sz="1800">
                <a:solidFill>
                  <a:schemeClr val="hlink"/>
                </a:solidFill>
                <a:latin typeface="Arial" charset="0"/>
              </a:endParaRPr>
            </a:p>
          </p:txBody>
        </p:sp>
        <p:sp>
          <p:nvSpPr>
            <p:cNvPr id="97288"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rot="10800000"/>
            <a:lstStyle/>
            <a:p>
              <a:pPr eaLnBrk="1" hangingPunct="1"/>
              <a:endParaRPr lang="fr-FR" sz="1800">
                <a:solidFill>
                  <a:schemeClr val="hlink"/>
                </a:solidFill>
                <a:latin typeface="Arial" charset="0"/>
              </a:endParaRPr>
            </a:p>
          </p:txBody>
        </p:sp>
        <p:sp>
          <p:nvSpPr>
            <p:cNvPr id="97289"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rot="10800000"/>
            <a:lstStyle/>
            <a:p>
              <a:pPr eaLnBrk="1" hangingPunct="1"/>
              <a:endParaRPr lang="fr-FR" sz="1800">
                <a:solidFill>
                  <a:schemeClr val="accent2"/>
                </a:solidFill>
                <a:latin typeface="Arial" charset="0"/>
              </a:endParaRPr>
            </a:p>
          </p:txBody>
        </p:sp>
        <p:sp>
          <p:nvSpPr>
            <p:cNvPr id="97290"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rot="10800000"/>
            <a:lstStyle/>
            <a:p>
              <a:pPr eaLnBrk="1" hangingPunct="1"/>
              <a:endParaRPr lang="fr-FR" sz="1800">
                <a:solidFill>
                  <a:schemeClr val="hlink"/>
                </a:solidFill>
                <a:latin typeface="Arial" charset="0"/>
              </a:endParaRPr>
            </a:p>
          </p:txBody>
        </p:sp>
        <p:sp>
          <p:nvSpPr>
            <p:cNvPr id="97291"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rot="10800000"/>
            <a:lstStyle/>
            <a:p>
              <a:pPr eaLnBrk="1" hangingPunct="1"/>
              <a:endParaRPr lang="fr-FR">
                <a:solidFill>
                  <a:schemeClr val="tx1"/>
                </a:solidFill>
              </a:endParaRPr>
            </a:p>
          </p:txBody>
        </p:sp>
        <p:sp>
          <p:nvSpPr>
            <p:cNvPr id="97292"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rot="10800000"/>
            <a:lstStyle/>
            <a:p>
              <a:pPr eaLnBrk="1" hangingPunct="1"/>
              <a:endParaRPr lang="fr-FR" sz="1800">
                <a:solidFill>
                  <a:schemeClr val="accent2"/>
                </a:solidFill>
                <a:latin typeface="Arial" charset="0"/>
              </a:endParaRPr>
            </a:p>
          </p:txBody>
        </p:sp>
        <p:sp>
          <p:nvSpPr>
            <p:cNvPr id="97293"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rot="10800000"/>
            <a:lstStyle/>
            <a:p>
              <a:pPr eaLnBrk="1" hangingPunct="1"/>
              <a:endParaRPr lang="fr-FR" sz="1800">
                <a:solidFill>
                  <a:schemeClr val="accent2"/>
                </a:solidFill>
                <a:latin typeface="Arial" charset="0"/>
              </a:endParaRPr>
            </a:p>
          </p:txBody>
        </p:sp>
      </p:grpSp>
      <p:sp>
        <p:nvSpPr>
          <p:cNvPr id="97294"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Titre du diapositive</a:t>
            </a:r>
          </a:p>
        </p:txBody>
      </p:sp>
      <p:sp>
        <p:nvSpPr>
          <p:cNvPr id="97295"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97296"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latin typeface="+mn-lt"/>
              </a:defRPr>
            </a:lvl1pPr>
          </a:lstStyle>
          <a:p>
            <a:r>
              <a:rPr lang="en-US"/>
              <a:t>16 November, 2002</a:t>
            </a:r>
          </a:p>
        </p:txBody>
      </p:sp>
      <p:pic>
        <p:nvPicPr>
          <p:cNvPr id="97297" name="Picture 17" descr="g-130-logo-auf-231x97-2003-09"/>
          <p:cNvPicPr>
            <a:picLocks noChangeAspect="1" noChangeArrowheads="1"/>
          </p:cNvPicPr>
          <p:nvPr/>
        </p:nvPicPr>
        <p:blipFill>
          <a:blip r:embed="rId13" cstate="print"/>
          <a:srcRect/>
          <a:stretch>
            <a:fillRect/>
          </a:stretch>
        </p:blipFill>
        <p:spPr bwMode="auto">
          <a:xfrm>
            <a:off x="0" y="0"/>
            <a:ext cx="2200275" cy="923925"/>
          </a:xfrm>
          <a:prstGeom prst="rect">
            <a:avLst/>
          </a:prstGeom>
          <a:noFill/>
        </p:spPr>
      </p:pic>
    </p:spTree>
  </p:cSld>
  <p:clrMap bg1="lt1" tx1="dk1" bg2="lt2" tx2="dk2" accent1="accent1" accent2="accent2" accent3="accent3" accent4="accent4" accent5="accent5" accent6="accent6" hlink="hlink" folHlink="folHlink"/>
  <p:sldLayoutIdLst>
    <p:sldLayoutId id="214748365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hf hdr="0" ftr="0" dt="0"/>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Arial" charset="0"/>
        </a:defRPr>
      </a:lvl2pPr>
      <a:lvl3pPr algn="ctr" rtl="0" fontAlgn="base">
        <a:spcBef>
          <a:spcPct val="0"/>
        </a:spcBef>
        <a:spcAft>
          <a:spcPct val="0"/>
        </a:spcAft>
        <a:defRPr sz="4400">
          <a:solidFill>
            <a:schemeClr val="tx1"/>
          </a:solidFill>
          <a:latin typeface="Arial" charset="0"/>
        </a:defRPr>
      </a:lvl3pPr>
      <a:lvl4pPr algn="ctr" rtl="0" fontAlgn="base">
        <a:spcBef>
          <a:spcPct val="0"/>
        </a:spcBef>
        <a:spcAft>
          <a:spcPct val="0"/>
        </a:spcAft>
        <a:defRPr sz="4400">
          <a:solidFill>
            <a:schemeClr val="tx1"/>
          </a:solidFill>
          <a:latin typeface="Arial" charset="0"/>
        </a:defRPr>
      </a:lvl4pPr>
      <a:lvl5pPr algn="ctr" rtl="0" fontAlgn="base">
        <a:spcBef>
          <a:spcPct val="0"/>
        </a:spcBef>
        <a:spcAft>
          <a:spcPct val="0"/>
        </a:spcAft>
        <a:defRPr sz="4400">
          <a:solidFill>
            <a:schemeClr val="tx1"/>
          </a:solidFill>
          <a:latin typeface="Arial" charset="0"/>
        </a:defRPr>
      </a:lvl5pPr>
      <a:lvl6pPr marL="457200" algn="ctr" rtl="0" fontAlgn="base">
        <a:spcBef>
          <a:spcPct val="0"/>
        </a:spcBef>
        <a:spcAft>
          <a:spcPct val="0"/>
        </a:spcAft>
        <a:defRPr sz="4400">
          <a:solidFill>
            <a:schemeClr val="tx1"/>
          </a:solidFill>
          <a:latin typeface="Arial" charset="0"/>
        </a:defRPr>
      </a:lvl6pPr>
      <a:lvl7pPr marL="914400" algn="ctr" rtl="0" fontAlgn="base">
        <a:spcBef>
          <a:spcPct val="0"/>
        </a:spcBef>
        <a:spcAft>
          <a:spcPct val="0"/>
        </a:spcAft>
        <a:defRPr sz="4400">
          <a:solidFill>
            <a:schemeClr val="tx1"/>
          </a:solidFill>
          <a:latin typeface="Arial" charset="0"/>
        </a:defRPr>
      </a:lvl7pPr>
      <a:lvl8pPr marL="1371600" algn="ctr" rtl="0" fontAlgn="base">
        <a:spcBef>
          <a:spcPct val="0"/>
        </a:spcBef>
        <a:spcAft>
          <a:spcPct val="0"/>
        </a:spcAft>
        <a:defRPr sz="4400">
          <a:solidFill>
            <a:schemeClr val="tx1"/>
          </a:solidFill>
          <a:latin typeface="Arial" charset="0"/>
        </a:defRPr>
      </a:lvl8pPr>
      <a:lvl9pPr marL="1828800" algn="ctr" rtl="0" fontAlgn="base">
        <a:spcBef>
          <a:spcPct val="0"/>
        </a:spcBef>
        <a:spcAft>
          <a:spcPct val="0"/>
        </a:spcAft>
        <a:defRPr sz="4400">
          <a:solidFill>
            <a:schemeClr val="tx1"/>
          </a:solidFill>
          <a:latin typeface="Arial" charset="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n"/>
        <a:defRPr sz="2400">
          <a:solidFill>
            <a:schemeClr val="tx1"/>
          </a:solidFill>
          <a:latin typeface="+mn-lt"/>
        </a:defRPr>
      </a:lvl3pPr>
      <a:lvl4pPr marL="1600200" indent="-228600" algn="l" rtl="0" fontAlgn="base">
        <a:spcBef>
          <a:spcPct val="20000"/>
        </a:spcBef>
        <a:spcAft>
          <a:spcPct val="0"/>
        </a:spcAft>
        <a:buClr>
          <a:schemeClr val="accent2"/>
        </a:buClr>
        <a:buSzPct val="70000"/>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gnu.org/copyleft/fdl.html"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7" name="Rectangle 11"/>
          <p:cNvSpPr>
            <a:spLocks noChangeArrowheads="1"/>
          </p:cNvSpPr>
          <p:nvPr/>
        </p:nvSpPr>
        <p:spPr bwMode="auto">
          <a:xfrm>
            <a:off x="1979613" y="2852738"/>
            <a:ext cx="6913562" cy="1223962"/>
          </a:xfrm>
          <a:prstGeom prst="rect">
            <a:avLst/>
          </a:prstGeom>
          <a:noFill/>
          <a:ln w="9525">
            <a:noFill/>
            <a:miter lim="800000"/>
            <a:headEnd/>
            <a:tailEnd/>
          </a:ln>
          <a:effectLst/>
        </p:spPr>
        <p:txBody>
          <a:bodyPr/>
          <a:lstStyle/>
          <a:p>
            <a:pPr algn="ctr" eaLnBrk="1" hangingPunct="1">
              <a:spcBef>
                <a:spcPct val="20000"/>
              </a:spcBef>
              <a:buClr>
                <a:schemeClr val="bg2"/>
              </a:buClr>
              <a:buSzPct val="75000"/>
              <a:buFont typeface="Wingdings" pitchFamily="2" charset="2"/>
              <a:buNone/>
            </a:pPr>
            <a:r>
              <a:rPr lang="fr-FR" sz="3200">
                <a:latin typeface="Arial" charset="0"/>
              </a:rPr>
              <a:t>« Conception, Développement et utilisation d’un cours en ligne »</a:t>
            </a:r>
          </a:p>
        </p:txBody>
      </p:sp>
      <p:sp>
        <p:nvSpPr>
          <p:cNvPr id="4108" name="Rectangle 12"/>
          <p:cNvSpPr>
            <a:spLocks noChangeArrowheads="1"/>
          </p:cNvSpPr>
          <p:nvPr/>
        </p:nvSpPr>
        <p:spPr bwMode="auto">
          <a:xfrm>
            <a:off x="827088" y="4292600"/>
            <a:ext cx="7848600" cy="503238"/>
          </a:xfrm>
          <a:prstGeom prst="rect">
            <a:avLst/>
          </a:prstGeom>
          <a:noFill/>
          <a:ln w="9525">
            <a:noFill/>
            <a:miter lim="800000"/>
            <a:headEnd/>
            <a:tailEnd/>
          </a:ln>
          <a:effectLst/>
        </p:spPr>
        <p:txBody>
          <a:bodyPr/>
          <a:lstStyle/>
          <a:p>
            <a:pPr algn="ctr" eaLnBrk="1" hangingPunct="1">
              <a:spcBef>
                <a:spcPct val="20000"/>
              </a:spcBef>
              <a:buClr>
                <a:schemeClr val="bg2"/>
              </a:buClr>
              <a:buSzPct val="75000"/>
              <a:buFont typeface="Wingdings" pitchFamily="2" charset="2"/>
              <a:buNone/>
            </a:pPr>
            <a:r>
              <a:rPr lang="fr-FR" sz="2000" b="1">
                <a:solidFill>
                  <a:schemeClr val="tx1"/>
                </a:solidFill>
                <a:latin typeface="Arial" charset="0"/>
              </a:rPr>
              <a:t>Module 1</a:t>
            </a:r>
          </a:p>
          <a:p>
            <a:pPr algn="ctr" eaLnBrk="1" hangingPunct="1">
              <a:spcBef>
                <a:spcPct val="20000"/>
              </a:spcBef>
              <a:buClr>
                <a:schemeClr val="bg2"/>
              </a:buClr>
              <a:buSzPct val="75000"/>
              <a:buFont typeface="Wingdings" pitchFamily="2" charset="2"/>
              <a:buNone/>
            </a:pPr>
            <a:r>
              <a:rPr lang="fr-FR" sz="2000" b="1">
                <a:solidFill>
                  <a:schemeClr val="tx1"/>
                </a:solidFill>
                <a:latin typeface="Arial" charset="0"/>
              </a:rPr>
              <a:t>Règles de définition des objectifs d’apprentissage</a:t>
            </a:r>
          </a:p>
        </p:txBody>
      </p:sp>
      <p:sp>
        <p:nvSpPr>
          <p:cNvPr id="4112" name="Text Box 16"/>
          <p:cNvSpPr txBox="1">
            <a:spLocks noChangeArrowheads="1"/>
          </p:cNvSpPr>
          <p:nvPr/>
        </p:nvSpPr>
        <p:spPr bwMode="auto">
          <a:xfrm>
            <a:off x="1187450" y="5661025"/>
            <a:ext cx="6769100" cy="947738"/>
          </a:xfrm>
          <a:prstGeom prst="rect">
            <a:avLst/>
          </a:prstGeom>
          <a:noFill/>
          <a:ln w="9525">
            <a:noFill/>
            <a:miter lim="800000"/>
            <a:headEnd/>
            <a:tailEnd/>
          </a:ln>
          <a:effectLst/>
        </p:spPr>
        <p:txBody>
          <a:bodyPr>
            <a:spAutoFit/>
          </a:bodyPr>
          <a:lstStyle/>
          <a:p>
            <a:pPr algn="ctr" eaLnBrk="1" hangingPunct="1">
              <a:spcBef>
                <a:spcPct val="50000"/>
              </a:spcBef>
            </a:pPr>
            <a:r>
              <a:rPr lang="fr-FR" sz="1600">
                <a:solidFill>
                  <a:schemeClr val="tx1"/>
                </a:solidFill>
                <a:latin typeface="Verdana" pitchFamily="34" charset="0"/>
              </a:rPr>
              <a:t>Le contenu de ce document est soumis à la Licence de Documentation Libre</a:t>
            </a:r>
          </a:p>
          <a:p>
            <a:pPr algn="ctr" eaLnBrk="1" hangingPunct="1">
              <a:spcBef>
                <a:spcPct val="50000"/>
              </a:spcBef>
            </a:pPr>
            <a:r>
              <a:rPr lang="fr-FR" sz="1600" b="1">
                <a:solidFill>
                  <a:schemeClr val="tx1"/>
                </a:solidFill>
                <a:latin typeface="Verdana" pitchFamily="34" charset="0"/>
                <a:hlinkClick r:id="rId3"/>
              </a:rPr>
              <a:t>GNU Free Documentation License</a:t>
            </a:r>
            <a:endParaRPr lang="fr-FR" sz="1600" b="1">
              <a:solidFill>
                <a:schemeClr val="tx1"/>
              </a:solidFill>
              <a:latin typeface="Verdana" pitchFamily="34" charset="0"/>
            </a:endParaRPr>
          </a:p>
        </p:txBody>
      </p:sp>
      <p:sp>
        <p:nvSpPr>
          <p:cNvPr id="4113" name="Text Box 17"/>
          <p:cNvSpPr txBox="1">
            <a:spLocks noChangeArrowheads="1"/>
          </p:cNvSpPr>
          <p:nvPr/>
        </p:nvSpPr>
        <p:spPr bwMode="auto">
          <a:xfrm>
            <a:off x="2627313" y="5013325"/>
            <a:ext cx="4465637" cy="274638"/>
          </a:xfrm>
          <a:prstGeom prst="rect">
            <a:avLst/>
          </a:prstGeom>
          <a:noFill/>
          <a:ln w="9525">
            <a:noFill/>
            <a:miter lim="800000"/>
            <a:headEnd/>
            <a:tailEnd/>
          </a:ln>
          <a:effectLst/>
        </p:spPr>
        <p:txBody>
          <a:bodyPr>
            <a:spAutoFit/>
          </a:bodyPr>
          <a:lstStyle/>
          <a:p>
            <a:pPr algn="ctr" eaLnBrk="1" hangingPunct="1">
              <a:spcBef>
                <a:spcPct val="50000"/>
              </a:spcBef>
            </a:pPr>
            <a:r>
              <a:rPr lang="fr-FR" sz="1200">
                <a:solidFill>
                  <a:schemeClr val="tx1"/>
                </a:solidFill>
                <a:latin typeface="Verdana" pitchFamily="34" charset="0"/>
              </a:rPr>
              <a:t>Dernière mise à jour : 7 juillet 2005</a:t>
            </a:r>
          </a:p>
        </p:txBody>
      </p:sp>
      <p:sp>
        <p:nvSpPr>
          <p:cNvPr id="4115" name="Text Box 19"/>
          <p:cNvSpPr txBox="1">
            <a:spLocks noChangeArrowheads="1"/>
          </p:cNvSpPr>
          <p:nvPr/>
        </p:nvSpPr>
        <p:spPr bwMode="auto">
          <a:xfrm>
            <a:off x="2555875" y="5300663"/>
            <a:ext cx="4465638" cy="274637"/>
          </a:xfrm>
          <a:prstGeom prst="rect">
            <a:avLst/>
          </a:prstGeom>
          <a:noFill/>
          <a:ln w="9525">
            <a:noFill/>
            <a:miter lim="800000"/>
            <a:headEnd/>
            <a:tailEnd/>
          </a:ln>
          <a:effectLst/>
        </p:spPr>
        <p:txBody>
          <a:bodyPr>
            <a:spAutoFit/>
          </a:bodyPr>
          <a:lstStyle/>
          <a:p>
            <a:pPr algn="ctr" eaLnBrk="1" hangingPunct="1">
              <a:spcBef>
                <a:spcPct val="50000"/>
              </a:spcBef>
            </a:pPr>
            <a:r>
              <a:rPr lang="fr-FR" sz="1200">
                <a:solidFill>
                  <a:schemeClr val="tx1"/>
                </a:solidFill>
                <a:latin typeface="Verdana" pitchFamily="34" charset="0"/>
                <a:cs typeface="Arial" charset="0"/>
              </a:rPr>
              <a:t>Source : Christina Petracchi (FAO)</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4"/>
          <p:cNvSpPr>
            <a:spLocks noGrp="1"/>
          </p:cNvSpPr>
          <p:nvPr>
            <p:ph type="sldNum" sz="quarter" idx="11"/>
          </p:nvPr>
        </p:nvSpPr>
        <p:spPr/>
        <p:txBody>
          <a:bodyPr/>
          <a:lstStyle/>
          <a:p>
            <a:fld id="{FCBEB8D6-E26F-4C67-B86F-950CC121C0D6}" type="slidenum">
              <a:rPr lang="en-US"/>
              <a:pPr/>
              <a:t>10</a:t>
            </a:fld>
            <a:endParaRPr lang="en-US"/>
          </a:p>
        </p:txBody>
      </p:sp>
      <p:sp>
        <p:nvSpPr>
          <p:cNvPr id="111618" name="Rectangle 2"/>
          <p:cNvSpPr>
            <a:spLocks noGrp="1" noChangeArrowheads="1"/>
          </p:cNvSpPr>
          <p:nvPr>
            <p:ph type="title"/>
          </p:nvPr>
        </p:nvSpPr>
        <p:spPr>
          <a:xfrm>
            <a:off x="971550" y="620713"/>
            <a:ext cx="7775575" cy="647700"/>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Niveau de performance</a:t>
            </a:r>
            <a:br>
              <a:rPr lang="fr-FR" sz="3600" b="1">
                <a:solidFill>
                  <a:schemeClr val="bg2"/>
                </a:solidFill>
              </a:rPr>
            </a:br>
            <a:endParaRPr lang="en-GB" sz="3600" b="1">
              <a:solidFill>
                <a:schemeClr val="bg2"/>
              </a:solidFill>
            </a:endParaRPr>
          </a:p>
        </p:txBody>
      </p:sp>
      <p:sp>
        <p:nvSpPr>
          <p:cNvPr id="111619"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111620" name="Rectangle 4"/>
          <p:cNvSpPr>
            <a:spLocks noChangeArrowheads="1"/>
          </p:cNvSpPr>
          <p:nvPr/>
        </p:nvSpPr>
        <p:spPr bwMode="auto">
          <a:xfrm>
            <a:off x="1692275" y="2060575"/>
            <a:ext cx="206375" cy="228600"/>
          </a:xfrm>
          <a:prstGeom prst="rect">
            <a:avLst/>
          </a:prstGeom>
          <a:solidFill>
            <a:schemeClr val="bg2"/>
          </a:solidFill>
          <a:ln w="9525">
            <a:solidFill>
              <a:schemeClr val="tx1"/>
            </a:solidFill>
            <a:miter lim="800000"/>
            <a:headEnd/>
            <a:tailEnd/>
          </a:ln>
          <a:effectLst/>
        </p:spPr>
        <p:txBody>
          <a:bodyPr wrap="none" anchor="ctr"/>
          <a:lstStyle/>
          <a:p>
            <a:endParaRPr lang="fr-FR"/>
          </a:p>
        </p:txBody>
      </p:sp>
      <p:sp>
        <p:nvSpPr>
          <p:cNvPr id="111623" name="Rectangle 7"/>
          <p:cNvSpPr>
            <a:spLocks noChangeArrowheads="1"/>
          </p:cNvSpPr>
          <p:nvPr/>
        </p:nvSpPr>
        <p:spPr bwMode="auto">
          <a:xfrm>
            <a:off x="2195513" y="1844675"/>
            <a:ext cx="2060575" cy="557213"/>
          </a:xfrm>
          <a:prstGeom prst="rect">
            <a:avLst/>
          </a:prstGeom>
          <a:solidFill>
            <a:schemeClr val="accent1">
              <a:alpha val="14999"/>
            </a:schemeClr>
          </a:solidFill>
          <a:ln w="38100">
            <a:solidFill>
              <a:schemeClr val="bg2"/>
            </a:solidFill>
            <a:miter lim="800000"/>
            <a:headEnd/>
            <a:tailEnd/>
          </a:ln>
          <a:effectLst/>
        </p:spPr>
        <p:txBody>
          <a:bodyPr wrap="none">
            <a:spAutoFit/>
          </a:bodyPr>
          <a:lstStyle/>
          <a:p>
            <a:pPr eaLnBrk="1" hangingPunct="1"/>
            <a:r>
              <a:rPr lang="fr-FR" sz="2800" b="1">
                <a:solidFill>
                  <a:srgbClr val="000000"/>
                </a:solidFill>
                <a:latin typeface="Verdana" pitchFamily="34" charset="0"/>
                <a:cs typeface="Arial" charset="0"/>
              </a:rPr>
              <a:t>Synthèse</a:t>
            </a:r>
          </a:p>
        </p:txBody>
      </p:sp>
      <p:sp>
        <p:nvSpPr>
          <p:cNvPr id="111624" name="Text Box 8"/>
          <p:cNvSpPr txBox="1">
            <a:spLocks noChangeArrowheads="1"/>
          </p:cNvSpPr>
          <p:nvPr/>
        </p:nvSpPr>
        <p:spPr bwMode="auto">
          <a:xfrm>
            <a:off x="5003800" y="1409700"/>
            <a:ext cx="2295525" cy="4827588"/>
          </a:xfrm>
          <a:prstGeom prst="rect">
            <a:avLst/>
          </a:prstGeom>
          <a:solidFill>
            <a:schemeClr val="accent1">
              <a:alpha val="14999"/>
            </a:schemeClr>
          </a:solidFill>
          <a:ln w="38100">
            <a:solidFill>
              <a:schemeClr val="bg2"/>
            </a:solidFill>
            <a:miter lim="800000"/>
            <a:headEnd/>
            <a:tailEnd/>
          </a:ln>
          <a:effectLst/>
        </p:spPr>
        <p:txBody>
          <a:bodyPr wrap="none">
            <a:spAutoFit/>
          </a:bodyPr>
          <a:lstStyle/>
          <a:p>
            <a:pPr eaLnBrk="1" hangingPunct="1"/>
            <a:r>
              <a:rPr lang="fr-FR" sz="2800">
                <a:solidFill>
                  <a:schemeClr val="tx1"/>
                </a:solidFill>
                <a:latin typeface="Verdana" pitchFamily="34" charset="0"/>
                <a:cs typeface="Arial" charset="0"/>
              </a:rPr>
              <a:t>Organiser</a:t>
            </a:r>
          </a:p>
          <a:p>
            <a:pPr eaLnBrk="1" hangingPunct="1"/>
            <a:r>
              <a:rPr lang="fr-FR" sz="2800">
                <a:solidFill>
                  <a:schemeClr val="tx1"/>
                </a:solidFill>
                <a:latin typeface="Verdana" pitchFamily="34" charset="0"/>
                <a:cs typeface="Arial" charset="0"/>
              </a:rPr>
              <a:t>Gérer</a:t>
            </a:r>
          </a:p>
          <a:p>
            <a:pPr eaLnBrk="1" hangingPunct="1"/>
            <a:r>
              <a:rPr lang="fr-FR" sz="2800">
                <a:solidFill>
                  <a:schemeClr val="tx1"/>
                </a:solidFill>
                <a:latin typeface="Verdana" pitchFamily="34" charset="0"/>
                <a:cs typeface="Arial" charset="0"/>
              </a:rPr>
              <a:t>Formuler</a:t>
            </a:r>
          </a:p>
          <a:p>
            <a:pPr eaLnBrk="1" hangingPunct="1"/>
            <a:r>
              <a:rPr lang="fr-FR" sz="2800">
                <a:solidFill>
                  <a:schemeClr val="tx1"/>
                </a:solidFill>
                <a:latin typeface="Verdana" pitchFamily="34" charset="0"/>
                <a:cs typeface="Arial" charset="0"/>
              </a:rPr>
              <a:t>Planifier</a:t>
            </a:r>
          </a:p>
          <a:p>
            <a:pPr eaLnBrk="1" hangingPunct="1"/>
            <a:r>
              <a:rPr lang="fr-FR" sz="2800">
                <a:solidFill>
                  <a:schemeClr val="tx1"/>
                </a:solidFill>
                <a:latin typeface="Verdana" pitchFamily="34" charset="0"/>
                <a:cs typeface="Arial" charset="0"/>
              </a:rPr>
              <a:t>Regrouper</a:t>
            </a:r>
          </a:p>
          <a:p>
            <a:pPr eaLnBrk="1" hangingPunct="1"/>
            <a:r>
              <a:rPr lang="fr-FR" sz="2800">
                <a:solidFill>
                  <a:schemeClr val="tx1"/>
                </a:solidFill>
                <a:latin typeface="Verdana" pitchFamily="34" charset="0"/>
                <a:cs typeface="Arial" charset="0"/>
              </a:rPr>
              <a:t>Rassembler</a:t>
            </a:r>
          </a:p>
          <a:p>
            <a:pPr eaLnBrk="1" hangingPunct="1"/>
            <a:r>
              <a:rPr lang="fr-FR" sz="2800">
                <a:solidFill>
                  <a:schemeClr val="tx1"/>
                </a:solidFill>
                <a:latin typeface="Verdana" pitchFamily="34" charset="0"/>
                <a:cs typeface="Arial" charset="0"/>
              </a:rPr>
              <a:t>Déduire</a:t>
            </a:r>
          </a:p>
          <a:p>
            <a:pPr eaLnBrk="1" hangingPunct="1"/>
            <a:r>
              <a:rPr lang="fr-FR" sz="2800">
                <a:solidFill>
                  <a:schemeClr val="tx1"/>
                </a:solidFill>
                <a:latin typeface="Verdana" pitchFamily="34" charset="0"/>
                <a:cs typeface="Arial" charset="0"/>
              </a:rPr>
              <a:t>Déterminer</a:t>
            </a:r>
          </a:p>
          <a:p>
            <a:pPr eaLnBrk="1" hangingPunct="1"/>
            <a:r>
              <a:rPr lang="fr-FR" sz="2800">
                <a:solidFill>
                  <a:schemeClr val="tx1"/>
                </a:solidFill>
                <a:latin typeface="Verdana" pitchFamily="34" charset="0"/>
                <a:cs typeface="Arial" charset="0"/>
              </a:rPr>
              <a:t>Expliquer</a:t>
            </a:r>
          </a:p>
          <a:p>
            <a:pPr eaLnBrk="1" hangingPunct="1"/>
            <a:r>
              <a:rPr lang="fr-FR" sz="2800">
                <a:solidFill>
                  <a:schemeClr val="tx1"/>
                </a:solidFill>
                <a:latin typeface="Verdana" pitchFamily="34" charset="0"/>
                <a:cs typeface="Arial" charset="0"/>
              </a:rPr>
              <a:t>Illustrer</a:t>
            </a:r>
          </a:p>
          <a:p>
            <a:pPr eaLnBrk="1" hangingPunct="1"/>
            <a:r>
              <a:rPr lang="fr-FR" sz="2800">
                <a:solidFill>
                  <a:schemeClr val="tx1"/>
                </a:solidFill>
                <a:latin typeface="Verdana" pitchFamily="34" charset="0"/>
                <a:cs typeface="Arial" charset="0"/>
              </a:rPr>
              <a:t>Interpréter</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4"/>
          <p:cNvSpPr>
            <a:spLocks noGrp="1"/>
          </p:cNvSpPr>
          <p:nvPr>
            <p:ph type="sldNum" sz="quarter" idx="11"/>
          </p:nvPr>
        </p:nvSpPr>
        <p:spPr/>
        <p:txBody>
          <a:bodyPr/>
          <a:lstStyle/>
          <a:p>
            <a:fld id="{83BDCCC3-9B9C-44FB-AD73-B262AAA25CC5}" type="slidenum">
              <a:rPr lang="en-US"/>
              <a:pPr/>
              <a:t>11</a:t>
            </a:fld>
            <a:endParaRPr lang="en-US"/>
          </a:p>
        </p:txBody>
      </p:sp>
      <p:sp>
        <p:nvSpPr>
          <p:cNvPr id="113666" name="Rectangle 2"/>
          <p:cNvSpPr>
            <a:spLocks noGrp="1" noChangeArrowheads="1"/>
          </p:cNvSpPr>
          <p:nvPr>
            <p:ph type="title"/>
          </p:nvPr>
        </p:nvSpPr>
        <p:spPr>
          <a:xfrm>
            <a:off x="971550" y="620713"/>
            <a:ext cx="7775575" cy="647700"/>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Niveau de performance</a:t>
            </a:r>
            <a:br>
              <a:rPr lang="fr-FR" sz="3600" b="1">
                <a:solidFill>
                  <a:schemeClr val="bg2"/>
                </a:solidFill>
              </a:rPr>
            </a:br>
            <a:endParaRPr lang="en-GB" sz="3600" b="1">
              <a:solidFill>
                <a:schemeClr val="bg2"/>
              </a:solidFill>
            </a:endParaRPr>
          </a:p>
        </p:txBody>
      </p:sp>
      <p:sp>
        <p:nvSpPr>
          <p:cNvPr id="113667"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113668" name="Rectangle 4"/>
          <p:cNvSpPr>
            <a:spLocks noChangeArrowheads="1"/>
          </p:cNvSpPr>
          <p:nvPr/>
        </p:nvSpPr>
        <p:spPr bwMode="auto">
          <a:xfrm>
            <a:off x="1763713" y="1844675"/>
            <a:ext cx="206375" cy="228600"/>
          </a:xfrm>
          <a:prstGeom prst="rect">
            <a:avLst/>
          </a:prstGeom>
          <a:solidFill>
            <a:schemeClr val="bg2"/>
          </a:solidFill>
          <a:ln w="9525">
            <a:solidFill>
              <a:schemeClr val="tx1"/>
            </a:solidFill>
            <a:miter lim="800000"/>
            <a:headEnd/>
            <a:tailEnd/>
          </a:ln>
          <a:effectLst/>
        </p:spPr>
        <p:txBody>
          <a:bodyPr wrap="none" anchor="ctr"/>
          <a:lstStyle/>
          <a:p>
            <a:endParaRPr lang="fr-FR"/>
          </a:p>
        </p:txBody>
      </p:sp>
      <p:sp>
        <p:nvSpPr>
          <p:cNvPr id="113671" name="Rectangle 7"/>
          <p:cNvSpPr>
            <a:spLocks noChangeArrowheads="1"/>
          </p:cNvSpPr>
          <p:nvPr/>
        </p:nvSpPr>
        <p:spPr bwMode="auto">
          <a:xfrm>
            <a:off x="2195513" y="1700213"/>
            <a:ext cx="2332037" cy="557212"/>
          </a:xfrm>
          <a:prstGeom prst="rect">
            <a:avLst/>
          </a:prstGeom>
          <a:solidFill>
            <a:schemeClr val="accent1">
              <a:alpha val="14999"/>
            </a:schemeClr>
          </a:solidFill>
          <a:ln w="38100">
            <a:solidFill>
              <a:schemeClr val="bg2"/>
            </a:solidFill>
            <a:miter lim="800000"/>
            <a:headEnd/>
            <a:tailEnd/>
          </a:ln>
          <a:effectLst/>
        </p:spPr>
        <p:txBody>
          <a:bodyPr wrap="none">
            <a:spAutoFit/>
          </a:bodyPr>
          <a:lstStyle/>
          <a:p>
            <a:pPr eaLnBrk="1" hangingPunct="1"/>
            <a:r>
              <a:rPr lang="fr-FR" sz="2800" b="1">
                <a:solidFill>
                  <a:srgbClr val="000000"/>
                </a:solidFill>
                <a:latin typeface="Verdana" pitchFamily="34" charset="0"/>
                <a:cs typeface="Arial" charset="0"/>
              </a:rPr>
              <a:t>Évaluation</a:t>
            </a:r>
          </a:p>
        </p:txBody>
      </p:sp>
      <p:sp>
        <p:nvSpPr>
          <p:cNvPr id="113672" name="Text Box 8"/>
          <p:cNvSpPr txBox="1">
            <a:spLocks noChangeArrowheads="1"/>
          </p:cNvSpPr>
          <p:nvPr/>
        </p:nvSpPr>
        <p:spPr bwMode="auto">
          <a:xfrm>
            <a:off x="5076825" y="1700213"/>
            <a:ext cx="2951163" cy="3973512"/>
          </a:xfrm>
          <a:prstGeom prst="rect">
            <a:avLst/>
          </a:prstGeom>
          <a:solidFill>
            <a:schemeClr val="accent1">
              <a:alpha val="14999"/>
            </a:schemeClr>
          </a:solidFill>
          <a:ln w="38100">
            <a:solidFill>
              <a:schemeClr val="bg2"/>
            </a:solidFill>
            <a:miter lim="800000"/>
            <a:headEnd/>
            <a:tailEnd/>
          </a:ln>
          <a:effectLst/>
        </p:spPr>
        <p:txBody>
          <a:bodyPr>
            <a:spAutoFit/>
          </a:bodyPr>
          <a:lstStyle/>
          <a:p>
            <a:pPr eaLnBrk="1" hangingPunct="1"/>
            <a:r>
              <a:rPr lang="fr-FR" sz="2800">
                <a:solidFill>
                  <a:schemeClr val="tx1"/>
                </a:solidFill>
                <a:latin typeface="Verdana" pitchFamily="34" charset="0"/>
                <a:cs typeface="Arial" charset="0"/>
              </a:rPr>
              <a:t>Évaluer</a:t>
            </a:r>
          </a:p>
          <a:p>
            <a:pPr eaLnBrk="1" hangingPunct="1"/>
            <a:r>
              <a:rPr lang="fr-FR" sz="2800">
                <a:solidFill>
                  <a:schemeClr val="tx1"/>
                </a:solidFill>
                <a:latin typeface="Verdana" pitchFamily="34" charset="0"/>
                <a:cs typeface="Arial" charset="0"/>
              </a:rPr>
              <a:t>Prévoir</a:t>
            </a:r>
          </a:p>
          <a:p>
            <a:pPr eaLnBrk="1" hangingPunct="1"/>
            <a:r>
              <a:rPr lang="fr-FR" sz="2800">
                <a:solidFill>
                  <a:schemeClr val="tx1"/>
                </a:solidFill>
                <a:latin typeface="Verdana" pitchFamily="34" charset="0"/>
                <a:cs typeface="Arial" charset="0"/>
              </a:rPr>
              <a:t>Comparer</a:t>
            </a:r>
          </a:p>
          <a:p>
            <a:pPr eaLnBrk="1" hangingPunct="1"/>
            <a:r>
              <a:rPr lang="fr-FR" sz="2800">
                <a:solidFill>
                  <a:schemeClr val="tx1"/>
                </a:solidFill>
                <a:latin typeface="Verdana" pitchFamily="34" charset="0"/>
                <a:cs typeface="Arial" charset="0"/>
              </a:rPr>
              <a:t>Choisir </a:t>
            </a:r>
          </a:p>
          <a:p>
            <a:pPr eaLnBrk="1" hangingPunct="1"/>
            <a:r>
              <a:rPr lang="fr-FR" sz="2800">
                <a:solidFill>
                  <a:schemeClr val="tx1"/>
                </a:solidFill>
                <a:latin typeface="Verdana" pitchFamily="34" charset="0"/>
                <a:cs typeface="Arial" charset="0"/>
              </a:rPr>
              <a:t>Juger</a:t>
            </a:r>
          </a:p>
          <a:p>
            <a:pPr eaLnBrk="1" hangingPunct="1"/>
            <a:r>
              <a:rPr lang="fr-FR" sz="2800">
                <a:solidFill>
                  <a:schemeClr val="tx1"/>
                </a:solidFill>
                <a:latin typeface="Verdana" pitchFamily="34" charset="0"/>
                <a:cs typeface="Arial" charset="0"/>
              </a:rPr>
              <a:t>Conclure</a:t>
            </a:r>
          </a:p>
          <a:p>
            <a:pPr eaLnBrk="1" hangingPunct="1"/>
            <a:r>
              <a:rPr lang="fr-FR" sz="2800">
                <a:solidFill>
                  <a:schemeClr val="tx1"/>
                </a:solidFill>
                <a:latin typeface="Verdana" pitchFamily="34" charset="0"/>
                <a:cs typeface="Arial" charset="0"/>
              </a:rPr>
              <a:t>Prédire</a:t>
            </a:r>
          </a:p>
          <a:p>
            <a:pPr eaLnBrk="1" hangingPunct="1"/>
            <a:r>
              <a:rPr lang="fr-FR" sz="2800">
                <a:solidFill>
                  <a:schemeClr val="tx1"/>
                </a:solidFill>
                <a:latin typeface="Verdana" pitchFamily="34" charset="0"/>
                <a:cs typeface="Arial" charset="0"/>
              </a:rPr>
              <a:t>Diagnostiquer</a:t>
            </a:r>
          </a:p>
          <a:p>
            <a:pPr eaLnBrk="1" hangingPunct="1"/>
            <a:r>
              <a:rPr lang="fr-FR" sz="2800">
                <a:solidFill>
                  <a:schemeClr val="tx1"/>
                </a:solidFill>
                <a:latin typeface="Verdana" pitchFamily="34" charset="0"/>
                <a:cs typeface="Arial" charset="0"/>
              </a:rPr>
              <a:t>Estimer</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1"/>
          </p:nvPr>
        </p:nvSpPr>
        <p:spPr/>
        <p:txBody>
          <a:bodyPr/>
          <a:lstStyle/>
          <a:p>
            <a:fld id="{34395BF9-CBCB-4B87-8621-17F98684AE78}" type="slidenum">
              <a:rPr lang="en-US"/>
              <a:pPr/>
              <a:t>12</a:t>
            </a:fld>
            <a:endParaRPr lang="en-US"/>
          </a:p>
        </p:txBody>
      </p:sp>
      <p:sp>
        <p:nvSpPr>
          <p:cNvPr id="115714" name="Rectangle 2"/>
          <p:cNvSpPr>
            <a:spLocks noGrp="1" noChangeArrowheads="1"/>
          </p:cNvSpPr>
          <p:nvPr>
            <p:ph type="title"/>
          </p:nvPr>
        </p:nvSpPr>
        <p:spPr>
          <a:xfrm>
            <a:off x="827088" y="908050"/>
            <a:ext cx="7705725" cy="1152525"/>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Comment formuler les objectifs de formation</a:t>
            </a:r>
            <a:br>
              <a:rPr lang="fr-FR" sz="3600" b="1">
                <a:solidFill>
                  <a:schemeClr val="bg2"/>
                </a:solidFill>
              </a:rPr>
            </a:br>
            <a:endParaRPr lang="en-GB" sz="3600" b="1">
              <a:solidFill>
                <a:schemeClr val="bg2"/>
              </a:solidFill>
            </a:endParaRPr>
          </a:p>
        </p:txBody>
      </p:sp>
      <p:sp>
        <p:nvSpPr>
          <p:cNvPr id="115715"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115719" name="Text Box 7"/>
          <p:cNvSpPr txBox="1">
            <a:spLocks noChangeArrowheads="1"/>
          </p:cNvSpPr>
          <p:nvPr/>
        </p:nvSpPr>
        <p:spPr bwMode="auto">
          <a:xfrm>
            <a:off x="395288" y="2276475"/>
            <a:ext cx="8353425" cy="2227263"/>
          </a:xfrm>
          <a:prstGeom prst="rect">
            <a:avLst/>
          </a:prstGeom>
          <a:noFill/>
          <a:ln w="9525">
            <a:noFill/>
            <a:miter lim="800000"/>
            <a:headEnd/>
            <a:tailEnd/>
          </a:ln>
          <a:effectLst/>
        </p:spPr>
        <p:txBody>
          <a:bodyPr>
            <a:spAutoFit/>
          </a:bodyPr>
          <a:lstStyle/>
          <a:p>
            <a:pPr eaLnBrk="1" hangingPunct="1"/>
            <a:r>
              <a:rPr lang="fr-FR" sz="2800">
                <a:solidFill>
                  <a:schemeClr val="tx1"/>
                </a:solidFill>
                <a:latin typeface="Arial" charset="0"/>
                <a:cs typeface="Arial" charset="0"/>
              </a:rPr>
              <a:t>Deux théories principales :</a:t>
            </a:r>
          </a:p>
          <a:p>
            <a:pPr>
              <a:buClr>
                <a:schemeClr val="bg2"/>
              </a:buClr>
              <a:buSzPct val="75000"/>
              <a:buFont typeface="Wingdings" pitchFamily="2" charset="2"/>
              <a:buChar char="n"/>
            </a:pPr>
            <a:r>
              <a:rPr lang="fr-FR" sz="2800">
                <a:solidFill>
                  <a:srgbClr val="000000"/>
                </a:solidFill>
                <a:latin typeface="Arial" charset="0"/>
                <a:cs typeface="Arial" charset="0"/>
              </a:rPr>
              <a:t> R. Mager, basée sur la formulation d’</a:t>
            </a:r>
            <a:r>
              <a:rPr lang="fr-FR" sz="2800" b="1">
                <a:solidFill>
                  <a:srgbClr val="000000"/>
                </a:solidFill>
                <a:latin typeface="Arial" charset="0"/>
                <a:cs typeface="Arial" charset="0"/>
              </a:rPr>
              <a:t>objectifs comportementaux</a:t>
            </a:r>
            <a:r>
              <a:rPr lang="fr-FR" sz="2800">
                <a:solidFill>
                  <a:schemeClr val="tx1"/>
                </a:solidFill>
                <a:latin typeface="Arial" charset="0"/>
                <a:cs typeface="Arial" charset="0"/>
              </a:rPr>
              <a:t> </a:t>
            </a:r>
          </a:p>
          <a:p>
            <a:pPr>
              <a:buClr>
                <a:schemeClr val="bg2"/>
              </a:buClr>
              <a:buSzPct val="75000"/>
              <a:buFont typeface="Wingdings" pitchFamily="2" charset="2"/>
              <a:buChar char="n"/>
            </a:pPr>
            <a:r>
              <a:rPr lang="fr-FR" sz="2800">
                <a:solidFill>
                  <a:srgbClr val="000000"/>
                </a:solidFill>
                <a:latin typeface="Arial" charset="0"/>
                <a:cs typeface="Arial" charset="0"/>
              </a:rPr>
              <a:t> N. Gronlund, basée sur la formulation d’</a:t>
            </a:r>
            <a:r>
              <a:rPr lang="fr-FR" sz="2800" b="1">
                <a:solidFill>
                  <a:srgbClr val="000000"/>
                </a:solidFill>
                <a:latin typeface="Arial" charset="0"/>
                <a:cs typeface="Arial" charset="0"/>
              </a:rPr>
              <a:t>objectifs cognitifs</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 name="Espace réservé du numéro de diapositive 4"/>
          <p:cNvSpPr>
            <a:spLocks noGrp="1"/>
          </p:cNvSpPr>
          <p:nvPr>
            <p:ph type="sldNum" sz="quarter" idx="11"/>
          </p:nvPr>
        </p:nvSpPr>
        <p:spPr/>
        <p:txBody>
          <a:bodyPr/>
          <a:lstStyle/>
          <a:p>
            <a:fld id="{2AE3EF14-C23B-4C9D-97C3-3A8282294F50}" type="slidenum">
              <a:rPr lang="en-US"/>
              <a:pPr/>
              <a:t>13</a:t>
            </a:fld>
            <a:endParaRPr lang="en-US"/>
          </a:p>
        </p:txBody>
      </p:sp>
      <p:sp>
        <p:nvSpPr>
          <p:cNvPr id="117762" name="Rectangle 2"/>
          <p:cNvSpPr>
            <a:spLocks noChangeArrowheads="1"/>
          </p:cNvSpPr>
          <p:nvPr/>
        </p:nvSpPr>
        <p:spPr bwMode="auto">
          <a:xfrm>
            <a:off x="1044575" y="981075"/>
            <a:ext cx="6911975" cy="1368425"/>
          </a:xfrm>
          <a:prstGeom prst="rect">
            <a:avLst/>
          </a:prstGeom>
          <a:solidFill>
            <a:schemeClr val="accent1"/>
          </a:solidFill>
          <a:ln w="38100">
            <a:solidFill>
              <a:schemeClr val="bg2"/>
            </a:solidFill>
            <a:miter lim="800000"/>
            <a:headEnd/>
            <a:tailEnd/>
          </a:ln>
          <a:effectLst/>
        </p:spPr>
        <p:txBody>
          <a:bodyPr wrap="none" anchor="ctr"/>
          <a:lstStyle/>
          <a:p>
            <a:endParaRPr lang="fr-FR"/>
          </a:p>
        </p:txBody>
      </p:sp>
      <p:sp>
        <p:nvSpPr>
          <p:cNvPr id="117763" name="Text Box 3"/>
          <p:cNvSpPr txBox="1">
            <a:spLocks noChangeArrowheads="1"/>
          </p:cNvSpPr>
          <p:nvPr/>
        </p:nvSpPr>
        <p:spPr bwMode="auto">
          <a:xfrm>
            <a:off x="1187450" y="260350"/>
            <a:ext cx="6858000" cy="519113"/>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 comportemental</a:t>
            </a:r>
          </a:p>
        </p:txBody>
      </p:sp>
      <p:sp>
        <p:nvSpPr>
          <p:cNvPr id="117764" name="Text Box 4"/>
          <p:cNvSpPr txBox="1">
            <a:spLocks noChangeArrowheads="1"/>
          </p:cNvSpPr>
          <p:nvPr/>
        </p:nvSpPr>
        <p:spPr bwMode="auto">
          <a:xfrm>
            <a:off x="1114425" y="1089025"/>
            <a:ext cx="6626225" cy="1187450"/>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Affirmation qui répond à la question: “</a:t>
            </a:r>
            <a:r>
              <a:rPr lang="en-US">
                <a:solidFill>
                  <a:srgbClr val="000000"/>
                </a:solidFill>
                <a:latin typeface="Verdana" pitchFamily="34" charset="0"/>
                <a:ea typeface="Arial Unicode MS" pitchFamily="34" charset="-128"/>
                <a:cs typeface="Arial Unicode MS" pitchFamily="34" charset="-128"/>
              </a:rPr>
              <a:t>À</a:t>
            </a:r>
            <a:r>
              <a:rPr lang="fr-FR">
                <a:solidFill>
                  <a:srgbClr val="000000"/>
                </a:solidFill>
                <a:latin typeface="Verdana" pitchFamily="34" charset="0"/>
                <a:ea typeface="Arial Unicode MS" pitchFamily="34" charset="-128"/>
                <a:cs typeface="Arial Unicode MS" pitchFamily="34" charset="-128"/>
              </a:rPr>
              <a:t> travers quel comportement l’étudiant peut démontrer qu’il a apprit?”</a:t>
            </a:r>
          </a:p>
        </p:txBody>
      </p:sp>
      <p:sp>
        <p:nvSpPr>
          <p:cNvPr id="117765" name="Text Box 5"/>
          <p:cNvSpPr txBox="1">
            <a:spLocks noChangeArrowheads="1"/>
          </p:cNvSpPr>
          <p:nvPr/>
        </p:nvSpPr>
        <p:spPr bwMode="auto">
          <a:xfrm>
            <a:off x="395288" y="2708275"/>
            <a:ext cx="8497887" cy="1004888"/>
          </a:xfrm>
          <a:prstGeom prst="rect">
            <a:avLst/>
          </a:prstGeom>
          <a:noFill/>
          <a:ln w="9525">
            <a:noFill/>
            <a:miter lim="800000"/>
            <a:headEnd/>
            <a:tailEnd/>
          </a:ln>
          <a:effectLst/>
        </p:spPr>
        <p:txBody>
          <a:bodyPr>
            <a:spAutoFit/>
          </a:bodyPr>
          <a:lstStyle/>
          <a:p>
            <a:pPr eaLnBrk="1" hangingPunct="1">
              <a:spcBef>
                <a:spcPct val="50000"/>
              </a:spcBef>
            </a:pPr>
            <a:r>
              <a:rPr lang="fr-FR" u="sng">
                <a:solidFill>
                  <a:srgbClr val="000000"/>
                </a:solidFill>
                <a:latin typeface="Verdana" pitchFamily="34" charset="0"/>
                <a:ea typeface="Arial Unicode MS" pitchFamily="34" charset="-128"/>
                <a:cs typeface="Arial Unicode MS" pitchFamily="34" charset="-128"/>
              </a:rPr>
              <a:t>Structure de l’objectif comportemental </a:t>
            </a:r>
            <a:r>
              <a:rPr lang="fr-FR">
                <a:solidFill>
                  <a:srgbClr val="000000"/>
                </a:solidFill>
                <a:latin typeface="Verdana" pitchFamily="34" charset="0"/>
                <a:ea typeface="Arial Unicode MS" pitchFamily="34" charset="-128"/>
                <a:cs typeface="Arial Unicode MS" pitchFamily="34" charset="-128"/>
              </a:rPr>
              <a:t>(</a:t>
            </a:r>
            <a:r>
              <a:rPr lang="fr-FR" u="sng">
                <a:solidFill>
                  <a:srgbClr val="000000"/>
                </a:solidFill>
                <a:latin typeface="Verdana" pitchFamily="34" charset="0"/>
                <a:cs typeface="Arial" charset="0"/>
              </a:rPr>
              <a:t>R.Mager</a:t>
            </a:r>
            <a:r>
              <a:rPr lang="fr-FR">
                <a:solidFill>
                  <a:schemeClr val="tx1"/>
                </a:solidFill>
                <a:latin typeface="Verdana" pitchFamily="34" charset="0"/>
                <a:cs typeface="Arial" charset="0"/>
              </a:rPr>
              <a:t>)</a:t>
            </a:r>
            <a:endParaRPr lang="fr-FR">
              <a:solidFill>
                <a:srgbClr val="000000"/>
              </a:solidFill>
              <a:latin typeface="Verdana" pitchFamily="34" charset="0"/>
              <a:ea typeface="Arial Unicode MS" pitchFamily="34" charset="-128"/>
              <a:cs typeface="Arial Unicode MS" pitchFamily="34" charset="-128"/>
            </a:endParaRPr>
          </a:p>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2 éléments essentiels +/- 2 éléments facultatifs</a:t>
            </a:r>
          </a:p>
        </p:txBody>
      </p:sp>
      <p:sp>
        <p:nvSpPr>
          <p:cNvPr id="117767" name="Text Box 7"/>
          <p:cNvSpPr txBox="1">
            <a:spLocks noChangeArrowheads="1"/>
          </p:cNvSpPr>
          <p:nvPr/>
        </p:nvSpPr>
        <p:spPr bwMode="auto">
          <a:xfrm>
            <a:off x="323850" y="3860800"/>
            <a:ext cx="8820150" cy="2193925"/>
          </a:xfrm>
          <a:prstGeom prst="rect">
            <a:avLst/>
          </a:prstGeom>
          <a:noFill/>
          <a:ln w="9525">
            <a:noFill/>
            <a:miter lim="800000"/>
            <a:headEnd/>
            <a:tailEnd/>
          </a:ln>
          <a:effectLst/>
        </p:spPr>
        <p:txBody>
          <a:bodyPr>
            <a:spAutoFit/>
          </a:bodyPr>
          <a:lstStyle/>
          <a:p>
            <a:pPr marL="457200" indent="-457200" eaLnBrk="1" hangingPunct="1">
              <a:spcBef>
                <a:spcPct val="50000"/>
              </a:spcBef>
            </a:pPr>
            <a:r>
              <a:rPr lang="fr-FR" b="1">
                <a:solidFill>
                  <a:srgbClr val="000000"/>
                </a:solidFill>
                <a:latin typeface="Verdana" pitchFamily="34" charset="0"/>
                <a:ea typeface="Arial Unicode MS" pitchFamily="34" charset="-128"/>
                <a:cs typeface="Arial Unicode MS" pitchFamily="34" charset="-128"/>
              </a:rPr>
              <a:t>Éléments essentiels</a:t>
            </a:r>
            <a:r>
              <a:rPr lang="fr-FR">
                <a:solidFill>
                  <a:srgbClr val="000000"/>
                </a:solidFill>
                <a:latin typeface="Verdana" pitchFamily="34" charset="0"/>
                <a:ea typeface="Arial Unicode MS" pitchFamily="34" charset="-128"/>
                <a:cs typeface="Arial Unicode MS" pitchFamily="34" charset="-128"/>
              </a:rPr>
              <a:t>: </a:t>
            </a:r>
          </a:p>
          <a:p>
            <a:pPr marL="457200" indent="-457200"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             verbe d’action + référence  au contenu</a:t>
            </a:r>
          </a:p>
          <a:p>
            <a:pPr marL="457200" indent="-457200" eaLnBrk="1" hangingPunct="1">
              <a:spcBef>
                <a:spcPct val="50000"/>
              </a:spcBef>
            </a:pPr>
            <a:r>
              <a:rPr lang="fr-FR" b="1">
                <a:solidFill>
                  <a:srgbClr val="000000"/>
                </a:solidFill>
                <a:latin typeface="Verdana" pitchFamily="34" charset="0"/>
                <a:cs typeface="Arial" charset="0"/>
              </a:rPr>
              <a:t>Éléments</a:t>
            </a:r>
            <a:r>
              <a:rPr lang="fr-FR" b="1">
                <a:solidFill>
                  <a:schemeClr val="tx1"/>
                </a:solidFill>
                <a:latin typeface="Verdana" pitchFamily="34" charset="0"/>
                <a:cs typeface="Arial" charset="0"/>
              </a:rPr>
              <a:t> </a:t>
            </a:r>
            <a:r>
              <a:rPr lang="fr-FR" b="1">
                <a:solidFill>
                  <a:srgbClr val="000000"/>
                </a:solidFill>
                <a:latin typeface="Verdana" pitchFamily="34" charset="0"/>
                <a:ea typeface="Arial Unicode MS" pitchFamily="34" charset="-128"/>
                <a:cs typeface="Arial Unicode MS" pitchFamily="34" charset="-128"/>
              </a:rPr>
              <a:t>facultatifs</a:t>
            </a:r>
            <a:r>
              <a:rPr lang="fr-FR">
                <a:solidFill>
                  <a:srgbClr val="000000"/>
                </a:solidFill>
                <a:latin typeface="Verdana" pitchFamily="34" charset="0"/>
                <a:ea typeface="Arial Unicode MS" pitchFamily="34" charset="-128"/>
                <a:cs typeface="Arial Unicode MS" pitchFamily="34" charset="-128"/>
              </a:rPr>
              <a:t>: </a:t>
            </a:r>
          </a:p>
          <a:p>
            <a:pPr marL="457200" indent="-457200"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condition de performance + c</a:t>
            </a:r>
            <a:r>
              <a:rPr lang="fr-FR">
                <a:solidFill>
                  <a:srgbClr val="000000"/>
                </a:solidFill>
                <a:latin typeface="Verdana" pitchFamily="34" charset="0"/>
                <a:cs typeface="Arial" charset="0"/>
              </a:rPr>
              <a:t>ritère de réussite</a:t>
            </a:r>
            <a:r>
              <a:rPr lang="fr-FR" sz="2800">
                <a:solidFill>
                  <a:schemeClr val="tx1"/>
                </a:solidFill>
                <a:latin typeface="Verdana" pitchFamily="34" charset="0"/>
                <a:cs typeface="Arial" charset="0"/>
              </a:rPr>
              <a:t> </a:t>
            </a:r>
          </a:p>
        </p:txBody>
      </p:sp>
      <p:sp>
        <p:nvSpPr>
          <p:cNvPr id="117768" name="Rectangle 8"/>
          <p:cNvSpPr>
            <a:spLocks noChangeArrowheads="1"/>
          </p:cNvSpPr>
          <p:nvPr/>
        </p:nvSpPr>
        <p:spPr bwMode="auto">
          <a:xfrm>
            <a:off x="1692275" y="4365625"/>
            <a:ext cx="2374900" cy="576263"/>
          </a:xfrm>
          <a:prstGeom prst="rect">
            <a:avLst/>
          </a:prstGeom>
          <a:noFill/>
          <a:ln w="38100">
            <a:solidFill>
              <a:schemeClr val="bg2"/>
            </a:solidFill>
            <a:miter lim="800000"/>
            <a:headEnd/>
            <a:tailEnd/>
          </a:ln>
          <a:effectLst/>
        </p:spPr>
        <p:txBody>
          <a:bodyPr wrap="none" anchor="ctr"/>
          <a:lstStyle/>
          <a:p>
            <a:endParaRPr lang="fr-FR"/>
          </a:p>
        </p:txBody>
      </p:sp>
      <p:sp>
        <p:nvSpPr>
          <p:cNvPr id="117769" name="Rectangle 9"/>
          <p:cNvSpPr>
            <a:spLocks noChangeArrowheads="1"/>
          </p:cNvSpPr>
          <p:nvPr/>
        </p:nvSpPr>
        <p:spPr bwMode="auto">
          <a:xfrm>
            <a:off x="323850" y="5516563"/>
            <a:ext cx="4103688" cy="576262"/>
          </a:xfrm>
          <a:prstGeom prst="rect">
            <a:avLst/>
          </a:prstGeom>
          <a:noFill/>
          <a:ln w="38100">
            <a:solidFill>
              <a:schemeClr val="bg2"/>
            </a:solidFill>
            <a:miter lim="800000"/>
            <a:headEnd/>
            <a:tailEnd/>
          </a:ln>
          <a:effectLst/>
        </p:spPr>
        <p:txBody>
          <a:bodyPr wrap="none" anchor="ctr"/>
          <a:lstStyle/>
          <a:p>
            <a:endParaRPr lang="fr-FR"/>
          </a:p>
        </p:txBody>
      </p:sp>
      <p:sp>
        <p:nvSpPr>
          <p:cNvPr id="117770" name="Rectangle 10"/>
          <p:cNvSpPr>
            <a:spLocks noChangeArrowheads="1"/>
          </p:cNvSpPr>
          <p:nvPr/>
        </p:nvSpPr>
        <p:spPr bwMode="auto">
          <a:xfrm>
            <a:off x="4356100" y="4365625"/>
            <a:ext cx="3600450" cy="576263"/>
          </a:xfrm>
          <a:prstGeom prst="rect">
            <a:avLst/>
          </a:prstGeom>
          <a:noFill/>
          <a:ln w="38100">
            <a:solidFill>
              <a:schemeClr val="bg2"/>
            </a:solidFill>
            <a:miter lim="800000"/>
            <a:headEnd/>
            <a:tailEnd/>
          </a:ln>
          <a:effectLst/>
        </p:spPr>
        <p:txBody>
          <a:bodyPr wrap="none" anchor="ctr"/>
          <a:lstStyle/>
          <a:p>
            <a:endParaRPr lang="fr-FR"/>
          </a:p>
        </p:txBody>
      </p:sp>
      <p:sp>
        <p:nvSpPr>
          <p:cNvPr id="117771" name="Rectangle 11"/>
          <p:cNvSpPr>
            <a:spLocks noChangeArrowheads="1"/>
          </p:cNvSpPr>
          <p:nvPr/>
        </p:nvSpPr>
        <p:spPr bwMode="auto">
          <a:xfrm>
            <a:off x="4716463" y="5516563"/>
            <a:ext cx="3024187" cy="576262"/>
          </a:xfrm>
          <a:prstGeom prst="rect">
            <a:avLst/>
          </a:prstGeom>
          <a:noFill/>
          <a:ln w="38100">
            <a:solidFill>
              <a:schemeClr val="bg2"/>
            </a:solidFill>
            <a:miter lim="800000"/>
            <a:headEnd/>
            <a:tailEnd/>
          </a:ln>
          <a:effectLst/>
        </p:spPr>
        <p:txBody>
          <a:bodyPr wrap="none" anchor="ctr"/>
          <a:lstStyle/>
          <a:p>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17763"/>
                                        </p:tgtEl>
                                        <p:attrNameLst>
                                          <p:attrName>style.visibility</p:attrName>
                                        </p:attrNameLst>
                                      </p:cBhvr>
                                      <p:to>
                                        <p:strVal val="visible"/>
                                      </p:to>
                                    </p:set>
                                    <p:animEffect transition="in" filter="checkerboard(across)">
                                      <p:cBhvr>
                                        <p:cTn id="7" dur="500"/>
                                        <p:tgtEl>
                                          <p:spTgt spid="11776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Espace réservé du numéro de diapositive 4"/>
          <p:cNvSpPr>
            <a:spLocks noGrp="1"/>
          </p:cNvSpPr>
          <p:nvPr>
            <p:ph type="sldNum" sz="quarter" idx="11"/>
          </p:nvPr>
        </p:nvSpPr>
        <p:spPr/>
        <p:txBody>
          <a:bodyPr/>
          <a:lstStyle/>
          <a:p>
            <a:fld id="{48C0C392-10B5-4B0F-873C-F8064B494728}" type="slidenum">
              <a:rPr lang="en-US"/>
              <a:pPr/>
              <a:t>14</a:t>
            </a:fld>
            <a:endParaRPr lang="en-US"/>
          </a:p>
        </p:txBody>
      </p:sp>
      <p:sp>
        <p:nvSpPr>
          <p:cNvPr id="119810" name="Text Box 2"/>
          <p:cNvSpPr txBox="1">
            <a:spLocks noChangeArrowheads="1"/>
          </p:cNvSpPr>
          <p:nvPr/>
        </p:nvSpPr>
        <p:spPr bwMode="auto">
          <a:xfrm>
            <a:off x="1692275" y="476250"/>
            <a:ext cx="6697663" cy="519113"/>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Objectifs</a:t>
            </a:r>
            <a:r>
              <a:rPr lang="it-IT" sz="2800" b="1">
                <a:solidFill>
                  <a:schemeClr val="bg2"/>
                </a:solidFill>
                <a:latin typeface="Verdana" pitchFamily="34" charset="0"/>
                <a:cs typeface="Arial" charset="0"/>
              </a:rPr>
              <a:t> </a:t>
            </a:r>
            <a:r>
              <a:rPr lang="fr-FR" sz="2800" b="1">
                <a:solidFill>
                  <a:schemeClr val="bg2"/>
                </a:solidFill>
                <a:latin typeface="Verdana" pitchFamily="34" charset="0"/>
                <a:cs typeface="Arial" charset="0"/>
              </a:rPr>
              <a:t>comportemental</a:t>
            </a:r>
          </a:p>
        </p:txBody>
      </p:sp>
      <p:sp>
        <p:nvSpPr>
          <p:cNvPr id="119812" name="Text Box 4"/>
          <p:cNvSpPr txBox="1">
            <a:spLocks noChangeArrowheads="1"/>
          </p:cNvSpPr>
          <p:nvPr/>
        </p:nvSpPr>
        <p:spPr bwMode="auto">
          <a:xfrm>
            <a:off x="323850" y="1341438"/>
            <a:ext cx="8820150" cy="4645025"/>
          </a:xfrm>
          <a:prstGeom prst="rect">
            <a:avLst/>
          </a:prstGeom>
          <a:noFill/>
          <a:ln w="9525">
            <a:noFill/>
            <a:miter lim="800000"/>
            <a:headEnd/>
            <a:tailEnd/>
          </a:ln>
          <a:effectLst/>
        </p:spPr>
        <p:txBody>
          <a:bodyPr>
            <a:spAutoFit/>
          </a:bodyPr>
          <a:lstStyle/>
          <a:p>
            <a:pPr marL="457200" indent="-457200" eaLnBrk="1" hangingPunct="1">
              <a:spcBef>
                <a:spcPct val="5000"/>
              </a:spcBef>
            </a:pPr>
            <a:r>
              <a:rPr lang="fr-FR" b="1">
                <a:solidFill>
                  <a:srgbClr val="000000"/>
                </a:solidFill>
                <a:latin typeface="Verdana" pitchFamily="34" charset="0"/>
                <a:ea typeface="Arial Unicode MS" pitchFamily="34" charset="-128"/>
                <a:cs typeface="Arial Unicode MS" pitchFamily="34" charset="-128"/>
              </a:rPr>
              <a:t>Éléments essentiels</a:t>
            </a:r>
            <a:r>
              <a:rPr lang="fr-FR">
                <a:solidFill>
                  <a:srgbClr val="000000"/>
                </a:solidFill>
                <a:latin typeface="Verdana" pitchFamily="34" charset="0"/>
                <a:ea typeface="Arial Unicode MS" pitchFamily="34" charset="-128"/>
                <a:cs typeface="Arial Unicode MS" pitchFamily="34" charset="-128"/>
              </a:rPr>
              <a:t>: </a:t>
            </a:r>
          </a:p>
          <a:p>
            <a:pPr marL="457200" indent="-457200" eaLnBrk="1" hangingPunct="1">
              <a:spcBef>
                <a:spcPct val="5000"/>
              </a:spcBef>
            </a:pPr>
            <a:endParaRPr lang="fr-FR">
              <a:solidFill>
                <a:srgbClr val="000000"/>
              </a:solidFill>
              <a:latin typeface="Verdana" pitchFamily="34" charset="0"/>
              <a:ea typeface="Arial Unicode MS" pitchFamily="34" charset="-128"/>
              <a:cs typeface="Arial Unicode MS" pitchFamily="34" charset="-128"/>
            </a:endParaRPr>
          </a:p>
          <a:p>
            <a:pPr marL="457200" indent="-457200" eaLnBrk="1" hangingPunct="1">
              <a:spcBef>
                <a:spcPct val="5000"/>
              </a:spcBef>
            </a:pPr>
            <a:r>
              <a:rPr lang="fr-FR">
                <a:solidFill>
                  <a:schemeClr val="tx1"/>
                </a:solidFill>
                <a:latin typeface="Verdana" pitchFamily="34" charset="0"/>
                <a:cs typeface="Arial" charset="0"/>
              </a:rPr>
              <a:t>Ce que les étudiants/apprenants seront capables </a:t>
            </a:r>
          </a:p>
          <a:p>
            <a:pPr marL="457200" indent="-457200" eaLnBrk="1" hangingPunct="1">
              <a:spcBef>
                <a:spcPct val="5000"/>
              </a:spcBef>
            </a:pPr>
            <a:r>
              <a:rPr lang="fr-FR">
                <a:solidFill>
                  <a:schemeClr val="tx1"/>
                </a:solidFill>
                <a:latin typeface="Verdana" pitchFamily="34" charset="0"/>
                <a:cs typeface="Arial" charset="0"/>
              </a:rPr>
              <a:t>de réaliser: résultat ou action </a:t>
            </a:r>
            <a:r>
              <a:rPr lang="fr-FR" b="1">
                <a:solidFill>
                  <a:schemeClr val="tx1"/>
                </a:solidFill>
                <a:latin typeface="Verdana" pitchFamily="34" charset="0"/>
                <a:cs typeface="Arial" charset="0"/>
              </a:rPr>
              <a:t>mesurable</a:t>
            </a:r>
            <a:r>
              <a:rPr lang="fr-FR">
                <a:solidFill>
                  <a:schemeClr val="tx1"/>
                </a:solidFill>
                <a:latin typeface="Verdana" pitchFamily="34" charset="0"/>
                <a:cs typeface="Arial" charset="0"/>
              </a:rPr>
              <a:t> et</a:t>
            </a:r>
          </a:p>
          <a:p>
            <a:pPr marL="457200" indent="-457200" eaLnBrk="1" hangingPunct="1">
              <a:spcBef>
                <a:spcPct val="5000"/>
              </a:spcBef>
            </a:pPr>
            <a:r>
              <a:rPr lang="fr-FR" b="1">
                <a:solidFill>
                  <a:schemeClr val="tx1"/>
                </a:solidFill>
                <a:latin typeface="Verdana" pitchFamily="34" charset="0"/>
                <a:cs typeface="Arial" charset="0"/>
              </a:rPr>
              <a:t>observable.</a:t>
            </a:r>
          </a:p>
          <a:p>
            <a:pPr marL="457200" indent="-457200" eaLnBrk="1" hangingPunct="1">
              <a:spcBef>
                <a:spcPct val="5000"/>
              </a:spcBef>
            </a:pPr>
            <a:r>
              <a:rPr lang="fr-FR">
                <a:solidFill>
                  <a:schemeClr val="tx1"/>
                </a:solidFill>
                <a:latin typeface="Verdana" pitchFamily="34" charset="0"/>
                <a:cs typeface="Arial" charset="0"/>
              </a:rPr>
              <a:t> </a:t>
            </a:r>
          </a:p>
          <a:p>
            <a:pPr marL="457200" indent="-457200" eaLnBrk="1" hangingPunct="1">
              <a:spcBef>
                <a:spcPct val="5000"/>
              </a:spcBef>
            </a:pPr>
            <a:r>
              <a:rPr lang="fr-FR" b="1">
                <a:solidFill>
                  <a:srgbClr val="000000"/>
                </a:solidFill>
                <a:latin typeface="Verdana" pitchFamily="34" charset="0"/>
                <a:cs typeface="Arial" charset="0"/>
              </a:rPr>
              <a:t>Éléments</a:t>
            </a:r>
            <a:r>
              <a:rPr lang="fr-FR" b="1">
                <a:solidFill>
                  <a:schemeClr val="tx1"/>
                </a:solidFill>
                <a:latin typeface="Verdana" pitchFamily="34" charset="0"/>
                <a:cs typeface="Arial" charset="0"/>
              </a:rPr>
              <a:t> </a:t>
            </a:r>
            <a:r>
              <a:rPr lang="fr-FR" b="1">
                <a:solidFill>
                  <a:srgbClr val="000000"/>
                </a:solidFill>
                <a:latin typeface="Verdana" pitchFamily="34" charset="0"/>
                <a:ea typeface="Arial Unicode MS" pitchFamily="34" charset="-128"/>
                <a:cs typeface="Arial Unicode MS" pitchFamily="34" charset="-128"/>
              </a:rPr>
              <a:t>facultatifs</a:t>
            </a:r>
            <a:r>
              <a:rPr lang="fr-FR">
                <a:solidFill>
                  <a:srgbClr val="000000"/>
                </a:solidFill>
                <a:latin typeface="Verdana" pitchFamily="34" charset="0"/>
                <a:ea typeface="Arial Unicode MS" pitchFamily="34" charset="-128"/>
                <a:cs typeface="Arial Unicode MS" pitchFamily="34" charset="-128"/>
              </a:rPr>
              <a:t>: </a:t>
            </a:r>
          </a:p>
          <a:p>
            <a:pPr marL="457200" indent="-457200" eaLnBrk="1" hangingPunct="1">
              <a:spcBef>
                <a:spcPct val="5000"/>
              </a:spcBef>
            </a:pPr>
            <a:endParaRPr lang="fr-FR">
              <a:solidFill>
                <a:srgbClr val="000000"/>
              </a:solidFill>
              <a:latin typeface="Verdana" pitchFamily="34" charset="0"/>
              <a:ea typeface="Arial Unicode MS" pitchFamily="34" charset="-128"/>
              <a:cs typeface="Arial Unicode MS" pitchFamily="34" charset="-128"/>
            </a:endParaRPr>
          </a:p>
          <a:p>
            <a:pPr marL="457200" indent="-457200" eaLnBrk="1" hangingPunct="1">
              <a:spcBef>
                <a:spcPct val="5000"/>
              </a:spcBef>
            </a:pPr>
            <a:r>
              <a:rPr lang="fr-FR">
                <a:solidFill>
                  <a:srgbClr val="000000"/>
                </a:solidFill>
                <a:latin typeface="Verdana" pitchFamily="34" charset="0"/>
                <a:cs typeface="Arial" charset="0"/>
              </a:rPr>
              <a:t>Les </a:t>
            </a:r>
            <a:r>
              <a:rPr lang="fr-FR" b="1">
                <a:solidFill>
                  <a:srgbClr val="000000"/>
                </a:solidFill>
                <a:latin typeface="Verdana" pitchFamily="34" charset="0"/>
                <a:cs typeface="Arial" charset="0"/>
              </a:rPr>
              <a:t>conditions de performance</a:t>
            </a:r>
            <a:r>
              <a:rPr lang="fr-FR">
                <a:solidFill>
                  <a:srgbClr val="000000"/>
                </a:solidFill>
                <a:latin typeface="Verdana" pitchFamily="34" charset="0"/>
                <a:cs typeface="Arial" charset="0"/>
              </a:rPr>
              <a:t> sont </a:t>
            </a:r>
            <a:r>
              <a:rPr lang="fr-FR">
                <a:solidFill>
                  <a:schemeClr val="tx1"/>
                </a:solidFill>
                <a:latin typeface="Verdana" pitchFamily="34" charset="0"/>
                <a:cs typeface="Arial" charset="0"/>
              </a:rPr>
              <a:t>les conditions pour obtenir ce résultat mesurable. </a:t>
            </a:r>
          </a:p>
          <a:p>
            <a:pPr marL="457200" indent="-457200" eaLnBrk="1" hangingPunct="1">
              <a:spcBef>
                <a:spcPct val="5000"/>
              </a:spcBef>
            </a:pPr>
            <a:r>
              <a:rPr lang="fr-FR">
                <a:solidFill>
                  <a:schemeClr val="tx1"/>
                </a:solidFill>
                <a:latin typeface="Verdana" pitchFamily="34" charset="0"/>
                <a:cs typeface="Arial" charset="0"/>
              </a:rPr>
              <a:t>Le </a:t>
            </a:r>
            <a:r>
              <a:rPr lang="fr-FR" b="1">
                <a:solidFill>
                  <a:schemeClr val="tx1"/>
                </a:solidFill>
                <a:latin typeface="Verdana" pitchFamily="34" charset="0"/>
                <a:cs typeface="Arial" charset="0"/>
              </a:rPr>
              <a:t>critère de réussite </a:t>
            </a:r>
            <a:r>
              <a:rPr lang="fr-FR">
                <a:solidFill>
                  <a:schemeClr val="tx1"/>
                </a:solidFill>
                <a:latin typeface="Verdana" pitchFamily="34" charset="0"/>
                <a:cs typeface="Arial" charset="0"/>
              </a:rPr>
              <a:t>est</a:t>
            </a:r>
            <a:r>
              <a:rPr lang="fr-FR">
                <a:solidFill>
                  <a:srgbClr val="000000"/>
                </a:solidFill>
                <a:latin typeface="Verdana" pitchFamily="34" charset="0"/>
                <a:ea typeface="Arial Unicode MS" pitchFamily="34" charset="-128"/>
                <a:cs typeface="Arial Unicode MS" pitchFamily="34" charset="-128"/>
              </a:rPr>
              <a:t> </a:t>
            </a:r>
            <a:r>
              <a:rPr lang="fr-FR">
                <a:solidFill>
                  <a:srgbClr val="000000"/>
                </a:solidFill>
                <a:latin typeface="Verdana" pitchFamily="34" charset="0"/>
                <a:cs typeface="Arial" charset="0"/>
              </a:rPr>
              <a:t>la </a:t>
            </a:r>
            <a:r>
              <a:rPr lang="fr-FR">
                <a:solidFill>
                  <a:schemeClr val="tx1"/>
                </a:solidFill>
                <a:latin typeface="Verdana" pitchFamily="34" charset="0"/>
                <a:cs typeface="Arial" charset="0"/>
              </a:rPr>
              <a:t>manière de réaliser l’action pour atteindre l’objectif.</a:t>
            </a:r>
          </a:p>
        </p:txBody>
      </p:sp>
      <p:sp>
        <p:nvSpPr>
          <p:cNvPr id="119813" name="Rectangle 5"/>
          <p:cNvSpPr>
            <a:spLocks noChangeArrowheads="1"/>
          </p:cNvSpPr>
          <p:nvPr/>
        </p:nvSpPr>
        <p:spPr bwMode="auto">
          <a:xfrm>
            <a:off x="250825" y="3573463"/>
            <a:ext cx="3816350" cy="576262"/>
          </a:xfrm>
          <a:prstGeom prst="rect">
            <a:avLst/>
          </a:prstGeom>
          <a:noFill/>
          <a:ln w="38100">
            <a:solidFill>
              <a:schemeClr val="bg2"/>
            </a:solidFill>
            <a:miter lim="800000"/>
            <a:headEnd/>
            <a:tailEnd/>
          </a:ln>
          <a:effectLst/>
        </p:spPr>
        <p:txBody>
          <a:bodyPr wrap="none" anchor="ctr"/>
          <a:lstStyle/>
          <a:p>
            <a:endParaRPr lang="fr-FR"/>
          </a:p>
        </p:txBody>
      </p:sp>
      <p:sp>
        <p:nvSpPr>
          <p:cNvPr id="119814" name="Rectangle 6"/>
          <p:cNvSpPr>
            <a:spLocks noChangeArrowheads="1"/>
          </p:cNvSpPr>
          <p:nvPr/>
        </p:nvSpPr>
        <p:spPr bwMode="auto">
          <a:xfrm>
            <a:off x="250825" y="1268413"/>
            <a:ext cx="3816350" cy="576262"/>
          </a:xfrm>
          <a:prstGeom prst="rect">
            <a:avLst/>
          </a:prstGeom>
          <a:noFill/>
          <a:ln w="38100">
            <a:solidFill>
              <a:schemeClr val="bg2"/>
            </a:solidFill>
            <a:miter lim="800000"/>
            <a:headEnd/>
            <a:tailEnd/>
          </a:ln>
          <a:effectLst/>
        </p:spPr>
        <p:txBody>
          <a:bodyPr wrap="none" anchor="ctr"/>
          <a:lstStyle/>
          <a:p>
            <a:endParaRPr lang="fr-F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 name="Espace réservé du numéro de diapositive 4"/>
          <p:cNvSpPr>
            <a:spLocks noGrp="1"/>
          </p:cNvSpPr>
          <p:nvPr>
            <p:ph type="sldNum" sz="quarter" idx="11"/>
          </p:nvPr>
        </p:nvSpPr>
        <p:spPr/>
        <p:txBody>
          <a:bodyPr/>
          <a:lstStyle/>
          <a:p>
            <a:fld id="{9BDC7D09-2B08-4641-9A53-90AD69E03A70}" type="slidenum">
              <a:rPr lang="en-US"/>
              <a:pPr/>
              <a:t>15</a:t>
            </a:fld>
            <a:endParaRPr lang="en-US"/>
          </a:p>
        </p:txBody>
      </p:sp>
      <p:sp>
        <p:nvSpPr>
          <p:cNvPr id="121858" name="Text Box 2"/>
          <p:cNvSpPr txBox="1">
            <a:spLocks noChangeArrowheads="1"/>
          </p:cNvSpPr>
          <p:nvPr/>
        </p:nvSpPr>
        <p:spPr bwMode="auto">
          <a:xfrm>
            <a:off x="1439863" y="333375"/>
            <a:ext cx="7704137" cy="519113"/>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 comportemental: exemple 1</a:t>
            </a:r>
          </a:p>
        </p:txBody>
      </p:sp>
      <p:sp>
        <p:nvSpPr>
          <p:cNvPr id="121859" name="Text Box 3"/>
          <p:cNvSpPr txBox="1">
            <a:spLocks noChangeArrowheads="1"/>
          </p:cNvSpPr>
          <p:nvPr/>
        </p:nvSpPr>
        <p:spPr bwMode="auto">
          <a:xfrm>
            <a:off x="611188" y="1341438"/>
            <a:ext cx="8305800" cy="457200"/>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Identifier les  régions du graphique</a:t>
            </a:r>
          </a:p>
        </p:txBody>
      </p:sp>
      <p:sp>
        <p:nvSpPr>
          <p:cNvPr id="121860" name="Text Box 4"/>
          <p:cNvSpPr txBox="1">
            <a:spLocks noChangeArrowheads="1"/>
          </p:cNvSpPr>
          <p:nvPr/>
        </p:nvSpPr>
        <p:spPr bwMode="auto">
          <a:xfrm>
            <a:off x="250825" y="2349500"/>
            <a:ext cx="2592388"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cs typeface="Arial" charset="0"/>
              </a:rPr>
              <a:t>verbe d’action</a:t>
            </a:r>
          </a:p>
        </p:txBody>
      </p:sp>
      <p:sp>
        <p:nvSpPr>
          <p:cNvPr id="121861" name="Rectangle 5"/>
          <p:cNvSpPr>
            <a:spLocks noChangeArrowheads="1"/>
          </p:cNvSpPr>
          <p:nvPr/>
        </p:nvSpPr>
        <p:spPr bwMode="auto">
          <a:xfrm>
            <a:off x="539750" y="1341438"/>
            <a:ext cx="1589088" cy="431800"/>
          </a:xfrm>
          <a:prstGeom prst="rect">
            <a:avLst/>
          </a:prstGeom>
          <a:noFill/>
          <a:ln w="38100">
            <a:solidFill>
              <a:schemeClr val="bg2"/>
            </a:solidFill>
            <a:miter lim="800000"/>
            <a:headEnd/>
            <a:tailEnd/>
          </a:ln>
          <a:effectLst/>
        </p:spPr>
        <p:txBody>
          <a:bodyPr wrap="none" anchor="ctr"/>
          <a:lstStyle/>
          <a:p>
            <a:endParaRPr lang="fr-FR"/>
          </a:p>
        </p:txBody>
      </p:sp>
      <p:sp>
        <p:nvSpPr>
          <p:cNvPr id="121862" name="Rectangle 6"/>
          <p:cNvSpPr>
            <a:spLocks noChangeArrowheads="1"/>
          </p:cNvSpPr>
          <p:nvPr/>
        </p:nvSpPr>
        <p:spPr bwMode="auto">
          <a:xfrm>
            <a:off x="2771775" y="1341438"/>
            <a:ext cx="3600450" cy="431800"/>
          </a:xfrm>
          <a:prstGeom prst="rect">
            <a:avLst/>
          </a:prstGeom>
          <a:noFill/>
          <a:ln w="38100">
            <a:solidFill>
              <a:schemeClr val="bg2"/>
            </a:solidFill>
            <a:miter lim="800000"/>
            <a:headEnd/>
            <a:tailEnd/>
          </a:ln>
          <a:effectLst/>
        </p:spPr>
        <p:txBody>
          <a:bodyPr wrap="none" anchor="ctr"/>
          <a:lstStyle/>
          <a:p>
            <a:endParaRPr lang="fr-FR"/>
          </a:p>
        </p:txBody>
      </p:sp>
      <p:sp>
        <p:nvSpPr>
          <p:cNvPr id="121863" name="Line 7"/>
          <p:cNvSpPr>
            <a:spLocks noChangeShapeType="1"/>
          </p:cNvSpPr>
          <p:nvPr/>
        </p:nvSpPr>
        <p:spPr bwMode="auto">
          <a:xfrm>
            <a:off x="1331913" y="1773238"/>
            <a:ext cx="0" cy="576262"/>
          </a:xfrm>
          <a:prstGeom prst="line">
            <a:avLst/>
          </a:prstGeom>
          <a:noFill/>
          <a:ln w="38100">
            <a:solidFill>
              <a:schemeClr val="bg2"/>
            </a:solidFill>
            <a:round/>
            <a:headEnd/>
            <a:tailEnd type="triangle" w="med" len="med"/>
          </a:ln>
          <a:effectLst/>
        </p:spPr>
        <p:txBody>
          <a:bodyPr/>
          <a:lstStyle/>
          <a:p>
            <a:endParaRPr lang="fr-FR"/>
          </a:p>
        </p:txBody>
      </p:sp>
      <p:sp>
        <p:nvSpPr>
          <p:cNvPr id="121864" name="Text Box 8"/>
          <p:cNvSpPr txBox="1">
            <a:spLocks noChangeArrowheads="1"/>
          </p:cNvSpPr>
          <p:nvPr/>
        </p:nvSpPr>
        <p:spPr bwMode="auto">
          <a:xfrm>
            <a:off x="2987675" y="2357438"/>
            <a:ext cx="3600450" cy="495300"/>
          </a:xfrm>
          <a:prstGeom prst="rect">
            <a:avLst/>
          </a:prstGeom>
          <a:solidFill>
            <a:schemeClr val="accent1"/>
          </a:solidFill>
          <a:ln w="38100">
            <a:solidFill>
              <a:schemeClr val="bg2"/>
            </a:solidFill>
            <a:miter lim="800000"/>
            <a:headEnd/>
            <a:tailEnd/>
          </a:ln>
          <a:effectLst/>
        </p:spPr>
        <p:txBody>
          <a:bodyPr>
            <a:spAutoFit/>
          </a:bodyPr>
          <a:lstStyle/>
          <a:p>
            <a:pPr marL="342900" indent="-342900" eaLnBrk="1" hangingPunct="1">
              <a:spcBef>
                <a:spcPct val="50000"/>
              </a:spcBef>
            </a:pPr>
            <a:r>
              <a:rPr lang="fr-FR">
                <a:solidFill>
                  <a:srgbClr val="000000"/>
                </a:solidFill>
                <a:latin typeface="Verdana" pitchFamily="34" charset="0"/>
                <a:cs typeface="Arial" charset="0"/>
              </a:rPr>
              <a:t>référence au contenu</a:t>
            </a:r>
          </a:p>
        </p:txBody>
      </p:sp>
      <p:sp>
        <p:nvSpPr>
          <p:cNvPr id="121865" name="Text Box 9"/>
          <p:cNvSpPr txBox="1">
            <a:spLocks noChangeArrowheads="1"/>
          </p:cNvSpPr>
          <p:nvPr/>
        </p:nvSpPr>
        <p:spPr bwMode="auto">
          <a:xfrm>
            <a:off x="669925" y="3641725"/>
            <a:ext cx="8305800" cy="822325"/>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Suivant les instructions fournies, identifier les régions du graphique, en moins de trois minutes.</a:t>
            </a:r>
          </a:p>
        </p:txBody>
      </p:sp>
      <p:sp>
        <p:nvSpPr>
          <p:cNvPr id="121866" name="Rectangle 10"/>
          <p:cNvSpPr>
            <a:spLocks noChangeArrowheads="1"/>
          </p:cNvSpPr>
          <p:nvPr/>
        </p:nvSpPr>
        <p:spPr bwMode="auto">
          <a:xfrm>
            <a:off x="684213" y="3627438"/>
            <a:ext cx="3744912" cy="457200"/>
          </a:xfrm>
          <a:prstGeom prst="rect">
            <a:avLst/>
          </a:prstGeom>
          <a:noFill/>
          <a:ln w="38100">
            <a:solidFill>
              <a:schemeClr val="bg2"/>
            </a:solidFill>
            <a:miter lim="800000"/>
            <a:headEnd/>
            <a:tailEnd/>
          </a:ln>
          <a:effectLst/>
        </p:spPr>
        <p:txBody>
          <a:bodyPr wrap="none" anchor="ctr"/>
          <a:lstStyle/>
          <a:p>
            <a:endParaRPr lang="fr-FR"/>
          </a:p>
        </p:txBody>
      </p:sp>
      <p:sp>
        <p:nvSpPr>
          <p:cNvPr id="121867" name="Rectangle 11"/>
          <p:cNvSpPr>
            <a:spLocks noChangeArrowheads="1"/>
          </p:cNvSpPr>
          <p:nvPr/>
        </p:nvSpPr>
        <p:spPr bwMode="auto">
          <a:xfrm>
            <a:off x="4140200" y="4076700"/>
            <a:ext cx="4321175" cy="457200"/>
          </a:xfrm>
          <a:prstGeom prst="rect">
            <a:avLst/>
          </a:prstGeom>
          <a:noFill/>
          <a:ln w="38100">
            <a:solidFill>
              <a:schemeClr val="bg2"/>
            </a:solidFill>
            <a:miter lim="800000"/>
            <a:headEnd/>
            <a:tailEnd/>
          </a:ln>
          <a:effectLst/>
        </p:spPr>
        <p:txBody>
          <a:bodyPr wrap="none" anchor="ctr"/>
          <a:lstStyle/>
          <a:p>
            <a:endParaRPr lang="fr-FR"/>
          </a:p>
        </p:txBody>
      </p:sp>
      <p:sp>
        <p:nvSpPr>
          <p:cNvPr id="121868" name="Text Box 12"/>
          <p:cNvSpPr txBox="1">
            <a:spLocks noChangeArrowheads="1"/>
          </p:cNvSpPr>
          <p:nvPr/>
        </p:nvSpPr>
        <p:spPr bwMode="auto">
          <a:xfrm>
            <a:off x="179388" y="4941888"/>
            <a:ext cx="4643437"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condition de la performance</a:t>
            </a:r>
          </a:p>
        </p:txBody>
      </p:sp>
      <p:sp>
        <p:nvSpPr>
          <p:cNvPr id="121869" name="Line 13"/>
          <p:cNvSpPr>
            <a:spLocks noChangeShapeType="1"/>
          </p:cNvSpPr>
          <p:nvPr/>
        </p:nvSpPr>
        <p:spPr bwMode="auto">
          <a:xfrm>
            <a:off x="2411413" y="4073525"/>
            <a:ext cx="0" cy="838200"/>
          </a:xfrm>
          <a:prstGeom prst="line">
            <a:avLst/>
          </a:prstGeom>
          <a:noFill/>
          <a:ln w="38100">
            <a:solidFill>
              <a:schemeClr val="bg2"/>
            </a:solidFill>
            <a:round/>
            <a:headEnd/>
            <a:tailEnd type="triangle" w="med" len="med"/>
          </a:ln>
          <a:effectLst/>
        </p:spPr>
        <p:txBody>
          <a:bodyPr/>
          <a:lstStyle/>
          <a:p>
            <a:endParaRPr lang="fr-FR"/>
          </a:p>
        </p:txBody>
      </p:sp>
      <p:sp>
        <p:nvSpPr>
          <p:cNvPr id="121870" name="Text Box 14"/>
          <p:cNvSpPr txBox="1">
            <a:spLocks noChangeArrowheads="1"/>
          </p:cNvSpPr>
          <p:nvPr/>
        </p:nvSpPr>
        <p:spPr bwMode="auto">
          <a:xfrm>
            <a:off x="5076825" y="4962525"/>
            <a:ext cx="3167063"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critère de réussite</a:t>
            </a:r>
          </a:p>
        </p:txBody>
      </p:sp>
      <p:sp>
        <p:nvSpPr>
          <p:cNvPr id="121871" name="Line 15"/>
          <p:cNvSpPr>
            <a:spLocks noChangeShapeType="1"/>
          </p:cNvSpPr>
          <p:nvPr/>
        </p:nvSpPr>
        <p:spPr bwMode="auto">
          <a:xfrm>
            <a:off x="4716463" y="1773238"/>
            <a:ext cx="0" cy="558800"/>
          </a:xfrm>
          <a:prstGeom prst="line">
            <a:avLst/>
          </a:prstGeom>
          <a:noFill/>
          <a:ln w="38100">
            <a:solidFill>
              <a:schemeClr val="bg2"/>
            </a:solidFill>
            <a:round/>
            <a:headEnd/>
            <a:tailEnd type="triangle" w="med" len="med"/>
          </a:ln>
          <a:effectLst/>
        </p:spPr>
        <p:txBody>
          <a:bodyPr/>
          <a:lstStyle/>
          <a:p>
            <a:endParaRPr lang="fr-FR"/>
          </a:p>
        </p:txBody>
      </p:sp>
      <p:sp>
        <p:nvSpPr>
          <p:cNvPr id="121872" name="Line 16"/>
          <p:cNvSpPr>
            <a:spLocks noChangeShapeType="1"/>
          </p:cNvSpPr>
          <p:nvPr/>
        </p:nvSpPr>
        <p:spPr bwMode="auto">
          <a:xfrm>
            <a:off x="6588125" y="4581525"/>
            <a:ext cx="0" cy="360363"/>
          </a:xfrm>
          <a:prstGeom prst="line">
            <a:avLst/>
          </a:prstGeom>
          <a:noFill/>
          <a:ln w="38100">
            <a:solidFill>
              <a:schemeClr val="bg2"/>
            </a:solidFill>
            <a:round/>
            <a:headEnd/>
            <a:tailEnd type="triangle" w="med" len="med"/>
          </a:ln>
          <a:effectLst/>
        </p:spPr>
        <p:txBody>
          <a:bodyPr/>
          <a:lstStyle/>
          <a:p>
            <a:endParaRPr lang="fr-F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 name="Espace réservé du numéro de diapositive 4"/>
          <p:cNvSpPr>
            <a:spLocks noGrp="1"/>
          </p:cNvSpPr>
          <p:nvPr>
            <p:ph type="sldNum" sz="quarter" idx="11"/>
          </p:nvPr>
        </p:nvSpPr>
        <p:spPr/>
        <p:txBody>
          <a:bodyPr/>
          <a:lstStyle/>
          <a:p>
            <a:fld id="{44066458-99EA-4534-B6CF-36FF440976B1}" type="slidenum">
              <a:rPr lang="en-US"/>
              <a:pPr/>
              <a:t>16</a:t>
            </a:fld>
            <a:endParaRPr lang="en-US"/>
          </a:p>
        </p:txBody>
      </p:sp>
      <p:sp>
        <p:nvSpPr>
          <p:cNvPr id="123906" name="Text Box 2"/>
          <p:cNvSpPr txBox="1">
            <a:spLocks noChangeArrowheads="1"/>
          </p:cNvSpPr>
          <p:nvPr/>
        </p:nvSpPr>
        <p:spPr bwMode="auto">
          <a:xfrm>
            <a:off x="1422400" y="404813"/>
            <a:ext cx="7721600" cy="519112"/>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 comportemental: exemple 2</a:t>
            </a:r>
          </a:p>
        </p:txBody>
      </p:sp>
      <p:sp>
        <p:nvSpPr>
          <p:cNvPr id="123907" name="Text Box 3"/>
          <p:cNvSpPr txBox="1">
            <a:spLocks noChangeArrowheads="1"/>
          </p:cNvSpPr>
          <p:nvPr/>
        </p:nvSpPr>
        <p:spPr bwMode="auto">
          <a:xfrm>
            <a:off x="250825" y="1412875"/>
            <a:ext cx="8305800" cy="457200"/>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Décrire les activités de votre société.</a:t>
            </a:r>
          </a:p>
        </p:txBody>
      </p:sp>
      <p:sp>
        <p:nvSpPr>
          <p:cNvPr id="123908" name="Rectangle 4"/>
          <p:cNvSpPr>
            <a:spLocks noChangeArrowheads="1"/>
          </p:cNvSpPr>
          <p:nvPr/>
        </p:nvSpPr>
        <p:spPr bwMode="auto">
          <a:xfrm>
            <a:off x="250825" y="1412875"/>
            <a:ext cx="1228725" cy="457200"/>
          </a:xfrm>
          <a:prstGeom prst="rect">
            <a:avLst/>
          </a:prstGeom>
          <a:noFill/>
          <a:ln w="38100">
            <a:solidFill>
              <a:schemeClr val="bg2"/>
            </a:solidFill>
            <a:miter lim="800000"/>
            <a:headEnd/>
            <a:tailEnd/>
          </a:ln>
          <a:effectLst/>
        </p:spPr>
        <p:txBody>
          <a:bodyPr wrap="none" anchor="ctr"/>
          <a:lstStyle/>
          <a:p>
            <a:endParaRPr lang="fr-FR"/>
          </a:p>
        </p:txBody>
      </p:sp>
      <p:sp>
        <p:nvSpPr>
          <p:cNvPr id="123909" name="Rectangle 5"/>
          <p:cNvSpPr>
            <a:spLocks noChangeArrowheads="1"/>
          </p:cNvSpPr>
          <p:nvPr/>
        </p:nvSpPr>
        <p:spPr bwMode="auto">
          <a:xfrm>
            <a:off x="2052638" y="1382713"/>
            <a:ext cx="4032250" cy="457200"/>
          </a:xfrm>
          <a:prstGeom prst="rect">
            <a:avLst/>
          </a:prstGeom>
          <a:noFill/>
          <a:ln w="38100">
            <a:solidFill>
              <a:schemeClr val="bg2"/>
            </a:solidFill>
            <a:miter lim="800000"/>
            <a:headEnd/>
            <a:tailEnd/>
          </a:ln>
          <a:effectLst/>
        </p:spPr>
        <p:txBody>
          <a:bodyPr wrap="none" anchor="ctr"/>
          <a:lstStyle/>
          <a:p>
            <a:endParaRPr lang="fr-FR"/>
          </a:p>
        </p:txBody>
      </p:sp>
      <p:sp>
        <p:nvSpPr>
          <p:cNvPr id="123910" name="Text Box 6"/>
          <p:cNvSpPr txBox="1">
            <a:spLocks noChangeArrowheads="1"/>
          </p:cNvSpPr>
          <p:nvPr/>
        </p:nvSpPr>
        <p:spPr bwMode="auto">
          <a:xfrm>
            <a:off x="179388" y="3716338"/>
            <a:ext cx="8820150" cy="822325"/>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En utilisant le document fourni, décrire les activités de votre société en 30 mots (maximum).</a:t>
            </a:r>
          </a:p>
        </p:txBody>
      </p:sp>
      <p:sp>
        <p:nvSpPr>
          <p:cNvPr id="123911" name="Rectangle 7"/>
          <p:cNvSpPr>
            <a:spLocks noChangeArrowheads="1"/>
          </p:cNvSpPr>
          <p:nvPr/>
        </p:nvSpPr>
        <p:spPr bwMode="auto">
          <a:xfrm>
            <a:off x="250825" y="3668713"/>
            <a:ext cx="4752975" cy="481012"/>
          </a:xfrm>
          <a:prstGeom prst="rect">
            <a:avLst/>
          </a:prstGeom>
          <a:noFill/>
          <a:ln w="38100">
            <a:solidFill>
              <a:schemeClr val="bg2"/>
            </a:solidFill>
            <a:miter lim="800000"/>
            <a:headEnd/>
            <a:tailEnd/>
          </a:ln>
          <a:effectLst/>
        </p:spPr>
        <p:txBody>
          <a:bodyPr wrap="none" anchor="ctr"/>
          <a:lstStyle/>
          <a:p>
            <a:endParaRPr lang="fr-FR"/>
          </a:p>
        </p:txBody>
      </p:sp>
      <p:sp>
        <p:nvSpPr>
          <p:cNvPr id="123912" name="Rectangle 8"/>
          <p:cNvSpPr>
            <a:spLocks noChangeArrowheads="1"/>
          </p:cNvSpPr>
          <p:nvPr/>
        </p:nvSpPr>
        <p:spPr bwMode="auto">
          <a:xfrm>
            <a:off x="2771775" y="4149725"/>
            <a:ext cx="3378200" cy="457200"/>
          </a:xfrm>
          <a:prstGeom prst="rect">
            <a:avLst/>
          </a:prstGeom>
          <a:noFill/>
          <a:ln w="38100">
            <a:solidFill>
              <a:schemeClr val="bg2"/>
            </a:solidFill>
            <a:miter lim="800000"/>
            <a:headEnd/>
            <a:tailEnd/>
          </a:ln>
          <a:effectLst/>
        </p:spPr>
        <p:txBody>
          <a:bodyPr wrap="none" anchor="ctr"/>
          <a:lstStyle/>
          <a:p>
            <a:endParaRPr lang="fr-FR"/>
          </a:p>
        </p:txBody>
      </p:sp>
      <p:sp>
        <p:nvSpPr>
          <p:cNvPr id="123913" name="Line 9"/>
          <p:cNvSpPr>
            <a:spLocks noChangeShapeType="1"/>
          </p:cNvSpPr>
          <p:nvPr/>
        </p:nvSpPr>
        <p:spPr bwMode="auto">
          <a:xfrm>
            <a:off x="1116013" y="4221163"/>
            <a:ext cx="0" cy="838200"/>
          </a:xfrm>
          <a:prstGeom prst="line">
            <a:avLst/>
          </a:prstGeom>
          <a:noFill/>
          <a:ln w="38100">
            <a:solidFill>
              <a:schemeClr val="bg2"/>
            </a:solidFill>
            <a:round/>
            <a:headEnd/>
            <a:tailEnd type="triangle" w="med" len="med"/>
          </a:ln>
          <a:effectLst/>
        </p:spPr>
        <p:txBody>
          <a:bodyPr/>
          <a:lstStyle/>
          <a:p>
            <a:endParaRPr lang="fr-FR"/>
          </a:p>
        </p:txBody>
      </p:sp>
      <p:sp>
        <p:nvSpPr>
          <p:cNvPr id="123914" name="Text Box 10"/>
          <p:cNvSpPr txBox="1">
            <a:spLocks noChangeArrowheads="1"/>
          </p:cNvSpPr>
          <p:nvPr/>
        </p:nvSpPr>
        <p:spPr bwMode="auto">
          <a:xfrm>
            <a:off x="250825" y="2700338"/>
            <a:ext cx="2592388"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cs typeface="Arial" charset="0"/>
              </a:rPr>
              <a:t>verbe d’action</a:t>
            </a:r>
          </a:p>
        </p:txBody>
      </p:sp>
      <p:sp>
        <p:nvSpPr>
          <p:cNvPr id="123915" name="Line 11"/>
          <p:cNvSpPr>
            <a:spLocks noChangeShapeType="1"/>
          </p:cNvSpPr>
          <p:nvPr/>
        </p:nvSpPr>
        <p:spPr bwMode="auto">
          <a:xfrm>
            <a:off x="1042988" y="1844675"/>
            <a:ext cx="0" cy="838200"/>
          </a:xfrm>
          <a:prstGeom prst="line">
            <a:avLst/>
          </a:prstGeom>
          <a:noFill/>
          <a:ln w="38100">
            <a:solidFill>
              <a:schemeClr val="bg2"/>
            </a:solidFill>
            <a:round/>
            <a:headEnd/>
            <a:tailEnd type="triangle" w="med" len="med"/>
          </a:ln>
          <a:effectLst/>
        </p:spPr>
        <p:txBody>
          <a:bodyPr/>
          <a:lstStyle/>
          <a:p>
            <a:endParaRPr lang="fr-FR"/>
          </a:p>
        </p:txBody>
      </p:sp>
      <p:sp>
        <p:nvSpPr>
          <p:cNvPr id="123916" name="Text Box 12"/>
          <p:cNvSpPr txBox="1">
            <a:spLocks noChangeArrowheads="1"/>
          </p:cNvSpPr>
          <p:nvPr/>
        </p:nvSpPr>
        <p:spPr bwMode="auto">
          <a:xfrm>
            <a:off x="3059113" y="2708275"/>
            <a:ext cx="3816350" cy="495300"/>
          </a:xfrm>
          <a:prstGeom prst="rect">
            <a:avLst/>
          </a:prstGeom>
          <a:solidFill>
            <a:schemeClr val="accent1"/>
          </a:solidFill>
          <a:ln w="38100">
            <a:solidFill>
              <a:schemeClr val="bg2"/>
            </a:solidFill>
            <a:miter lim="800000"/>
            <a:headEnd/>
            <a:tailEnd/>
          </a:ln>
          <a:effectLst/>
        </p:spPr>
        <p:txBody>
          <a:bodyPr>
            <a:spAutoFit/>
          </a:bodyPr>
          <a:lstStyle/>
          <a:p>
            <a:pPr marL="342900" indent="-342900" eaLnBrk="1" hangingPunct="1">
              <a:spcBef>
                <a:spcPct val="50000"/>
              </a:spcBef>
            </a:pPr>
            <a:r>
              <a:rPr lang="fr-FR">
                <a:solidFill>
                  <a:srgbClr val="000000"/>
                </a:solidFill>
                <a:latin typeface="Verdana" pitchFamily="34" charset="0"/>
                <a:cs typeface="Arial" charset="0"/>
              </a:rPr>
              <a:t>référence au contenu</a:t>
            </a:r>
          </a:p>
        </p:txBody>
      </p:sp>
      <p:sp>
        <p:nvSpPr>
          <p:cNvPr id="123917" name="Line 13"/>
          <p:cNvSpPr>
            <a:spLocks noChangeShapeType="1"/>
          </p:cNvSpPr>
          <p:nvPr/>
        </p:nvSpPr>
        <p:spPr bwMode="auto">
          <a:xfrm>
            <a:off x="4222750" y="1844675"/>
            <a:ext cx="0" cy="838200"/>
          </a:xfrm>
          <a:prstGeom prst="line">
            <a:avLst/>
          </a:prstGeom>
          <a:noFill/>
          <a:ln w="38100">
            <a:solidFill>
              <a:schemeClr val="bg2"/>
            </a:solidFill>
            <a:round/>
            <a:headEnd/>
            <a:tailEnd type="triangle" w="med" len="med"/>
          </a:ln>
          <a:effectLst/>
        </p:spPr>
        <p:txBody>
          <a:bodyPr/>
          <a:lstStyle/>
          <a:p>
            <a:endParaRPr lang="fr-FR"/>
          </a:p>
        </p:txBody>
      </p:sp>
      <p:sp>
        <p:nvSpPr>
          <p:cNvPr id="123918" name="Text Box 14"/>
          <p:cNvSpPr txBox="1">
            <a:spLocks noChangeArrowheads="1"/>
          </p:cNvSpPr>
          <p:nvPr/>
        </p:nvSpPr>
        <p:spPr bwMode="auto">
          <a:xfrm>
            <a:off x="395288" y="5102225"/>
            <a:ext cx="2670175" cy="860425"/>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condition de la performance</a:t>
            </a:r>
          </a:p>
        </p:txBody>
      </p:sp>
      <p:sp>
        <p:nvSpPr>
          <p:cNvPr id="123919" name="Text Box 15"/>
          <p:cNvSpPr txBox="1">
            <a:spLocks noChangeArrowheads="1"/>
          </p:cNvSpPr>
          <p:nvPr/>
        </p:nvSpPr>
        <p:spPr bwMode="auto">
          <a:xfrm>
            <a:off x="3636963" y="5153025"/>
            <a:ext cx="3311525" cy="557213"/>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cs typeface="Arial" charset="0"/>
              </a:rPr>
              <a:t>critère</a:t>
            </a:r>
            <a:r>
              <a:rPr lang="fr-FR" sz="2800">
                <a:solidFill>
                  <a:srgbClr val="000000"/>
                </a:solidFill>
                <a:latin typeface="Verdana" pitchFamily="34" charset="0"/>
                <a:cs typeface="Arial" charset="0"/>
              </a:rPr>
              <a:t> </a:t>
            </a:r>
            <a:r>
              <a:rPr lang="fr-FR">
                <a:solidFill>
                  <a:srgbClr val="000000"/>
                </a:solidFill>
                <a:latin typeface="Verdana" pitchFamily="34" charset="0"/>
                <a:cs typeface="Arial" charset="0"/>
              </a:rPr>
              <a:t>de</a:t>
            </a:r>
            <a:r>
              <a:rPr lang="fr-FR" sz="2800">
                <a:solidFill>
                  <a:srgbClr val="000000"/>
                </a:solidFill>
                <a:latin typeface="Verdana" pitchFamily="34" charset="0"/>
                <a:cs typeface="Arial" charset="0"/>
              </a:rPr>
              <a:t> </a:t>
            </a:r>
            <a:r>
              <a:rPr lang="fr-FR">
                <a:solidFill>
                  <a:srgbClr val="000000"/>
                </a:solidFill>
                <a:latin typeface="Verdana" pitchFamily="34" charset="0"/>
                <a:cs typeface="Arial" charset="0"/>
              </a:rPr>
              <a:t>réussite</a:t>
            </a:r>
          </a:p>
        </p:txBody>
      </p:sp>
      <p:sp>
        <p:nvSpPr>
          <p:cNvPr id="123920" name="Line 16"/>
          <p:cNvSpPr>
            <a:spLocks noChangeShapeType="1"/>
          </p:cNvSpPr>
          <p:nvPr/>
        </p:nvSpPr>
        <p:spPr bwMode="auto">
          <a:xfrm>
            <a:off x="5003800" y="4652963"/>
            <a:ext cx="0" cy="479425"/>
          </a:xfrm>
          <a:prstGeom prst="line">
            <a:avLst/>
          </a:prstGeom>
          <a:noFill/>
          <a:ln w="38100">
            <a:solidFill>
              <a:schemeClr val="bg2"/>
            </a:solidFill>
            <a:round/>
            <a:headEnd/>
            <a:tailEnd type="triangle" w="med" len="med"/>
          </a:ln>
          <a:effectLst/>
        </p:spPr>
        <p:txBody>
          <a:bodyPr/>
          <a:lstStyle/>
          <a:p>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1"/>
          </p:nvPr>
        </p:nvSpPr>
        <p:spPr/>
        <p:txBody>
          <a:bodyPr/>
          <a:lstStyle/>
          <a:p>
            <a:fld id="{193F88FB-1AF3-4E40-A9CC-D90DAC51D3AD}" type="slidenum">
              <a:rPr lang="en-US"/>
              <a:pPr/>
              <a:t>17</a:t>
            </a:fld>
            <a:endParaRPr lang="en-US"/>
          </a:p>
        </p:txBody>
      </p:sp>
      <p:sp>
        <p:nvSpPr>
          <p:cNvPr id="125954" name="Text Box 2"/>
          <p:cNvSpPr txBox="1">
            <a:spLocks noChangeArrowheads="1"/>
          </p:cNvSpPr>
          <p:nvPr/>
        </p:nvSpPr>
        <p:spPr bwMode="auto">
          <a:xfrm>
            <a:off x="1116013" y="549275"/>
            <a:ext cx="6858000" cy="519113"/>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 cognitif</a:t>
            </a:r>
          </a:p>
        </p:txBody>
      </p:sp>
      <p:sp>
        <p:nvSpPr>
          <p:cNvPr id="125955" name="Text Box 3"/>
          <p:cNvSpPr txBox="1">
            <a:spLocks noChangeArrowheads="1"/>
          </p:cNvSpPr>
          <p:nvPr/>
        </p:nvSpPr>
        <p:spPr bwMode="auto">
          <a:xfrm>
            <a:off x="395288" y="1125538"/>
            <a:ext cx="8893175" cy="2100262"/>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cs typeface="Times New Roman" pitchFamily="18" charset="0"/>
              </a:rPr>
              <a:t>N. Gronlund suggère une approche alternative par rapport à celle de Mager pour la formulation des objectifs.</a:t>
            </a:r>
          </a:p>
          <a:p>
            <a:pPr eaLnBrk="1" hangingPunct="1">
              <a:spcBef>
                <a:spcPct val="50000"/>
              </a:spcBef>
            </a:pPr>
            <a:r>
              <a:rPr lang="fr-FR">
                <a:solidFill>
                  <a:srgbClr val="000000"/>
                </a:solidFill>
                <a:latin typeface="Verdana" pitchFamily="34" charset="0"/>
                <a:cs typeface="Times New Roman" pitchFamily="18" charset="0"/>
              </a:rPr>
              <a:t>L’objectif cognitif est lui aussi lié à un r</a:t>
            </a:r>
            <a:r>
              <a:rPr lang="fr-FR">
                <a:solidFill>
                  <a:srgbClr val="000000"/>
                </a:solidFill>
                <a:latin typeface="Verdana" pitchFamily="34" charset="0"/>
                <a:cs typeface="Arial" charset="0"/>
              </a:rPr>
              <a:t>é</a:t>
            </a:r>
            <a:r>
              <a:rPr lang="fr-FR">
                <a:solidFill>
                  <a:srgbClr val="000000"/>
                </a:solidFill>
                <a:latin typeface="Verdana" pitchFamily="34" charset="0"/>
                <a:cs typeface="Times New Roman" pitchFamily="18" charset="0"/>
              </a:rPr>
              <a:t>sultat ou une action </a:t>
            </a:r>
            <a:r>
              <a:rPr lang="fr-FR" b="1">
                <a:solidFill>
                  <a:srgbClr val="000000"/>
                </a:solidFill>
                <a:latin typeface="Verdana" pitchFamily="34" charset="0"/>
                <a:cs typeface="Times New Roman" pitchFamily="18" charset="0"/>
              </a:rPr>
              <a:t>mesurable </a:t>
            </a:r>
            <a:r>
              <a:rPr lang="fr-FR">
                <a:solidFill>
                  <a:srgbClr val="000000"/>
                </a:solidFill>
                <a:latin typeface="Verdana" pitchFamily="34" charset="0"/>
                <a:cs typeface="Times New Roman" pitchFamily="18" charset="0"/>
              </a:rPr>
              <a:t>et </a:t>
            </a:r>
            <a:r>
              <a:rPr lang="fr-FR" b="1">
                <a:solidFill>
                  <a:srgbClr val="000000"/>
                </a:solidFill>
                <a:latin typeface="Verdana" pitchFamily="34" charset="0"/>
                <a:cs typeface="Times New Roman" pitchFamily="18" charset="0"/>
              </a:rPr>
              <a:t>observable</a:t>
            </a:r>
            <a:r>
              <a:rPr lang="fr-FR">
                <a:solidFill>
                  <a:srgbClr val="000000"/>
                </a:solidFill>
                <a:latin typeface="Verdana" pitchFamily="34" charset="0"/>
                <a:cs typeface="Times New Roman" pitchFamily="18" charset="0"/>
              </a:rPr>
              <a:t>.</a:t>
            </a:r>
          </a:p>
        </p:txBody>
      </p:sp>
      <p:sp>
        <p:nvSpPr>
          <p:cNvPr id="125956" name="Text Box 4"/>
          <p:cNvSpPr txBox="1">
            <a:spLocks noChangeArrowheads="1"/>
          </p:cNvSpPr>
          <p:nvPr/>
        </p:nvSpPr>
        <p:spPr bwMode="auto">
          <a:xfrm>
            <a:off x="395288" y="3816350"/>
            <a:ext cx="8569325" cy="1917700"/>
          </a:xfrm>
          <a:prstGeom prst="rect">
            <a:avLst/>
          </a:prstGeom>
          <a:noFill/>
          <a:ln w="9525">
            <a:noFill/>
            <a:miter lim="800000"/>
            <a:headEnd/>
            <a:tailEnd/>
          </a:ln>
          <a:effectLst/>
        </p:spPr>
        <p:txBody>
          <a:bodyPr>
            <a:spAutoFit/>
          </a:bodyPr>
          <a:lstStyle/>
          <a:p>
            <a:pPr marL="457200" indent="-457200" eaLnBrk="1" hangingPunct="1">
              <a:spcBef>
                <a:spcPct val="50000"/>
              </a:spcBef>
            </a:pPr>
            <a:r>
              <a:rPr lang="fr-FR">
                <a:solidFill>
                  <a:srgbClr val="000000"/>
                </a:solidFill>
                <a:latin typeface="Verdana" pitchFamily="34" charset="0"/>
                <a:cs typeface="Times New Roman" pitchFamily="18" charset="0"/>
              </a:rPr>
              <a:t>L’objectif cognitif est formulé en deux parties:</a:t>
            </a:r>
            <a:r>
              <a:rPr lang="fr-FR">
                <a:solidFill>
                  <a:srgbClr val="000000"/>
                </a:solidFill>
                <a:latin typeface="Verdana" pitchFamily="34" charset="0"/>
                <a:ea typeface="Arial Unicode MS" pitchFamily="34" charset="-128"/>
                <a:cs typeface="Arial Unicode MS" pitchFamily="34" charset="-128"/>
              </a:rPr>
              <a:t> </a:t>
            </a:r>
          </a:p>
          <a:p>
            <a:pPr marL="457200" indent="-457200" eaLnBrk="1" hangingPunct="1">
              <a:spcBef>
                <a:spcPct val="50000"/>
              </a:spcBef>
              <a:buFontTx/>
              <a:buAutoNum type="arabicPeriod"/>
            </a:pPr>
            <a:r>
              <a:rPr lang="fr-FR">
                <a:solidFill>
                  <a:srgbClr val="000000"/>
                </a:solidFill>
                <a:latin typeface="Verdana" pitchFamily="34" charset="0"/>
                <a:ea typeface="Arial Unicode MS" pitchFamily="34" charset="-128"/>
                <a:cs typeface="Arial Unicode MS" pitchFamily="34" charset="-128"/>
              </a:rPr>
              <a:t>un </a:t>
            </a:r>
            <a:r>
              <a:rPr lang="fr-FR">
                <a:solidFill>
                  <a:srgbClr val="000000"/>
                </a:solidFill>
                <a:latin typeface="Verdana" pitchFamily="34" charset="0"/>
                <a:cs typeface="Times New Roman" pitchFamily="18" charset="0"/>
              </a:rPr>
              <a:t>objectif général </a:t>
            </a:r>
          </a:p>
          <a:p>
            <a:pPr marL="457200" indent="-457200" eaLnBrk="1" hangingPunct="1">
              <a:spcBef>
                <a:spcPct val="50000"/>
              </a:spcBef>
              <a:buFontTx/>
              <a:buAutoNum type="arabicPeriod"/>
            </a:pPr>
            <a:r>
              <a:rPr lang="fr-FR">
                <a:solidFill>
                  <a:srgbClr val="000000"/>
                </a:solidFill>
                <a:latin typeface="Verdana" pitchFamily="34" charset="0"/>
                <a:cs typeface="Times New Roman" pitchFamily="18" charset="0"/>
              </a:rPr>
              <a:t>une série de résultats spécifiques (</a:t>
            </a:r>
            <a:r>
              <a:rPr lang="fr-FR" u="sng">
                <a:solidFill>
                  <a:srgbClr val="000000"/>
                </a:solidFill>
                <a:latin typeface="Verdana" pitchFamily="34" charset="0"/>
                <a:cs typeface="Times New Roman" pitchFamily="18" charset="0"/>
              </a:rPr>
              <a:t>specific learning</a:t>
            </a:r>
            <a:r>
              <a:rPr lang="fr-FR">
                <a:solidFill>
                  <a:srgbClr val="000000"/>
                </a:solidFill>
                <a:latin typeface="Verdana" pitchFamily="34" charset="0"/>
                <a:cs typeface="Times New Roman" pitchFamily="18" charset="0"/>
              </a:rPr>
              <a:t> </a:t>
            </a:r>
            <a:r>
              <a:rPr lang="fr-FR" u="sng">
                <a:solidFill>
                  <a:srgbClr val="000000"/>
                </a:solidFill>
                <a:latin typeface="Verdana" pitchFamily="34" charset="0"/>
                <a:cs typeface="Times New Roman" pitchFamily="18" charset="0"/>
              </a:rPr>
              <a:t>outcomes</a:t>
            </a:r>
            <a:r>
              <a:rPr lang="fr-FR">
                <a:solidFill>
                  <a:srgbClr val="000000"/>
                </a:solidFill>
                <a:latin typeface="Verdana" pitchFamily="34" charset="0"/>
                <a:cs typeface="Times New Roman" pitchFamily="18" charset="0"/>
              </a:rPr>
              <a:t>) sur lesquels les tests doivent se baser.</a:t>
            </a:r>
            <a:endParaRPr lang="fr-FR">
              <a:solidFill>
                <a:srgbClr val="000000"/>
              </a:solidFill>
              <a:latin typeface="Verdana" pitchFamily="34" charset="0"/>
              <a:ea typeface="Arial Unicode MS" pitchFamily="34" charset="-128"/>
              <a:cs typeface="Arial Unicode MS" pitchFamily="34" charset="-128"/>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Espace réservé du numéro de diapositive 4"/>
          <p:cNvSpPr>
            <a:spLocks noGrp="1"/>
          </p:cNvSpPr>
          <p:nvPr>
            <p:ph type="sldNum" sz="quarter" idx="11"/>
          </p:nvPr>
        </p:nvSpPr>
        <p:spPr/>
        <p:txBody>
          <a:bodyPr/>
          <a:lstStyle/>
          <a:p>
            <a:fld id="{90959B20-8BF3-418A-90DE-675C75235B89}" type="slidenum">
              <a:rPr lang="en-US"/>
              <a:pPr/>
              <a:t>18</a:t>
            </a:fld>
            <a:endParaRPr lang="en-US"/>
          </a:p>
        </p:txBody>
      </p:sp>
      <p:sp>
        <p:nvSpPr>
          <p:cNvPr id="128002" name="Text Box 2"/>
          <p:cNvSpPr txBox="1">
            <a:spLocks noChangeArrowheads="1"/>
          </p:cNvSpPr>
          <p:nvPr/>
        </p:nvSpPr>
        <p:spPr bwMode="auto">
          <a:xfrm>
            <a:off x="2286000" y="692150"/>
            <a:ext cx="6858000" cy="519113"/>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 cognitif: exemple 1</a:t>
            </a:r>
          </a:p>
        </p:txBody>
      </p:sp>
      <p:sp>
        <p:nvSpPr>
          <p:cNvPr id="128003" name="Text Box 3"/>
          <p:cNvSpPr txBox="1">
            <a:spLocks noChangeArrowheads="1"/>
          </p:cNvSpPr>
          <p:nvPr/>
        </p:nvSpPr>
        <p:spPr bwMode="auto">
          <a:xfrm>
            <a:off x="179388" y="1557338"/>
            <a:ext cx="5976937" cy="3195637"/>
          </a:xfrm>
          <a:prstGeom prst="rect">
            <a:avLst/>
          </a:prstGeom>
          <a:noFill/>
          <a:ln w="38100">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Mémoriser les éléments de la liste</a:t>
            </a:r>
          </a:p>
          <a:p>
            <a:pPr eaLnBrk="1" hangingPunct="1">
              <a:spcBef>
                <a:spcPct val="50000"/>
              </a:spcBef>
            </a:pPr>
            <a:endParaRPr lang="fr-FR">
              <a:solidFill>
                <a:srgbClr val="000000"/>
              </a:solidFill>
              <a:latin typeface="Verdana" pitchFamily="34" charset="0"/>
              <a:ea typeface="Arial Unicode MS" pitchFamily="34" charset="-128"/>
              <a:cs typeface="Arial Unicode MS" pitchFamily="34" charset="-128"/>
            </a:endParaRPr>
          </a:p>
          <a:p>
            <a:pPr eaLnBrk="1" hangingPunct="1">
              <a:spcBef>
                <a:spcPct val="50000"/>
              </a:spcBef>
            </a:pPr>
            <a:endParaRPr lang="fr-FR">
              <a:solidFill>
                <a:srgbClr val="000000"/>
              </a:solidFill>
              <a:latin typeface="Verdana" pitchFamily="34" charset="0"/>
              <a:ea typeface="Arial Unicode MS" pitchFamily="34" charset="-128"/>
              <a:cs typeface="Arial Unicode MS" pitchFamily="34" charset="-128"/>
            </a:endParaRPr>
          </a:p>
          <a:p>
            <a:pPr eaLnBrk="1" hangingPunct="1">
              <a:spcBef>
                <a:spcPct val="50000"/>
              </a:spcBef>
            </a:pPr>
            <a:endParaRPr lang="fr-FR">
              <a:solidFill>
                <a:srgbClr val="000000"/>
              </a:solidFill>
              <a:latin typeface="Verdana" pitchFamily="34" charset="0"/>
              <a:ea typeface="Arial Unicode MS" pitchFamily="34" charset="-128"/>
              <a:cs typeface="Arial Unicode MS" pitchFamily="34" charset="-128"/>
            </a:endParaRPr>
          </a:p>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Dresser la liste des éléments</a:t>
            </a:r>
          </a:p>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Classer les éléments de la liste</a:t>
            </a:r>
          </a:p>
        </p:txBody>
      </p:sp>
      <p:sp>
        <p:nvSpPr>
          <p:cNvPr id="128004" name="Text Box 4"/>
          <p:cNvSpPr txBox="1">
            <a:spLocks noChangeArrowheads="1"/>
          </p:cNvSpPr>
          <p:nvPr/>
        </p:nvSpPr>
        <p:spPr bwMode="auto">
          <a:xfrm>
            <a:off x="6003925" y="1557338"/>
            <a:ext cx="2895600"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Objectif général</a:t>
            </a:r>
            <a:endParaRPr lang="fr-FR">
              <a:solidFill>
                <a:schemeClr val="tx1"/>
              </a:solidFill>
              <a:latin typeface="Verdana" pitchFamily="34" charset="0"/>
              <a:cs typeface="Arial" charset="0"/>
            </a:endParaRPr>
          </a:p>
        </p:txBody>
      </p:sp>
      <p:sp>
        <p:nvSpPr>
          <p:cNvPr id="128005" name="Line 5"/>
          <p:cNvSpPr>
            <a:spLocks noChangeShapeType="1"/>
          </p:cNvSpPr>
          <p:nvPr/>
        </p:nvSpPr>
        <p:spPr bwMode="auto">
          <a:xfrm>
            <a:off x="5643563" y="1773238"/>
            <a:ext cx="360362" cy="0"/>
          </a:xfrm>
          <a:prstGeom prst="line">
            <a:avLst/>
          </a:prstGeom>
          <a:noFill/>
          <a:ln w="38100">
            <a:solidFill>
              <a:schemeClr val="bg2"/>
            </a:solidFill>
            <a:round/>
            <a:headEnd/>
            <a:tailEnd type="triangle" w="med" len="med"/>
          </a:ln>
          <a:effectLst/>
        </p:spPr>
        <p:txBody>
          <a:bodyPr/>
          <a:lstStyle/>
          <a:p>
            <a:endParaRPr lang="fr-FR"/>
          </a:p>
        </p:txBody>
      </p:sp>
      <p:sp>
        <p:nvSpPr>
          <p:cNvPr id="128006" name="Text Box 6"/>
          <p:cNvSpPr txBox="1">
            <a:spLocks noChangeArrowheads="1"/>
          </p:cNvSpPr>
          <p:nvPr/>
        </p:nvSpPr>
        <p:spPr bwMode="auto">
          <a:xfrm>
            <a:off x="5499100" y="4098925"/>
            <a:ext cx="3465513"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Résultats spécifiques</a:t>
            </a:r>
            <a:endParaRPr lang="fr-FR">
              <a:solidFill>
                <a:schemeClr val="tx1"/>
              </a:solidFill>
              <a:latin typeface="Verdana" pitchFamily="34" charset="0"/>
              <a:cs typeface="Arial" charset="0"/>
            </a:endParaRPr>
          </a:p>
        </p:txBody>
      </p:sp>
      <p:sp>
        <p:nvSpPr>
          <p:cNvPr id="128007" name="Line 7"/>
          <p:cNvSpPr>
            <a:spLocks noChangeShapeType="1"/>
          </p:cNvSpPr>
          <p:nvPr/>
        </p:nvSpPr>
        <p:spPr bwMode="auto">
          <a:xfrm>
            <a:off x="5211763" y="4364038"/>
            <a:ext cx="287337" cy="1587"/>
          </a:xfrm>
          <a:prstGeom prst="line">
            <a:avLst/>
          </a:prstGeom>
          <a:noFill/>
          <a:ln w="38100">
            <a:solidFill>
              <a:schemeClr val="bg2"/>
            </a:solidFill>
            <a:round/>
            <a:headEnd/>
            <a:tailEnd type="triangle" w="med" len="med"/>
          </a:ln>
          <a:effectLst/>
        </p:spPr>
        <p:txBody>
          <a:bodyPr/>
          <a:lstStyle/>
          <a:p>
            <a:endParaRPr lang="fr-FR"/>
          </a:p>
        </p:txBody>
      </p:sp>
      <p:sp>
        <p:nvSpPr>
          <p:cNvPr id="128008" name="Rectangle 8"/>
          <p:cNvSpPr>
            <a:spLocks noChangeArrowheads="1"/>
          </p:cNvSpPr>
          <p:nvPr/>
        </p:nvSpPr>
        <p:spPr bwMode="auto">
          <a:xfrm>
            <a:off x="98425" y="1484313"/>
            <a:ext cx="5545138" cy="649287"/>
          </a:xfrm>
          <a:prstGeom prst="rect">
            <a:avLst/>
          </a:prstGeom>
          <a:noFill/>
          <a:ln w="38100">
            <a:solidFill>
              <a:schemeClr val="bg2"/>
            </a:solidFill>
            <a:miter lim="800000"/>
            <a:headEnd/>
            <a:tailEnd/>
          </a:ln>
          <a:effectLst/>
        </p:spPr>
        <p:txBody>
          <a:bodyPr wrap="none" anchor="ctr"/>
          <a:lstStyle/>
          <a:p>
            <a:endParaRPr lang="fr-FR"/>
          </a:p>
        </p:txBody>
      </p:sp>
      <p:sp>
        <p:nvSpPr>
          <p:cNvPr id="128009" name="Rectangle 9"/>
          <p:cNvSpPr>
            <a:spLocks noChangeArrowheads="1"/>
          </p:cNvSpPr>
          <p:nvPr/>
        </p:nvSpPr>
        <p:spPr bwMode="auto">
          <a:xfrm>
            <a:off x="98425" y="3644900"/>
            <a:ext cx="5113338" cy="1223963"/>
          </a:xfrm>
          <a:prstGeom prst="rect">
            <a:avLst/>
          </a:prstGeom>
          <a:noFill/>
          <a:ln w="38100">
            <a:solidFill>
              <a:schemeClr val="bg2"/>
            </a:solidFill>
            <a:miter lim="800000"/>
            <a:headEnd/>
            <a:tailEnd/>
          </a:ln>
          <a:effectLst/>
        </p:spPr>
        <p:txBody>
          <a:bodyPr wrap="none" anchor="ctr"/>
          <a:lstStyle/>
          <a:p>
            <a:endParaRPr lang="fr-F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Espace réservé du numéro de diapositive 4"/>
          <p:cNvSpPr>
            <a:spLocks noGrp="1"/>
          </p:cNvSpPr>
          <p:nvPr>
            <p:ph type="sldNum" sz="quarter" idx="11"/>
          </p:nvPr>
        </p:nvSpPr>
        <p:spPr/>
        <p:txBody>
          <a:bodyPr/>
          <a:lstStyle/>
          <a:p>
            <a:fld id="{B4775EE6-C0FE-4C10-B162-1CD719C448C9}" type="slidenum">
              <a:rPr lang="en-US"/>
              <a:pPr/>
              <a:t>19</a:t>
            </a:fld>
            <a:endParaRPr lang="en-US"/>
          </a:p>
        </p:txBody>
      </p:sp>
      <p:sp>
        <p:nvSpPr>
          <p:cNvPr id="130050" name="Text Box 2"/>
          <p:cNvSpPr txBox="1">
            <a:spLocks noChangeArrowheads="1"/>
          </p:cNvSpPr>
          <p:nvPr/>
        </p:nvSpPr>
        <p:spPr bwMode="auto">
          <a:xfrm>
            <a:off x="609600" y="981075"/>
            <a:ext cx="8139113" cy="2320925"/>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Le verbe de l’objectif général permet d’identifier le niveau de performance requis (connaissance, compréhension, application, etc.). La formulation d’un objectif général permet d’avoir plus de flexibilité dans le choix de la méthode et du matériel didactiques.</a:t>
            </a:r>
            <a:endParaRPr lang="fr-FR">
              <a:solidFill>
                <a:srgbClr val="000000"/>
              </a:solidFill>
              <a:latin typeface="Verdana" pitchFamily="34" charset="0"/>
              <a:cs typeface="Times New Roman" pitchFamily="18" charset="0"/>
            </a:endParaRPr>
          </a:p>
        </p:txBody>
      </p:sp>
      <p:sp>
        <p:nvSpPr>
          <p:cNvPr id="130051" name="Text Box 3"/>
          <p:cNvSpPr txBox="1">
            <a:spLocks noChangeArrowheads="1"/>
          </p:cNvSpPr>
          <p:nvPr/>
        </p:nvSpPr>
        <p:spPr bwMode="auto">
          <a:xfrm>
            <a:off x="82550" y="3660775"/>
            <a:ext cx="8305800" cy="2647950"/>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 </a:t>
            </a:r>
            <a:r>
              <a:rPr lang="fr-FR" u="sng">
                <a:solidFill>
                  <a:srgbClr val="000000"/>
                </a:solidFill>
                <a:latin typeface="Verdana" pitchFamily="34" charset="0"/>
                <a:ea typeface="Arial Unicode MS" pitchFamily="34" charset="-128"/>
                <a:cs typeface="Arial Unicode MS" pitchFamily="34" charset="-128"/>
              </a:rPr>
              <a:t>Objectif général</a:t>
            </a:r>
            <a:r>
              <a:rPr lang="fr-FR">
                <a:solidFill>
                  <a:srgbClr val="000000"/>
                </a:solidFill>
                <a:latin typeface="Verdana" pitchFamily="34" charset="0"/>
                <a:ea typeface="Arial Unicode MS" pitchFamily="34" charset="-128"/>
                <a:cs typeface="Arial Unicode MS" pitchFamily="34" charset="-128"/>
              </a:rPr>
              <a:t>: </a:t>
            </a:r>
          </a:p>
          <a:p>
            <a:pPr eaLnBrk="1" hangingPunct="1">
              <a:spcBef>
                <a:spcPct val="50000"/>
              </a:spcBef>
            </a:pPr>
            <a:r>
              <a:rPr lang="fr-FR">
                <a:solidFill>
                  <a:srgbClr val="000000"/>
                </a:solidFill>
                <a:latin typeface="Verdana" pitchFamily="34" charset="0"/>
                <a:cs typeface="Arial" charset="0"/>
              </a:rPr>
              <a:t>Mémoriser les éléments de la liste</a:t>
            </a:r>
          </a:p>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 </a:t>
            </a:r>
            <a:r>
              <a:rPr lang="fr-FR" u="sng">
                <a:solidFill>
                  <a:srgbClr val="000000"/>
                </a:solidFill>
                <a:latin typeface="Verdana" pitchFamily="34" charset="0"/>
                <a:ea typeface="Arial Unicode MS" pitchFamily="34" charset="-128"/>
                <a:cs typeface="Arial Unicode MS" pitchFamily="34" charset="-128"/>
              </a:rPr>
              <a:t>Résultats spécifiques</a:t>
            </a:r>
            <a:r>
              <a:rPr lang="fr-FR">
                <a:solidFill>
                  <a:srgbClr val="000000"/>
                </a:solidFill>
                <a:latin typeface="Verdana" pitchFamily="34" charset="0"/>
                <a:ea typeface="Arial Unicode MS" pitchFamily="34" charset="-128"/>
                <a:cs typeface="Arial Unicode MS" pitchFamily="34" charset="-128"/>
              </a:rPr>
              <a:t>: </a:t>
            </a:r>
          </a:p>
          <a:p>
            <a:pPr eaLnBrk="1" hangingPunct="1"/>
            <a:endParaRPr lang="fr-FR">
              <a:solidFill>
                <a:srgbClr val="000000"/>
              </a:solidFill>
              <a:latin typeface="Verdana" pitchFamily="34" charset="0"/>
              <a:cs typeface="Arial" charset="0"/>
            </a:endParaRPr>
          </a:p>
          <a:p>
            <a:pPr eaLnBrk="1" hangingPunct="1"/>
            <a:r>
              <a:rPr lang="fr-FR">
                <a:solidFill>
                  <a:srgbClr val="000000"/>
                </a:solidFill>
                <a:latin typeface="Verdana" pitchFamily="34" charset="0"/>
                <a:cs typeface="Arial" charset="0"/>
              </a:rPr>
              <a:t>Dresser la liste des éléments</a:t>
            </a:r>
          </a:p>
          <a:p>
            <a:pPr eaLnBrk="1" hangingPunct="1"/>
            <a:r>
              <a:rPr lang="fr-FR">
                <a:solidFill>
                  <a:srgbClr val="000000"/>
                </a:solidFill>
                <a:latin typeface="Verdana" pitchFamily="34" charset="0"/>
                <a:cs typeface="Arial" charset="0"/>
              </a:rPr>
              <a:t>Classer les éléments de la liste</a:t>
            </a:r>
          </a:p>
        </p:txBody>
      </p:sp>
      <p:sp>
        <p:nvSpPr>
          <p:cNvPr id="130052" name="Rectangle 4"/>
          <p:cNvSpPr>
            <a:spLocks noChangeArrowheads="1"/>
          </p:cNvSpPr>
          <p:nvPr/>
        </p:nvSpPr>
        <p:spPr bwMode="auto">
          <a:xfrm>
            <a:off x="5075238" y="4725988"/>
            <a:ext cx="3960812" cy="2016125"/>
          </a:xfrm>
          <a:prstGeom prst="rect">
            <a:avLst/>
          </a:prstGeom>
          <a:solidFill>
            <a:schemeClr val="accent1"/>
          </a:solidFill>
          <a:ln w="38100">
            <a:solidFill>
              <a:schemeClr val="bg2"/>
            </a:solidFill>
            <a:miter lim="800000"/>
            <a:headEnd/>
            <a:tailEnd/>
          </a:ln>
          <a:effectLst/>
        </p:spPr>
        <p:txBody>
          <a:bodyPr wrap="none" anchor="ctr"/>
          <a:lstStyle/>
          <a:p>
            <a:pPr eaLnBrk="1" hangingPunct="1"/>
            <a:r>
              <a:rPr lang="fr-FR">
                <a:solidFill>
                  <a:schemeClr val="tx1"/>
                </a:solidFill>
                <a:latin typeface="Verdana" pitchFamily="34" charset="0"/>
                <a:cs typeface="Arial" charset="0"/>
              </a:rPr>
              <a:t>Les résultats spécifiques </a:t>
            </a:r>
          </a:p>
          <a:p>
            <a:pPr eaLnBrk="1" hangingPunct="1"/>
            <a:r>
              <a:rPr lang="fr-FR">
                <a:solidFill>
                  <a:schemeClr val="tx1"/>
                </a:solidFill>
                <a:latin typeface="Verdana" pitchFamily="34" charset="0"/>
                <a:cs typeface="Arial" charset="0"/>
              </a:rPr>
              <a:t>sont exprimés par des </a:t>
            </a:r>
          </a:p>
          <a:p>
            <a:pPr eaLnBrk="1" hangingPunct="1"/>
            <a:r>
              <a:rPr lang="fr-FR">
                <a:solidFill>
                  <a:schemeClr val="tx1"/>
                </a:solidFill>
                <a:latin typeface="Verdana" pitchFamily="34" charset="0"/>
                <a:cs typeface="Arial" charset="0"/>
              </a:rPr>
              <a:t>verbes d’action qui </a:t>
            </a:r>
          </a:p>
          <a:p>
            <a:pPr eaLnBrk="1" hangingPunct="1"/>
            <a:r>
              <a:rPr lang="fr-FR">
                <a:solidFill>
                  <a:schemeClr val="tx1"/>
                </a:solidFill>
                <a:latin typeface="Verdana" pitchFamily="34" charset="0"/>
                <a:cs typeface="Arial" charset="0"/>
              </a:rPr>
              <a:t>indiquent que </a:t>
            </a:r>
          </a:p>
          <a:p>
            <a:pPr eaLnBrk="1" hangingPunct="1"/>
            <a:r>
              <a:rPr lang="fr-FR">
                <a:solidFill>
                  <a:schemeClr val="tx1"/>
                </a:solidFill>
                <a:latin typeface="Verdana" pitchFamily="34" charset="0"/>
                <a:cs typeface="Arial" charset="0"/>
              </a:rPr>
              <a:t>l’apprentissage à eu lieu</a:t>
            </a:r>
          </a:p>
        </p:txBody>
      </p:sp>
      <p:sp>
        <p:nvSpPr>
          <p:cNvPr id="130053" name="Rectangle 5"/>
          <p:cNvSpPr>
            <a:spLocks noChangeArrowheads="1"/>
          </p:cNvSpPr>
          <p:nvPr/>
        </p:nvSpPr>
        <p:spPr bwMode="auto">
          <a:xfrm>
            <a:off x="106363" y="5445125"/>
            <a:ext cx="1296987" cy="936625"/>
          </a:xfrm>
          <a:prstGeom prst="rect">
            <a:avLst/>
          </a:prstGeom>
          <a:noFill/>
          <a:ln w="38100">
            <a:solidFill>
              <a:schemeClr val="bg2"/>
            </a:solidFill>
            <a:miter lim="800000"/>
            <a:headEnd/>
            <a:tailEnd/>
          </a:ln>
          <a:effectLst/>
        </p:spPr>
        <p:txBody>
          <a:bodyPr wrap="none" anchor="ctr"/>
          <a:lstStyle/>
          <a:p>
            <a:endParaRPr lang="fr-FR"/>
          </a:p>
        </p:txBody>
      </p:sp>
      <p:sp>
        <p:nvSpPr>
          <p:cNvPr id="130054" name="Line 6"/>
          <p:cNvSpPr>
            <a:spLocks noChangeShapeType="1"/>
          </p:cNvSpPr>
          <p:nvPr/>
        </p:nvSpPr>
        <p:spPr bwMode="auto">
          <a:xfrm>
            <a:off x="755650" y="5300663"/>
            <a:ext cx="0" cy="144462"/>
          </a:xfrm>
          <a:prstGeom prst="line">
            <a:avLst/>
          </a:prstGeom>
          <a:noFill/>
          <a:ln w="38100">
            <a:solidFill>
              <a:schemeClr val="bg2"/>
            </a:solidFill>
            <a:round/>
            <a:headEnd/>
            <a:tailEnd/>
          </a:ln>
          <a:effectLst/>
        </p:spPr>
        <p:txBody>
          <a:bodyPr/>
          <a:lstStyle/>
          <a:p>
            <a:endParaRPr lang="fr-FR"/>
          </a:p>
        </p:txBody>
      </p:sp>
      <p:sp>
        <p:nvSpPr>
          <p:cNvPr id="130055" name="Line 7"/>
          <p:cNvSpPr>
            <a:spLocks noChangeShapeType="1"/>
          </p:cNvSpPr>
          <p:nvPr/>
        </p:nvSpPr>
        <p:spPr bwMode="auto">
          <a:xfrm>
            <a:off x="755650" y="5300663"/>
            <a:ext cx="4321175" cy="0"/>
          </a:xfrm>
          <a:prstGeom prst="line">
            <a:avLst/>
          </a:prstGeom>
          <a:noFill/>
          <a:ln w="38100">
            <a:solidFill>
              <a:schemeClr val="bg2"/>
            </a:solidFill>
            <a:round/>
            <a:headEnd/>
            <a:tailEnd type="triangle" w="med" len="med"/>
          </a:ln>
          <a:effectLst/>
        </p:spPr>
        <p:txBody>
          <a:bodyPr/>
          <a:lstStyle/>
          <a:p>
            <a:endParaRPr lang="fr-FR"/>
          </a:p>
        </p:txBody>
      </p:sp>
      <p:sp>
        <p:nvSpPr>
          <p:cNvPr id="130056" name="Rectangle 8"/>
          <p:cNvSpPr>
            <a:spLocks noChangeArrowheads="1"/>
          </p:cNvSpPr>
          <p:nvPr/>
        </p:nvSpPr>
        <p:spPr bwMode="auto">
          <a:xfrm>
            <a:off x="71438" y="4221163"/>
            <a:ext cx="1763712" cy="503237"/>
          </a:xfrm>
          <a:prstGeom prst="rect">
            <a:avLst/>
          </a:prstGeom>
          <a:noFill/>
          <a:ln w="38100">
            <a:solidFill>
              <a:schemeClr val="bg2"/>
            </a:solidFill>
            <a:miter lim="800000"/>
            <a:headEnd/>
            <a:tailEnd/>
          </a:ln>
          <a:effectLst/>
        </p:spPr>
        <p:txBody>
          <a:bodyPr wrap="none" anchor="ctr"/>
          <a:lstStyle/>
          <a:p>
            <a:endParaRPr lang="fr-FR"/>
          </a:p>
        </p:txBody>
      </p:sp>
      <p:sp>
        <p:nvSpPr>
          <p:cNvPr id="130057" name="Line 9"/>
          <p:cNvSpPr>
            <a:spLocks noChangeShapeType="1"/>
          </p:cNvSpPr>
          <p:nvPr/>
        </p:nvSpPr>
        <p:spPr bwMode="auto">
          <a:xfrm flipV="1">
            <a:off x="179388" y="2133600"/>
            <a:ext cx="0" cy="2087563"/>
          </a:xfrm>
          <a:prstGeom prst="line">
            <a:avLst/>
          </a:prstGeom>
          <a:noFill/>
          <a:ln w="38100">
            <a:solidFill>
              <a:schemeClr val="bg2"/>
            </a:solidFill>
            <a:round/>
            <a:headEnd/>
            <a:tailEnd/>
          </a:ln>
          <a:effectLst/>
        </p:spPr>
        <p:txBody>
          <a:bodyPr/>
          <a:lstStyle/>
          <a:p>
            <a:endParaRPr lang="fr-FR"/>
          </a:p>
        </p:txBody>
      </p:sp>
      <p:sp>
        <p:nvSpPr>
          <p:cNvPr id="130058" name="Line 10"/>
          <p:cNvSpPr>
            <a:spLocks noChangeShapeType="1"/>
          </p:cNvSpPr>
          <p:nvPr/>
        </p:nvSpPr>
        <p:spPr bwMode="auto">
          <a:xfrm>
            <a:off x="179388" y="2133600"/>
            <a:ext cx="431800" cy="0"/>
          </a:xfrm>
          <a:prstGeom prst="line">
            <a:avLst/>
          </a:prstGeom>
          <a:noFill/>
          <a:ln w="38100">
            <a:solidFill>
              <a:schemeClr val="bg2"/>
            </a:solidFill>
            <a:round/>
            <a:headEnd/>
            <a:tailEnd type="triangle" w="med" len="med"/>
          </a:ln>
          <a:effectLst/>
        </p:spPr>
        <p:txBody>
          <a:bodyPr/>
          <a:lstStyle/>
          <a:p>
            <a:endParaRPr lang="fr-FR"/>
          </a:p>
        </p:txBody>
      </p:sp>
      <p:sp>
        <p:nvSpPr>
          <p:cNvPr id="130059" name="Text Box 11"/>
          <p:cNvSpPr txBox="1">
            <a:spLocks noChangeArrowheads="1"/>
          </p:cNvSpPr>
          <p:nvPr/>
        </p:nvSpPr>
        <p:spPr bwMode="auto">
          <a:xfrm>
            <a:off x="1476375" y="333375"/>
            <a:ext cx="6858000" cy="519113"/>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 cognitif: exemple 1</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Espace réservé du numéro de diapositive 4"/>
          <p:cNvSpPr>
            <a:spLocks noGrp="1"/>
          </p:cNvSpPr>
          <p:nvPr>
            <p:ph type="sldNum" sz="quarter" idx="11"/>
          </p:nvPr>
        </p:nvSpPr>
        <p:spPr/>
        <p:txBody>
          <a:bodyPr/>
          <a:lstStyle/>
          <a:p>
            <a:fld id="{B9CB80DE-1F5C-49DA-9A6A-AAFEC99390BD}" type="slidenum">
              <a:rPr lang="en-US"/>
              <a:pPr/>
              <a:t>2</a:t>
            </a:fld>
            <a:endParaRPr lang="en-US"/>
          </a:p>
        </p:txBody>
      </p:sp>
      <p:sp>
        <p:nvSpPr>
          <p:cNvPr id="91138" name="Rectangle 2"/>
          <p:cNvSpPr>
            <a:spLocks noGrp="1" noChangeArrowheads="1"/>
          </p:cNvSpPr>
          <p:nvPr>
            <p:ph type="title"/>
          </p:nvPr>
        </p:nvSpPr>
        <p:spPr>
          <a:xfrm>
            <a:off x="684213" y="404813"/>
            <a:ext cx="7770812" cy="1358900"/>
          </a:xfrm>
        </p:spPr>
        <p:txBody>
          <a:bodyPr/>
          <a:lstStyle/>
          <a:p>
            <a:r>
              <a:rPr lang="fr-FR">
                <a:solidFill>
                  <a:schemeClr val="bg2"/>
                </a:solidFill>
                <a:latin typeface="Gill Sans" pitchFamily="32" charset="0"/>
              </a:rPr>
              <a:t>Plan</a:t>
            </a:r>
          </a:p>
        </p:txBody>
      </p:sp>
      <p:sp>
        <p:nvSpPr>
          <p:cNvPr id="91139" name="Rectangle 3"/>
          <p:cNvSpPr>
            <a:spLocks noGrp="1" noChangeArrowheads="1"/>
          </p:cNvSpPr>
          <p:nvPr>
            <p:ph type="body" idx="1"/>
          </p:nvPr>
        </p:nvSpPr>
        <p:spPr>
          <a:xfrm>
            <a:off x="457200" y="1981200"/>
            <a:ext cx="8147050" cy="4184650"/>
          </a:xfrm>
        </p:spPr>
        <p:txBody>
          <a:bodyPr/>
          <a:lstStyle/>
          <a:p>
            <a:r>
              <a:rPr lang="fr-FR"/>
              <a:t>Objectifs de performance ou de formation</a:t>
            </a:r>
          </a:p>
          <a:p>
            <a:r>
              <a:rPr lang="fr-FR"/>
              <a:t> Rôle des objectifs de performance</a:t>
            </a:r>
          </a:p>
          <a:p>
            <a:r>
              <a:rPr lang="fr-FR"/>
              <a:t> Niveaux de performance</a:t>
            </a:r>
          </a:p>
          <a:p>
            <a:r>
              <a:rPr lang="fr-FR"/>
              <a:t> Comment formuler les objectifs de formation</a:t>
            </a:r>
          </a:p>
          <a:p>
            <a:r>
              <a:rPr lang="fr-FR"/>
              <a:t> Erreurs à éviter</a:t>
            </a:r>
          </a:p>
          <a:p>
            <a:r>
              <a:rPr lang="fr-FR"/>
              <a:t> Analyse des objectifs de formation.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 name="Espace réservé du numéro de diapositive 4"/>
          <p:cNvSpPr>
            <a:spLocks noGrp="1"/>
          </p:cNvSpPr>
          <p:nvPr>
            <p:ph type="sldNum" sz="quarter" idx="11"/>
          </p:nvPr>
        </p:nvSpPr>
        <p:spPr/>
        <p:txBody>
          <a:bodyPr/>
          <a:lstStyle/>
          <a:p>
            <a:fld id="{09AB6805-83F4-4489-9C18-EA691B594BFC}" type="slidenum">
              <a:rPr lang="en-US"/>
              <a:pPr/>
              <a:t>20</a:t>
            </a:fld>
            <a:endParaRPr lang="en-US"/>
          </a:p>
        </p:txBody>
      </p:sp>
      <p:sp>
        <p:nvSpPr>
          <p:cNvPr id="132098" name="Text Box 2"/>
          <p:cNvSpPr txBox="1">
            <a:spLocks noChangeArrowheads="1"/>
          </p:cNvSpPr>
          <p:nvPr/>
        </p:nvSpPr>
        <p:spPr bwMode="auto">
          <a:xfrm>
            <a:off x="300038" y="1125538"/>
            <a:ext cx="4343400" cy="2282825"/>
          </a:xfrm>
          <a:prstGeom prst="rect">
            <a:avLst/>
          </a:prstGeom>
          <a:noFill/>
          <a:ln w="9525">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Comprendre un concept</a:t>
            </a:r>
          </a:p>
          <a:p>
            <a:pPr eaLnBrk="1" hangingPunct="1">
              <a:spcBef>
                <a:spcPct val="50000"/>
              </a:spcBef>
              <a:buFontTx/>
              <a:buChar char="•"/>
            </a:pPr>
            <a:r>
              <a:rPr lang="fr-FR">
                <a:solidFill>
                  <a:srgbClr val="000000"/>
                </a:solidFill>
                <a:latin typeface="Verdana" pitchFamily="34" charset="0"/>
                <a:ea typeface="Arial Unicode MS" pitchFamily="34" charset="-128"/>
                <a:cs typeface="Arial Unicode MS" pitchFamily="34" charset="-128"/>
              </a:rPr>
              <a:t> Expliquer le concept en utilisant vos propres mots</a:t>
            </a:r>
          </a:p>
          <a:p>
            <a:pPr eaLnBrk="1" hangingPunct="1">
              <a:spcBef>
                <a:spcPct val="50000"/>
              </a:spcBef>
              <a:buFontTx/>
              <a:buChar char="•"/>
            </a:pPr>
            <a:r>
              <a:rPr lang="fr-FR">
                <a:solidFill>
                  <a:srgbClr val="000000"/>
                </a:solidFill>
                <a:latin typeface="Verdana" pitchFamily="34" charset="0"/>
                <a:ea typeface="Arial Unicode MS" pitchFamily="34" charset="-128"/>
                <a:cs typeface="Arial Unicode MS" pitchFamily="34" charset="-128"/>
              </a:rPr>
              <a:t> Fournir un exemple de ce concept</a:t>
            </a:r>
          </a:p>
        </p:txBody>
      </p:sp>
      <p:sp>
        <p:nvSpPr>
          <p:cNvPr id="132099" name="Text Box 3"/>
          <p:cNvSpPr txBox="1">
            <a:spLocks noChangeArrowheads="1"/>
          </p:cNvSpPr>
          <p:nvPr/>
        </p:nvSpPr>
        <p:spPr bwMode="auto">
          <a:xfrm>
            <a:off x="6140450" y="1027113"/>
            <a:ext cx="2752725"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Objectif général</a:t>
            </a:r>
            <a:endParaRPr lang="fr-FR">
              <a:solidFill>
                <a:schemeClr val="tx1"/>
              </a:solidFill>
              <a:latin typeface="Verdana" pitchFamily="34" charset="0"/>
              <a:cs typeface="Arial" charset="0"/>
            </a:endParaRPr>
          </a:p>
        </p:txBody>
      </p:sp>
      <p:sp>
        <p:nvSpPr>
          <p:cNvPr id="132100" name="Text Box 4"/>
          <p:cNvSpPr txBox="1">
            <a:spLocks noChangeArrowheads="1"/>
          </p:cNvSpPr>
          <p:nvPr/>
        </p:nvSpPr>
        <p:spPr bwMode="auto">
          <a:xfrm>
            <a:off x="5580063" y="1989138"/>
            <a:ext cx="3505200"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Résultats spécifiques</a:t>
            </a:r>
            <a:endParaRPr lang="fr-FR">
              <a:solidFill>
                <a:schemeClr val="tx1"/>
              </a:solidFill>
              <a:latin typeface="Verdana" pitchFamily="34" charset="0"/>
              <a:cs typeface="Arial" charset="0"/>
            </a:endParaRPr>
          </a:p>
        </p:txBody>
      </p:sp>
      <p:sp>
        <p:nvSpPr>
          <p:cNvPr id="132101" name="Line 5"/>
          <p:cNvSpPr>
            <a:spLocks noChangeShapeType="1"/>
          </p:cNvSpPr>
          <p:nvPr/>
        </p:nvSpPr>
        <p:spPr bwMode="auto">
          <a:xfrm>
            <a:off x="4800600" y="2284413"/>
            <a:ext cx="796925" cy="1587"/>
          </a:xfrm>
          <a:prstGeom prst="line">
            <a:avLst/>
          </a:prstGeom>
          <a:noFill/>
          <a:ln w="38100">
            <a:solidFill>
              <a:schemeClr val="bg2"/>
            </a:solidFill>
            <a:round/>
            <a:headEnd/>
            <a:tailEnd type="triangle" w="med" len="med"/>
          </a:ln>
          <a:effectLst/>
        </p:spPr>
        <p:txBody>
          <a:bodyPr/>
          <a:lstStyle/>
          <a:p>
            <a:endParaRPr lang="fr-FR"/>
          </a:p>
        </p:txBody>
      </p:sp>
      <p:sp>
        <p:nvSpPr>
          <p:cNvPr id="132102" name="Line 6"/>
          <p:cNvSpPr>
            <a:spLocks noChangeShapeType="1"/>
          </p:cNvSpPr>
          <p:nvPr/>
        </p:nvSpPr>
        <p:spPr bwMode="auto">
          <a:xfrm flipH="1">
            <a:off x="4787900" y="1628775"/>
            <a:ext cx="0" cy="1655763"/>
          </a:xfrm>
          <a:prstGeom prst="line">
            <a:avLst/>
          </a:prstGeom>
          <a:noFill/>
          <a:ln w="38100">
            <a:solidFill>
              <a:schemeClr val="bg2"/>
            </a:solidFill>
            <a:round/>
            <a:headEnd/>
            <a:tailEnd/>
          </a:ln>
          <a:effectLst/>
        </p:spPr>
        <p:txBody>
          <a:bodyPr/>
          <a:lstStyle/>
          <a:p>
            <a:endParaRPr lang="fr-FR"/>
          </a:p>
        </p:txBody>
      </p:sp>
      <p:sp>
        <p:nvSpPr>
          <p:cNvPr id="132103" name="Line 7"/>
          <p:cNvSpPr>
            <a:spLocks noChangeShapeType="1"/>
          </p:cNvSpPr>
          <p:nvPr/>
        </p:nvSpPr>
        <p:spPr bwMode="auto">
          <a:xfrm>
            <a:off x="1042988" y="3573463"/>
            <a:ext cx="6858000" cy="0"/>
          </a:xfrm>
          <a:prstGeom prst="line">
            <a:avLst/>
          </a:prstGeom>
          <a:noFill/>
          <a:ln w="28575">
            <a:solidFill>
              <a:schemeClr val="tx1"/>
            </a:solidFill>
            <a:round/>
            <a:headEnd/>
            <a:tailEnd/>
          </a:ln>
          <a:effectLst/>
        </p:spPr>
        <p:txBody>
          <a:bodyPr/>
          <a:lstStyle/>
          <a:p>
            <a:endParaRPr lang="fr-FR"/>
          </a:p>
        </p:txBody>
      </p:sp>
      <p:sp>
        <p:nvSpPr>
          <p:cNvPr id="132104" name="Text Box 8"/>
          <p:cNvSpPr txBox="1">
            <a:spLocks noChangeArrowheads="1"/>
          </p:cNvSpPr>
          <p:nvPr/>
        </p:nvSpPr>
        <p:spPr bwMode="auto">
          <a:xfrm>
            <a:off x="323850" y="4005263"/>
            <a:ext cx="6335713" cy="2465387"/>
          </a:xfrm>
          <a:prstGeom prst="rect">
            <a:avLst/>
          </a:prstGeom>
          <a:noFill/>
          <a:ln w="38100">
            <a:no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Évaluer les résultats d’un cours</a:t>
            </a:r>
          </a:p>
          <a:p>
            <a:pPr eaLnBrk="1" hangingPunct="1">
              <a:spcBef>
                <a:spcPct val="50000"/>
              </a:spcBef>
              <a:buFontTx/>
              <a:buChar char="•"/>
            </a:pPr>
            <a:r>
              <a:rPr lang="fr-FR">
                <a:solidFill>
                  <a:srgbClr val="000000"/>
                </a:solidFill>
                <a:latin typeface="Verdana" pitchFamily="34" charset="0"/>
                <a:ea typeface="Arial Unicode MS" pitchFamily="34" charset="-128"/>
                <a:cs typeface="Arial Unicode MS" pitchFamily="34" charset="-128"/>
              </a:rPr>
              <a:t> Mesurer le coefficient d’agrément</a:t>
            </a:r>
          </a:p>
          <a:p>
            <a:pPr eaLnBrk="1" hangingPunct="1">
              <a:spcBef>
                <a:spcPct val="50000"/>
              </a:spcBef>
              <a:buFontTx/>
              <a:buChar char="•"/>
            </a:pPr>
            <a:r>
              <a:rPr lang="fr-FR">
                <a:solidFill>
                  <a:srgbClr val="000000"/>
                </a:solidFill>
                <a:latin typeface="Verdana" pitchFamily="34" charset="0"/>
                <a:ea typeface="Arial Unicode MS" pitchFamily="34" charset="-128"/>
                <a:cs typeface="Arial Unicode MS" pitchFamily="34" charset="-128"/>
              </a:rPr>
              <a:t> Comparer les résultats avec              des résultats standards</a:t>
            </a:r>
          </a:p>
          <a:p>
            <a:pPr eaLnBrk="1" hangingPunct="1">
              <a:spcBef>
                <a:spcPct val="50000"/>
              </a:spcBef>
              <a:buFontTx/>
              <a:buChar char="•"/>
            </a:pPr>
            <a:r>
              <a:rPr lang="fr-FR">
                <a:solidFill>
                  <a:srgbClr val="000000"/>
                </a:solidFill>
                <a:latin typeface="Verdana" pitchFamily="34" charset="0"/>
                <a:ea typeface="Arial Unicode MS" pitchFamily="34" charset="-128"/>
                <a:cs typeface="Arial Unicode MS" pitchFamily="34" charset="-128"/>
              </a:rPr>
              <a:t> Mesurer l’efficacité du cours</a:t>
            </a:r>
          </a:p>
        </p:txBody>
      </p:sp>
      <p:sp>
        <p:nvSpPr>
          <p:cNvPr id="132105" name="Rectangle 9"/>
          <p:cNvSpPr>
            <a:spLocks noChangeArrowheads="1"/>
          </p:cNvSpPr>
          <p:nvPr/>
        </p:nvSpPr>
        <p:spPr bwMode="auto">
          <a:xfrm>
            <a:off x="250825" y="1027113"/>
            <a:ext cx="3960813" cy="530225"/>
          </a:xfrm>
          <a:prstGeom prst="rect">
            <a:avLst/>
          </a:prstGeom>
          <a:noFill/>
          <a:ln w="38100">
            <a:solidFill>
              <a:schemeClr val="bg2"/>
            </a:solidFill>
            <a:miter lim="800000"/>
            <a:headEnd/>
            <a:tailEnd/>
          </a:ln>
          <a:effectLst/>
        </p:spPr>
        <p:txBody>
          <a:bodyPr wrap="none" anchor="ctr"/>
          <a:lstStyle/>
          <a:p>
            <a:endParaRPr lang="fr-FR"/>
          </a:p>
        </p:txBody>
      </p:sp>
      <p:sp>
        <p:nvSpPr>
          <p:cNvPr id="132106" name="Text Box 10"/>
          <p:cNvSpPr txBox="1">
            <a:spLocks noChangeArrowheads="1"/>
          </p:cNvSpPr>
          <p:nvPr/>
        </p:nvSpPr>
        <p:spPr bwMode="auto">
          <a:xfrm>
            <a:off x="1619250" y="333375"/>
            <a:ext cx="6858000" cy="519113"/>
          </a:xfrm>
          <a:prstGeom prst="rect">
            <a:avLst/>
          </a:prstGeom>
          <a:noFill/>
          <a:ln w="9525">
            <a:noFill/>
            <a:miter lim="800000"/>
            <a:headEnd/>
            <a:tailEnd/>
          </a:ln>
          <a:effectLst/>
        </p:spPr>
        <p:txBody>
          <a:bodyPr>
            <a:spAutoFit/>
          </a:bodyPr>
          <a:lstStyle/>
          <a:p>
            <a:pPr algn="ctr" eaLnBrk="1" hangingPunct="1"/>
            <a:r>
              <a:rPr lang="fr-FR" sz="2800" b="1">
                <a:solidFill>
                  <a:schemeClr val="bg2"/>
                </a:solidFill>
                <a:latin typeface="Verdana" pitchFamily="34" charset="0"/>
                <a:cs typeface="Arial" charset="0"/>
              </a:rPr>
              <a:t>Objectif cognitif: exemple 2</a:t>
            </a:r>
          </a:p>
        </p:txBody>
      </p:sp>
      <p:sp>
        <p:nvSpPr>
          <p:cNvPr id="132107" name="Line 11"/>
          <p:cNvSpPr>
            <a:spLocks noChangeShapeType="1"/>
          </p:cNvSpPr>
          <p:nvPr/>
        </p:nvSpPr>
        <p:spPr bwMode="auto">
          <a:xfrm>
            <a:off x="4211638" y="1268413"/>
            <a:ext cx="1944687" cy="0"/>
          </a:xfrm>
          <a:prstGeom prst="line">
            <a:avLst/>
          </a:prstGeom>
          <a:noFill/>
          <a:ln w="38100">
            <a:solidFill>
              <a:schemeClr val="bg2"/>
            </a:solidFill>
            <a:round/>
            <a:headEnd/>
            <a:tailEnd type="triangle" w="med" len="med"/>
          </a:ln>
          <a:effectLst/>
        </p:spPr>
        <p:txBody>
          <a:bodyPr/>
          <a:lstStyle/>
          <a:p>
            <a:endParaRPr lang="fr-FR"/>
          </a:p>
        </p:txBody>
      </p:sp>
      <p:sp>
        <p:nvSpPr>
          <p:cNvPr id="132108" name="Line 12"/>
          <p:cNvSpPr>
            <a:spLocks noChangeShapeType="1"/>
          </p:cNvSpPr>
          <p:nvPr/>
        </p:nvSpPr>
        <p:spPr bwMode="auto">
          <a:xfrm>
            <a:off x="4140200" y="1628775"/>
            <a:ext cx="647700" cy="0"/>
          </a:xfrm>
          <a:prstGeom prst="line">
            <a:avLst/>
          </a:prstGeom>
          <a:noFill/>
          <a:ln w="38100">
            <a:solidFill>
              <a:schemeClr val="bg2"/>
            </a:solidFill>
            <a:round/>
            <a:headEnd/>
            <a:tailEnd/>
          </a:ln>
          <a:effectLst/>
        </p:spPr>
        <p:txBody>
          <a:bodyPr/>
          <a:lstStyle/>
          <a:p>
            <a:endParaRPr lang="fr-FR"/>
          </a:p>
        </p:txBody>
      </p:sp>
      <p:sp>
        <p:nvSpPr>
          <p:cNvPr id="132109" name="Line 13"/>
          <p:cNvSpPr>
            <a:spLocks noChangeShapeType="1"/>
          </p:cNvSpPr>
          <p:nvPr/>
        </p:nvSpPr>
        <p:spPr bwMode="auto">
          <a:xfrm>
            <a:off x="4140200" y="3284538"/>
            <a:ext cx="647700" cy="0"/>
          </a:xfrm>
          <a:prstGeom prst="line">
            <a:avLst/>
          </a:prstGeom>
          <a:noFill/>
          <a:ln w="38100">
            <a:solidFill>
              <a:schemeClr val="bg2"/>
            </a:solidFill>
            <a:round/>
            <a:headEnd/>
            <a:tailEnd/>
          </a:ln>
          <a:effectLst/>
        </p:spPr>
        <p:txBody>
          <a:bodyPr/>
          <a:lstStyle/>
          <a:p>
            <a:endParaRPr lang="fr-FR"/>
          </a:p>
        </p:txBody>
      </p:sp>
      <p:sp>
        <p:nvSpPr>
          <p:cNvPr id="132110" name="Rectangle 14"/>
          <p:cNvSpPr>
            <a:spLocks noChangeArrowheads="1"/>
          </p:cNvSpPr>
          <p:nvPr/>
        </p:nvSpPr>
        <p:spPr bwMode="auto">
          <a:xfrm>
            <a:off x="250825" y="3933825"/>
            <a:ext cx="5041900" cy="574675"/>
          </a:xfrm>
          <a:prstGeom prst="rect">
            <a:avLst/>
          </a:prstGeom>
          <a:noFill/>
          <a:ln w="38100">
            <a:solidFill>
              <a:schemeClr val="bg2"/>
            </a:solidFill>
            <a:miter lim="800000"/>
            <a:headEnd/>
            <a:tailEnd/>
          </a:ln>
          <a:effectLst/>
        </p:spPr>
        <p:txBody>
          <a:bodyPr wrap="none" anchor="ctr"/>
          <a:lstStyle/>
          <a:p>
            <a:endParaRPr lang="fr-FR"/>
          </a:p>
        </p:txBody>
      </p:sp>
      <p:sp>
        <p:nvSpPr>
          <p:cNvPr id="132111" name="Text Box 15"/>
          <p:cNvSpPr txBox="1">
            <a:spLocks noChangeArrowheads="1"/>
          </p:cNvSpPr>
          <p:nvPr/>
        </p:nvSpPr>
        <p:spPr bwMode="auto">
          <a:xfrm>
            <a:off x="6140450" y="3933825"/>
            <a:ext cx="2679700"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Objectif général</a:t>
            </a:r>
            <a:endParaRPr lang="fr-FR">
              <a:solidFill>
                <a:schemeClr val="tx1"/>
              </a:solidFill>
              <a:latin typeface="Verdana" pitchFamily="34" charset="0"/>
              <a:cs typeface="Arial" charset="0"/>
            </a:endParaRPr>
          </a:p>
        </p:txBody>
      </p:sp>
      <p:sp>
        <p:nvSpPr>
          <p:cNvPr id="132112" name="Text Box 16"/>
          <p:cNvSpPr txBox="1">
            <a:spLocks noChangeArrowheads="1"/>
          </p:cNvSpPr>
          <p:nvPr/>
        </p:nvSpPr>
        <p:spPr bwMode="auto">
          <a:xfrm>
            <a:off x="5580063" y="5251450"/>
            <a:ext cx="3505200" cy="495300"/>
          </a:xfrm>
          <a:prstGeom prst="rect">
            <a:avLst/>
          </a:prstGeom>
          <a:solidFill>
            <a:schemeClr val="accent1"/>
          </a:solidFill>
          <a:ln w="38100">
            <a:solidFill>
              <a:schemeClr val="bg2"/>
            </a:solidFill>
            <a:miter lim="800000"/>
            <a:headEnd/>
            <a:tailEnd/>
          </a:ln>
          <a:effectLst/>
        </p:spPr>
        <p:txBody>
          <a:bodyPr>
            <a:spAutoFit/>
          </a:bodyPr>
          <a:lstStyle/>
          <a:p>
            <a:pPr eaLnBrk="1" hangingPunct="1">
              <a:spcBef>
                <a:spcPct val="50000"/>
              </a:spcBef>
            </a:pPr>
            <a:r>
              <a:rPr lang="fr-FR">
                <a:solidFill>
                  <a:srgbClr val="000000"/>
                </a:solidFill>
                <a:latin typeface="Verdana" pitchFamily="34" charset="0"/>
                <a:ea typeface="Arial Unicode MS" pitchFamily="34" charset="-128"/>
                <a:cs typeface="Arial Unicode MS" pitchFamily="34" charset="-128"/>
              </a:rPr>
              <a:t>Résultats spécifiques</a:t>
            </a:r>
            <a:endParaRPr lang="fr-FR">
              <a:solidFill>
                <a:schemeClr val="tx1"/>
              </a:solidFill>
              <a:latin typeface="Verdana" pitchFamily="34" charset="0"/>
              <a:cs typeface="Arial" charset="0"/>
            </a:endParaRPr>
          </a:p>
        </p:txBody>
      </p:sp>
      <p:sp>
        <p:nvSpPr>
          <p:cNvPr id="132113" name="Line 17"/>
          <p:cNvSpPr>
            <a:spLocks noChangeShapeType="1"/>
          </p:cNvSpPr>
          <p:nvPr/>
        </p:nvSpPr>
        <p:spPr bwMode="auto">
          <a:xfrm>
            <a:off x="5292725" y="4221163"/>
            <a:ext cx="863600" cy="1587"/>
          </a:xfrm>
          <a:prstGeom prst="line">
            <a:avLst/>
          </a:prstGeom>
          <a:noFill/>
          <a:ln w="38100">
            <a:solidFill>
              <a:schemeClr val="bg2"/>
            </a:solidFill>
            <a:round/>
            <a:headEnd/>
            <a:tailEnd type="triangle" w="med" len="med"/>
          </a:ln>
          <a:effectLst/>
        </p:spPr>
        <p:txBody>
          <a:bodyPr/>
          <a:lstStyle/>
          <a:p>
            <a:endParaRPr lang="fr-F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Espace réservé du numéro de diapositive 4"/>
          <p:cNvSpPr>
            <a:spLocks noGrp="1"/>
          </p:cNvSpPr>
          <p:nvPr>
            <p:ph type="sldNum" sz="quarter" idx="11"/>
          </p:nvPr>
        </p:nvSpPr>
        <p:spPr/>
        <p:txBody>
          <a:bodyPr/>
          <a:lstStyle/>
          <a:p>
            <a:fld id="{2C34C5D5-6A92-4782-AAA4-CB8A3381550D}" type="slidenum">
              <a:rPr lang="en-US"/>
              <a:pPr/>
              <a:t>3</a:t>
            </a:fld>
            <a:endParaRPr lang="en-US"/>
          </a:p>
        </p:txBody>
      </p:sp>
      <p:sp>
        <p:nvSpPr>
          <p:cNvPr id="5121" name="Rectangle 1"/>
          <p:cNvSpPr>
            <a:spLocks noGrp="1" noChangeArrowheads="1"/>
          </p:cNvSpPr>
          <p:nvPr>
            <p:ph type="title"/>
          </p:nvPr>
        </p:nvSpPr>
        <p:spPr>
          <a:xfrm>
            <a:off x="684213" y="1052513"/>
            <a:ext cx="7772400" cy="990600"/>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Objectifs</a:t>
            </a:r>
            <a:r>
              <a:rPr lang="it-IT" sz="3600" b="1">
                <a:solidFill>
                  <a:schemeClr val="bg2"/>
                </a:solidFill>
              </a:rPr>
              <a:t> de performance ou de </a:t>
            </a:r>
            <a:r>
              <a:rPr lang="fr-FR" sz="3600" b="1">
                <a:solidFill>
                  <a:schemeClr val="bg2"/>
                </a:solidFill>
              </a:rPr>
              <a:t>formation</a:t>
            </a:r>
            <a:endParaRPr lang="en-GB" sz="3600" b="1">
              <a:solidFill>
                <a:schemeClr val="bg2"/>
              </a:solidFill>
            </a:endParaRPr>
          </a:p>
        </p:txBody>
      </p:sp>
      <p:sp>
        <p:nvSpPr>
          <p:cNvPr id="5122" name="Rectangle 2"/>
          <p:cNvSpPr>
            <a:spLocks noGrp="1" noChangeArrowheads="1"/>
          </p:cNvSpPr>
          <p:nvPr>
            <p:ph type="body" idx="1"/>
          </p:nvPr>
        </p:nvSpPr>
        <p:spPr>
          <a:xfrm>
            <a:off x="395288" y="2565400"/>
            <a:ext cx="8424862" cy="3024188"/>
          </a:xfrm>
          <a:noFill/>
          <a:ln/>
        </p:spPr>
        <p:txBody>
          <a:bodyPr lIns="90000" tIns="46800" rIns="90000" bIns="46800"/>
          <a:lstStyle/>
          <a:p>
            <a:pPr>
              <a:spcBef>
                <a:spcPct val="0"/>
              </a:spcBef>
              <a:buClrTx/>
              <a:buSzTx/>
              <a:buFontTx/>
              <a:buNone/>
              <a:tabLst>
                <a:tab pos="911225" algn="l"/>
                <a:tab pos="1825625" algn="l"/>
                <a:tab pos="2740025" algn="l"/>
                <a:tab pos="3654425" algn="l"/>
                <a:tab pos="4568825" algn="l"/>
                <a:tab pos="5483225" algn="l"/>
                <a:tab pos="6397625" algn="l"/>
                <a:tab pos="7312025" algn="l"/>
                <a:tab pos="8226425" algn="l"/>
                <a:tab pos="9140825" algn="l"/>
                <a:tab pos="10055225" algn="l"/>
              </a:tabLst>
            </a:pPr>
            <a:r>
              <a:rPr lang="fr-FR"/>
              <a:t>Un objectif de formation correspond au niveau souhaité de performance des tâches à accomplir, des concepts à assimiler et des connaissances ou capacités intellectuelles à acquérir.</a:t>
            </a:r>
            <a:endParaRPr lang="en-GB"/>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 name="Espace réservé du numéro de diapositive 4"/>
          <p:cNvSpPr>
            <a:spLocks noGrp="1"/>
          </p:cNvSpPr>
          <p:nvPr>
            <p:ph type="sldNum" sz="quarter" idx="11"/>
          </p:nvPr>
        </p:nvSpPr>
        <p:spPr/>
        <p:txBody>
          <a:bodyPr/>
          <a:lstStyle/>
          <a:p>
            <a:fld id="{25004218-8405-4C78-A39E-A98E1D53E76C}" type="slidenum">
              <a:rPr lang="en-US"/>
              <a:pPr/>
              <a:t>4</a:t>
            </a:fld>
            <a:endParaRPr lang="en-US"/>
          </a:p>
        </p:txBody>
      </p:sp>
      <p:sp>
        <p:nvSpPr>
          <p:cNvPr id="6145" name="Rectangle 1"/>
          <p:cNvSpPr>
            <a:spLocks noGrp="1" noChangeArrowheads="1"/>
          </p:cNvSpPr>
          <p:nvPr>
            <p:ph type="title"/>
          </p:nvPr>
        </p:nvSpPr>
        <p:spPr>
          <a:xfrm>
            <a:off x="611188" y="1052513"/>
            <a:ext cx="7772400" cy="990600"/>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Rôle</a:t>
            </a:r>
            <a:r>
              <a:rPr lang="it-IT" sz="3600" b="1">
                <a:solidFill>
                  <a:schemeClr val="bg2"/>
                </a:solidFill>
              </a:rPr>
              <a:t> </a:t>
            </a:r>
            <a:r>
              <a:rPr lang="fr-FR" sz="3600" b="1">
                <a:solidFill>
                  <a:schemeClr val="bg2"/>
                </a:solidFill>
              </a:rPr>
              <a:t>des</a:t>
            </a:r>
            <a:r>
              <a:rPr lang="it-IT" sz="3600" b="1">
                <a:solidFill>
                  <a:schemeClr val="bg2"/>
                </a:solidFill>
              </a:rPr>
              <a:t> </a:t>
            </a:r>
            <a:r>
              <a:rPr lang="fr-FR" sz="3600" b="1">
                <a:solidFill>
                  <a:schemeClr val="bg2"/>
                </a:solidFill>
              </a:rPr>
              <a:t>objectifs</a:t>
            </a:r>
            <a:r>
              <a:rPr lang="it-IT" sz="3600" b="1">
                <a:solidFill>
                  <a:schemeClr val="bg2"/>
                </a:solidFill>
              </a:rPr>
              <a:t> de performance</a:t>
            </a:r>
            <a:endParaRPr lang="en-GB" sz="3600" b="1">
              <a:solidFill>
                <a:schemeClr val="bg2"/>
              </a:solidFill>
            </a:endParaRPr>
          </a:p>
        </p:txBody>
      </p:sp>
      <p:sp>
        <p:nvSpPr>
          <p:cNvPr id="6146" name="Rectangle 2"/>
          <p:cNvSpPr>
            <a:spLocks noGrp="1" noChangeArrowheads="1"/>
          </p:cNvSpPr>
          <p:nvPr>
            <p:ph type="body" idx="1"/>
          </p:nvPr>
        </p:nvSpPr>
        <p:spPr>
          <a:xfrm>
            <a:off x="179388" y="1989138"/>
            <a:ext cx="8964612" cy="3960812"/>
          </a:xfrm>
          <a:noFill/>
          <a:ln/>
        </p:spPr>
        <p:txBody>
          <a:bodyPr lIns="90000" tIns="46800" rIns="90000" bIns="46800"/>
          <a:lstStyle/>
          <a:p>
            <a:pPr marL="0" indent="0">
              <a:lnSpc>
                <a:spcPct val="93000"/>
              </a:lnSpc>
              <a:tabLst>
                <a:tab pos="569913" algn="l"/>
                <a:tab pos="1484313" algn="l"/>
                <a:tab pos="2398713" algn="l"/>
                <a:tab pos="3313113" algn="l"/>
                <a:tab pos="4227513" algn="l"/>
                <a:tab pos="5141913" algn="l"/>
                <a:tab pos="6056313" algn="l"/>
                <a:tab pos="6970713" algn="l"/>
                <a:tab pos="7885113" algn="l"/>
                <a:tab pos="8799513" algn="l"/>
                <a:tab pos="9713913" algn="l"/>
              </a:tabLst>
            </a:pPr>
            <a:r>
              <a:rPr lang="en-GB" sz="2800" dirty="0"/>
              <a:t> </a:t>
            </a:r>
            <a:r>
              <a:rPr lang="fr-FR" sz="2800" dirty="0">
                <a:solidFill>
                  <a:srgbClr val="000000"/>
                </a:solidFill>
              </a:rPr>
              <a:t>La formulation des objectifs de formation </a:t>
            </a:r>
            <a:r>
              <a:rPr lang="fr-FR" sz="2800" dirty="0" smtClean="0">
                <a:solidFill>
                  <a:srgbClr val="000000"/>
                </a:solidFill>
              </a:rPr>
              <a:t>permet </a:t>
            </a:r>
            <a:r>
              <a:rPr lang="fr-FR" sz="2800" dirty="0">
                <a:solidFill>
                  <a:srgbClr val="000000"/>
                </a:solidFill>
              </a:rPr>
              <a:t>:</a:t>
            </a:r>
          </a:p>
          <a:p>
            <a:pPr marL="0" indent="0">
              <a:tabLst>
                <a:tab pos="569913" algn="l"/>
                <a:tab pos="1484313" algn="l"/>
                <a:tab pos="2398713" algn="l"/>
                <a:tab pos="3313113" algn="l"/>
                <a:tab pos="4227513" algn="l"/>
                <a:tab pos="5141913" algn="l"/>
                <a:tab pos="6056313" algn="l"/>
                <a:tab pos="6970713" algn="l"/>
                <a:tab pos="7885113" algn="l"/>
                <a:tab pos="8799513" algn="l"/>
                <a:tab pos="9713913" algn="l"/>
              </a:tabLst>
            </a:pPr>
            <a:r>
              <a:rPr lang="fr-FR" dirty="0">
                <a:solidFill>
                  <a:srgbClr val="000000"/>
                </a:solidFill>
              </a:rPr>
              <a:t> </a:t>
            </a:r>
            <a:r>
              <a:rPr lang="fr-FR" dirty="0" smtClean="0">
                <a:solidFill>
                  <a:srgbClr val="000000"/>
                </a:solidFill>
              </a:rPr>
              <a:t>D’i</a:t>
            </a:r>
            <a:r>
              <a:rPr lang="fr-FR" sz="2800" dirty="0" smtClean="0">
                <a:solidFill>
                  <a:srgbClr val="000000"/>
                </a:solidFill>
              </a:rPr>
              <a:t>nformer </a:t>
            </a:r>
            <a:r>
              <a:rPr lang="fr-FR" sz="2800" dirty="0">
                <a:solidFill>
                  <a:srgbClr val="000000"/>
                </a:solidFill>
              </a:rPr>
              <a:t>les étudiants sur ce qu’il seront capables de faire ou d’accomplir et sur le niveau de performance qui est attendu</a:t>
            </a:r>
          </a:p>
          <a:p>
            <a:pPr marL="0" indent="0">
              <a:tabLst>
                <a:tab pos="569913" algn="l"/>
                <a:tab pos="1484313" algn="l"/>
                <a:tab pos="2398713" algn="l"/>
                <a:tab pos="3313113" algn="l"/>
                <a:tab pos="4227513" algn="l"/>
                <a:tab pos="5141913" algn="l"/>
                <a:tab pos="6056313" algn="l"/>
                <a:tab pos="6970713" algn="l"/>
                <a:tab pos="7885113" algn="l"/>
                <a:tab pos="8799513" algn="l"/>
                <a:tab pos="9713913" algn="l"/>
              </a:tabLst>
            </a:pPr>
            <a:r>
              <a:rPr lang="fr-FR" sz="2800" dirty="0">
                <a:solidFill>
                  <a:srgbClr val="000000"/>
                </a:solidFill>
              </a:rPr>
              <a:t> </a:t>
            </a:r>
            <a:r>
              <a:rPr lang="fr-FR" sz="2800" dirty="0" smtClean="0">
                <a:solidFill>
                  <a:srgbClr val="000000"/>
                </a:solidFill>
              </a:rPr>
              <a:t>De Développer </a:t>
            </a:r>
            <a:r>
              <a:rPr lang="fr-FR" sz="2800" dirty="0">
                <a:solidFill>
                  <a:srgbClr val="000000"/>
                </a:solidFill>
              </a:rPr>
              <a:t>les contenus en fonction des objectifs de formation et besoins des utilisateurs cibles</a:t>
            </a:r>
          </a:p>
          <a:p>
            <a:pPr marL="0" indent="0">
              <a:tabLst>
                <a:tab pos="569913" algn="l"/>
                <a:tab pos="1484313" algn="l"/>
                <a:tab pos="2398713" algn="l"/>
                <a:tab pos="3313113" algn="l"/>
                <a:tab pos="4227513" algn="l"/>
                <a:tab pos="5141913" algn="l"/>
                <a:tab pos="6056313" algn="l"/>
                <a:tab pos="6970713" algn="l"/>
                <a:tab pos="7885113" algn="l"/>
                <a:tab pos="8799513" algn="l"/>
                <a:tab pos="9713913" algn="l"/>
              </a:tabLst>
            </a:pPr>
            <a:r>
              <a:rPr lang="fr-FR" sz="2800" dirty="0">
                <a:solidFill>
                  <a:srgbClr val="000000"/>
                </a:solidFill>
              </a:rPr>
              <a:t> </a:t>
            </a:r>
            <a:r>
              <a:rPr lang="fr-FR" sz="2800" dirty="0" smtClean="0">
                <a:solidFill>
                  <a:srgbClr val="000000"/>
                </a:solidFill>
              </a:rPr>
              <a:t>De Développer </a:t>
            </a:r>
            <a:r>
              <a:rPr lang="fr-FR" sz="2800" dirty="0">
                <a:solidFill>
                  <a:srgbClr val="000000"/>
                </a:solidFill>
              </a:rPr>
              <a:t>des tests en fonction des objectifs à atteindre</a:t>
            </a:r>
          </a:p>
          <a:p>
            <a:pPr marL="0" indent="0">
              <a:lnSpc>
                <a:spcPct val="93000"/>
              </a:lnSpc>
              <a:tabLst>
                <a:tab pos="569913" algn="l"/>
                <a:tab pos="1484313" algn="l"/>
                <a:tab pos="2398713" algn="l"/>
                <a:tab pos="3313113" algn="l"/>
                <a:tab pos="4227513" algn="l"/>
                <a:tab pos="5141913" algn="l"/>
                <a:tab pos="6056313" algn="l"/>
                <a:tab pos="6970713" algn="l"/>
                <a:tab pos="7885113" algn="l"/>
                <a:tab pos="8799513" algn="l"/>
                <a:tab pos="9713913" algn="l"/>
              </a:tabLst>
            </a:pPr>
            <a:endParaRPr lang="en-GB" sz="2800" dirty="0">
              <a:solidFill>
                <a:srgbClr val="000000"/>
              </a:solidFill>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11"/>
          </p:nvPr>
        </p:nvSpPr>
        <p:spPr/>
        <p:txBody>
          <a:bodyPr/>
          <a:lstStyle/>
          <a:p>
            <a:fld id="{3DF621FD-B70C-4DA0-8730-6F92D1E68CFB}" type="slidenum">
              <a:rPr lang="en-US"/>
              <a:pPr/>
              <a:t>5</a:t>
            </a:fld>
            <a:endParaRPr lang="en-US"/>
          </a:p>
        </p:txBody>
      </p:sp>
      <p:sp>
        <p:nvSpPr>
          <p:cNvPr id="7169" name="Rectangle 1"/>
          <p:cNvSpPr>
            <a:spLocks noGrp="1" noChangeArrowheads="1"/>
          </p:cNvSpPr>
          <p:nvPr>
            <p:ph type="title"/>
          </p:nvPr>
        </p:nvSpPr>
        <p:spPr>
          <a:xfrm>
            <a:off x="0" y="981075"/>
            <a:ext cx="8664575" cy="792163"/>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Niveaux de performance</a:t>
            </a:r>
            <a:endParaRPr lang="en-GB" sz="3600" b="1">
              <a:solidFill>
                <a:schemeClr val="bg2"/>
              </a:solidFill>
            </a:endParaRPr>
          </a:p>
        </p:txBody>
      </p:sp>
      <p:sp>
        <p:nvSpPr>
          <p:cNvPr id="7188" name="Text Box 20"/>
          <p:cNvSpPr txBox="1">
            <a:spLocks noChangeArrowheads="1"/>
          </p:cNvSpPr>
          <p:nvPr/>
        </p:nvSpPr>
        <p:spPr bwMode="auto">
          <a:xfrm>
            <a:off x="250825" y="1773238"/>
            <a:ext cx="8424863" cy="4587875"/>
          </a:xfrm>
          <a:prstGeom prst="rect">
            <a:avLst/>
          </a:prstGeom>
          <a:noFill/>
          <a:ln w="9525">
            <a:noFill/>
            <a:miter lim="800000"/>
            <a:headEnd/>
            <a:tailEnd/>
          </a:ln>
          <a:effectLst/>
        </p:spPr>
        <p:txBody>
          <a:bodyPr>
            <a:spAutoFit/>
          </a:bodyPr>
          <a:lstStyle/>
          <a:p>
            <a:pPr eaLnBrk="1" hangingPunct="1">
              <a:lnSpc>
                <a:spcPct val="125000"/>
              </a:lnSpc>
              <a:spcBef>
                <a:spcPct val="50000"/>
              </a:spcBef>
              <a:buClr>
                <a:schemeClr val="bg2"/>
              </a:buClr>
              <a:buSzPct val="75000"/>
              <a:buFont typeface="Wingdings" pitchFamily="2" charset="2"/>
              <a:buChar char="n"/>
            </a:pPr>
            <a:r>
              <a:rPr lang="fr-FR" sz="2000" b="1">
                <a:solidFill>
                  <a:srgbClr val="000000"/>
                </a:solidFill>
                <a:latin typeface="Arial" charset="0"/>
                <a:cs typeface="Arial" charset="0"/>
              </a:rPr>
              <a:t> Connaissance : </a:t>
            </a:r>
            <a:r>
              <a:rPr lang="fr-FR" sz="2000">
                <a:solidFill>
                  <a:srgbClr val="000000"/>
                </a:solidFill>
                <a:latin typeface="Arial" charset="0"/>
                <a:cs typeface="Arial" charset="0"/>
              </a:rPr>
              <a:t>Assimiler/mémoriser les informations fournies</a:t>
            </a:r>
            <a:endParaRPr lang="fr-FR" sz="2000" b="1">
              <a:solidFill>
                <a:srgbClr val="000000"/>
              </a:solidFill>
              <a:latin typeface="Arial" charset="0"/>
              <a:cs typeface="Arial" charset="0"/>
            </a:endParaRPr>
          </a:p>
          <a:p>
            <a:pPr eaLnBrk="1" hangingPunct="1">
              <a:lnSpc>
                <a:spcPct val="125000"/>
              </a:lnSpc>
              <a:spcBef>
                <a:spcPct val="50000"/>
              </a:spcBef>
              <a:buClr>
                <a:schemeClr val="bg2"/>
              </a:buClr>
              <a:buSzPct val="75000"/>
              <a:buFont typeface="Wingdings" pitchFamily="2" charset="2"/>
              <a:buChar char="n"/>
            </a:pPr>
            <a:r>
              <a:rPr lang="fr-FR" sz="2000" b="1">
                <a:solidFill>
                  <a:srgbClr val="000000"/>
                </a:solidFill>
                <a:latin typeface="Arial" charset="0"/>
                <a:cs typeface="Arial" charset="0"/>
              </a:rPr>
              <a:t> Compréhension : </a:t>
            </a:r>
            <a:r>
              <a:rPr lang="fr-FR" sz="2000">
                <a:solidFill>
                  <a:srgbClr val="000000"/>
                </a:solidFill>
                <a:latin typeface="Arial" charset="0"/>
                <a:cs typeface="Arial" charset="0"/>
              </a:rPr>
              <a:t>Interpréter/élaborer les informations fournies</a:t>
            </a:r>
          </a:p>
          <a:p>
            <a:pPr eaLnBrk="1" hangingPunct="1">
              <a:lnSpc>
                <a:spcPct val="125000"/>
              </a:lnSpc>
              <a:spcBef>
                <a:spcPct val="50000"/>
              </a:spcBef>
              <a:buClr>
                <a:schemeClr val="bg2"/>
              </a:buClr>
              <a:buSzPct val="75000"/>
              <a:buFont typeface="Wingdings" pitchFamily="2" charset="2"/>
              <a:buChar char="n"/>
            </a:pPr>
            <a:r>
              <a:rPr lang="fr-FR" sz="2000">
                <a:solidFill>
                  <a:srgbClr val="000000"/>
                </a:solidFill>
                <a:latin typeface="Arial" charset="0"/>
                <a:cs typeface="Arial" charset="0"/>
              </a:rPr>
              <a:t> </a:t>
            </a:r>
            <a:r>
              <a:rPr lang="fr-FR" sz="2000" b="1">
                <a:solidFill>
                  <a:srgbClr val="000000"/>
                </a:solidFill>
                <a:latin typeface="Arial" charset="0"/>
                <a:cs typeface="Arial" charset="0"/>
              </a:rPr>
              <a:t>Application : </a:t>
            </a:r>
            <a:r>
              <a:rPr lang="fr-FR" sz="2000">
                <a:solidFill>
                  <a:srgbClr val="000000"/>
                </a:solidFill>
                <a:latin typeface="Arial" charset="0"/>
                <a:cs typeface="Arial" charset="0"/>
              </a:rPr>
              <a:t>Capacité d’appliquer un principe acquit à un autre contexte</a:t>
            </a:r>
          </a:p>
          <a:p>
            <a:pPr eaLnBrk="1" hangingPunct="1">
              <a:lnSpc>
                <a:spcPct val="125000"/>
              </a:lnSpc>
              <a:spcBef>
                <a:spcPct val="50000"/>
              </a:spcBef>
              <a:buClr>
                <a:schemeClr val="bg2"/>
              </a:buClr>
              <a:buSzPct val="75000"/>
              <a:buFont typeface="Wingdings" pitchFamily="2" charset="2"/>
              <a:buChar char="n"/>
            </a:pPr>
            <a:r>
              <a:rPr lang="fr-FR" sz="2000">
                <a:solidFill>
                  <a:srgbClr val="000000"/>
                </a:solidFill>
                <a:latin typeface="Arial" charset="0"/>
                <a:cs typeface="Arial" charset="0"/>
              </a:rPr>
              <a:t> </a:t>
            </a:r>
            <a:r>
              <a:rPr lang="fr-FR" sz="2000" b="1">
                <a:solidFill>
                  <a:srgbClr val="000000"/>
                </a:solidFill>
                <a:latin typeface="Arial" charset="0"/>
                <a:cs typeface="Arial" charset="0"/>
              </a:rPr>
              <a:t>Analyse : </a:t>
            </a:r>
            <a:r>
              <a:rPr lang="fr-FR" sz="2000">
                <a:solidFill>
                  <a:srgbClr val="000000"/>
                </a:solidFill>
                <a:latin typeface="Arial" charset="0"/>
                <a:cs typeface="Arial" charset="0"/>
              </a:rPr>
              <a:t>Capacité de décomposer les connaissances acquises et de comprendre les relations qui existent</a:t>
            </a:r>
            <a:r>
              <a:rPr lang="fr-FR" sz="2000">
                <a:solidFill>
                  <a:schemeClr val="tx1"/>
                </a:solidFill>
                <a:latin typeface="Arial" charset="0"/>
                <a:cs typeface="Arial" charset="0"/>
              </a:rPr>
              <a:t> </a:t>
            </a:r>
            <a:r>
              <a:rPr lang="fr-FR" sz="2000">
                <a:solidFill>
                  <a:srgbClr val="000000"/>
                </a:solidFill>
                <a:latin typeface="Arial" charset="0"/>
                <a:cs typeface="Arial" charset="0"/>
              </a:rPr>
              <a:t>entre elles</a:t>
            </a:r>
          </a:p>
          <a:p>
            <a:pPr eaLnBrk="1" hangingPunct="1">
              <a:lnSpc>
                <a:spcPct val="125000"/>
              </a:lnSpc>
              <a:spcBef>
                <a:spcPct val="50000"/>
              </a:spcBef>
              <a:buClr>
                <a:schemeClr val="bg2"/>
              </a:buClr>
              <a:buSzPct val="75000"/>
              <a:buFont typeface="Wingdings" pitchFamily="2" charset="2"/>
              <a:buChar char="n"/>
            </a:pPr>
            <a:r>
              <a:rPr lang="fr-FR" sz="2000">
                <a:solidFill>
                  <a:srgbClr val="000000"/>
                </a:solidFill>
                <a:latin typeface="Arial" charset="0"/>
                <a:cs typeface="Arial" charset="0"/>
              </a:rPr>
              <a:t> </a:t>
            </a:r>
            <a:r>
              <a:rPr lang="fr-FR" sz="2000" b="1">
                <a:solidFill>
                  <a:srgbClr val="000000"/>
                </a:solidFill>
                <a:latin typeface="Arial" charset="0"/>
                <a:cs typeface="Arial" charset="0"/>
              </a:rPr>
              <a:t>Synthèse : </a:t>
            </a:r>
            <a:r>
              <a:rPr lang="fr-FR" sz="2000">
                <a:solidFill>
                  <a:srgbClr val="000000"/>
                </a:solidFill>
                <a:latin typeface="Arial" charset="0"/>
                <a:cs typeface="Arial" charset="0"/>
              </a:rPr>
              <a:t>Capacité de regrouper les connaissances acquises et de comprendre les relations qui existent entre elles </a:t>
            </a:r>
            <a:endParaRPr lang="fr-FR" sz="2000">
              <a:solidFill>
                <a:schemeClr val="tx1"/>
              </a:solidFill>
              <a:latin typeface="Arial" charset="0"/>
              <a:cs typeface="Arial" charset="0"/>
            </a:endParaRPr>
          </a:p>
          <a:p>
            <a:pPr eaLnBrk="1" hangingPunct="1">
              <a:lnSpc>
                <a:spcPct val="125000"/>
              </a:lnSpc>
              <a:spcBef>
                <a:spcPct val="50000"/>
              </a:spcBef>
              <a:buClr>
                <a:schemeClr val="bg2"/>
              </a:buClr>
              <a:buSzPct val="75000"/>
              <a:buFont typeface="Wingdings" pitchFamily="2" charset="2"/>
              <a:buChar char="n"/>
            </a:pPr>
            <a:r>
              <a:rPr lang="fr-FR" sz="2000">
                <a:solidFill>
                  <a:schemeClr val="tx1"/>
                </a:solidFill>
                <a:latin typeface="Arial" charset="0"/>
                <a:cs typeface="Arial" charset="0"/>
              </a:rPr>
              <a:t> </a:t>
            </a:r>
            <a:r>
              <a:rPr lang="en-US" sz="2000" b="1">
                <a:solidFill>
                  <a:srgbClr val="000000"/>
                </a:solidFill>
                <a:latin typeface="Arial" charset="0"/>
                <a:cs typeface="Arial" charset="0"/>
              </a:rPr>
              <a:t>Évaluation</a:t>
            </a:r>
            <a:r>
              <a:rPr lang="fr-FR" sz="2000" b="1">
                <a:solidFill>
                  <a:srgbClr val="000000"/>
                </a:solidFill>
                <a:latin typeface="Arial" charset="0"/>
                <a:cs typeface="Arial" charset="0"/>
              </a:rPr>
              <a:t> : </a:t>
            </a:r>
            <a:r>
              <a:rPr lang="fr-FR" sz="2000">
                <a:solidFill>
                  <a:srgbClr val="000000"/>
                </a:solidFill>
                <a:latin typeface="Arial" charset="0"/>
                <a:cs typeface="Arial" charset="0"/>
              </a:rPr>
              <a:t>Capacité d’analyser et d’exprimer un jugement</a:t>
            </a:r>
            <a:r>
              <a:rPr lang="fr-FR" sz="2000" b="1">
                <a:solidFill>
                  <a:srgbClr val="000000"/>
                </a:solidFill>
                <a:latin typeface="Arial" charset="0"/>
                <a:cs typeface="Arial" charset="0"/>
              </a:rPr>
              <a:t> </a:t>
            </a:r>
            <a:endParaRPr lang="fr-FR" sz="2000">
              <a:solidFill>
                <a:schemeClr val="tx1"/>
              </a:solidFill>
              <a:latin typeface="Arial" charset="0"/>
              <a:cs typeface="Arial" charset="0"/>
            </a:endParaRPr>
          </a:p>
          <a:p>
            <a:pPr eaLnBrk="1" hangingPunct="1"/>
            <a:endParaRPr lang="fr-FR" sz="2000">
              <a:solidFill>
                <a:srgbClr val="000000"/>
              </a:solidFill>
              <a:latin typeface="Arial" charset="0"/>
              <a:cs typeface="Arial" charset="0"/>
            </a:endParaRPr>
          </a:p>
        </p:txBody>
      </p:sp>
      <p:sp>
        <p:nvSpPr>
          <p:cNvPr id="7194" name="Rectangle 26"/>
          <p:cNvSpPr>
            <a:spLocks noChangeArrowheads="1"/>
          </p:cNvSpPr>
          <p:nvPr/>
        </p:nvSpPr>
        <p:spPr bwMode="auto">
          <a:xfrm>
            <a:off x="5580063" y="6237288"/>
            <a:ext cx="2365375" cy="396875"/>
          </a:xfrm>
          <a:prstGeom prst="rect">
            <a:avLst/>
          </a:prstGeom>
          <a:noFill/>
          <a:ln w="9525">
            <a:noFill/>
            <a:miter lim="800000"/>
            <a:headEnd/>
            <a:tailEnd/>
          </a:ln>
          <a:effectLst/>
        </p:spPr>
        <p:txBody>
          <a:bodyPr wrap="none" anchor="ctr">
            <a:spAutoFit/>
          </a:bodyPr>
          <a:lstStyle/>
          <a:p>
            <a:pPr eaLnBrk="1" hangingPunct="1"/>
            <a:r>
              <a:rPr lang="fr-FR" sz="2000">
                <a:solidFill>
                  <a:schemeClr val="tx1"/>
                </a:solidFill>
                <a:latin typeface="Verdana" pitchFamily="34" charset="0"/>
                <a:cs typeface="Arial" charset="0"/>
              </a:rPr>
              <a:t>Benjamin Bloom </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4"/>
          <p:cNvSpPr>
            <a:spLocks noGrp="1"/>
          </p:cNvSpPr>
          <p:nvPr>
            <p:ph type="sldNum" sz="quarter" idx="11"/>
          </p:nvPr>
        </p:nvSpPr>
        <p:spPr/>
        <p:txBody>
          <a:bodyPr/>
          <a:lstStyle/>
          <a:p>
            <a:fld id="{AEEE792B-BD7D-465F-94B7-15FB675C62BE}" type="slidenum">
              <a:rPr lang="en-US"/>
              <a:pPr/>
              <a:t>6</a:t>
            </a:fld>
            <a:endParaRPr lang="en-US"/>
          </a:p>
        </p:txBody>
      </p:sp>
      <p:sp>
        <p:nvSpPr>
          <p:cNvPr id="8193" name="Rectangle 1"/>
          <p:cNvSpPr>
            <a:spLocks noGrp="1" noChangeArrowheads="1"/>
          </p:cNvSpPr>
          <p:nvPr>
            <p:ph type="title"/>
          </p:nvPr>
        </p:nvSpPr>
        <p:spPr>
          <a:xfrm>
            <a:off x="468313" y="908050"/>
            <a:ext cx="7775575" cy="790575"/>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Niveau de performance</a:t>
            </a:r>
            <a:br>
              <a:rPr lang="fr-FR" sz="3600" b="1">
                <a:solidFill>
                  <a:schemeClr val="bg2"/>
                </a:solidFill>
              </a:rPr>
            </a:br>
            <a:endParaRPr lang="en-GB" sz="3600" b="1">
              <a:solidFill>
                <a:schemeClr val="bg2"/>
              </a:solidFill>
            </a:endParaRPr>
          </a:p>
        </p:txBody>
      </p:sp>
      <p:sp>
        <p:nvSpPr>
          <p:cNvPr id="8195"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8203" name="Text Box 11"/>
          <p:cNvSpPr txBox="1">
            <a:spLocks noChangeArrowheads="1"/>
          </p:cNvSpPr>
          <p:nvPr/>
        </p:nvSpPr>
        <p:spPr bwMode="auto">
          <a:xfrm>
            <a:off x="1330325" y="2098675"/>
            <a:ext cx="3095625" cy="557213"/>
          </a:xfrm>
          <a:prstGeom prst="rect">
            <a:avLst/>
          </a:prstGeom>
          <a:solidFill>
            <a:srgbClr val="99CCFF">
              <a:alpha val="14999"/>
            </a:srgbClr>
          </a:solidFill>
          <a:ln w="38100">
            <a:solidFill>
              <a:schemeClr val="bg2"/>
            </a:solidFill>
            <a:miter lim="800000"/>
            <a:headEnd/>
            <a:tailEnd/>
          </a:ln>
          <a:effectLst/>
        </p:spPr>
        <p:txBody>
          <a:bodyPr wrap="none">
            <a:spAutoFit/>
          </a:bodyPr>
          <a:lstStyle/>
          <a:p>
            <a:pPr eaLnBrk="1" hangingPunct="1"/>
            <a:r>
              <a:rPr lang="fr-FR" sz="2800" b="1">
                <a:solidFill>
                  <a:srgbClr val="000000"/>
                </a:solidFill>
                <a:latin typeface="Verdana" pitchFamily="34" charset="0"/>
                <a:cs typeface="Arial" charset="0"/>
              </a:rPr>
              <a:t>Connaissance</a:t>
            </a:r>
            <a:r>
              <a:rPr lang="it-IT" sz="2800" b="1">
                <a:solidFill>
                  <a:srgbClr val="000000"/>
                </a:solidFill>
                <a:latin typeface="Verdana" pitchFamily="34" charset="0"/>
                <a:cs typeface="Arial" charset="0"/>
              </a:rPr>
              <a:t>:</a:t>
            </a:r>
            <a:endParaRPr lang="fr-FR" sz="2800" b="1">
              <a:solidFill>
                <a:srgbClr val="000000"/>
              </a:solidFill>
              <a:latin typeface="Verdana" pitchFamily="34" charset="0"/>
              <a:cs typeface="Arial" charset="0"/>
            </a:endParaRPr>
          </a:p>
        </p:txBody>
      </p:sp>
      <p:sp>
        <p:nvSpPr>
          <p:cNvPr id="8204" name="Text Box 12"/>
          <p:cNvSpPr txBox="1">
            <a:spLocks noChangeArrowheads="1"/>
          </p:cNvSpPr>
          <p:nvPr/>
        </p:nvSpPr>
        <p:spPr bwMode="auto">
          <a:xfrm>
            <a:off x="4787900" y="1557338"/>
            <a:ext cx="3238500" cy="4827587"/>
          </a:xfrm>
          <a:prstGeom prst="rect">
            <a:avLst/>
          </a:prstGeom>
          <a:solidFill>
            <a:schemeClr val="accent1">
              <a:alpha val="14999"/>
            </a:schemeClr>
          </a:solidFill>
          <a:ln w="38100">
            <a:solidFill>
              <a:schemeClr val="bg2"/>
            </a:solidFill>
            <a:miter lim="800000"/>
            <a:headEnd/>
            <a:tailEnd/>
          </a:ln>
          <a:effectLst/>
        </p:spPr>
        <p:txBody>
          <a:bodyPr>
            <a:spAutoFit/>
          </a:bodyPr>
          <a:lstStyle/>
          <a:p>
            <a:pPr eaLnBrk="1" hangingPunct="1"/>
            <a:r>
              <a:rPr lang="fr-FR" sz="2800">
                <a:solidFill>
                  <a:schemeClr val="tx1"/>
                </a:solidFill>
                <a:latin typeface="Verdana" pitchFamily="34" charset="0"/>
                <a:cs typeface="Arial" charset="0"/>
              </a:rPr>
              <a:t>Définir</a:t>
            </a:r>
          </a:p>
          <a:p>
            <a:pPr eaLnBrk="1" hangingPunct="1"/>
            <a:r>
              <a:rPr lang="fr-FR" sz="2800">
                <a:solidFill>
                  <a:schemeClr val="tx1"/>
                </a:solidFill>
                <a:latin typeface="Verdana" pitchFamily="34" charset="0"/>
                <a:cs typeface="Arial" charset="0"/>
              </a:rPr>
              <a:t>Mémoriser</a:t>
            </a:r>
          </a:p>
          <a:p>
            <a:pPr eaLnBrk="1" hangingPunct="1"/>
            <a:r>
              <a:rPr lang="fr-FR" sz="2800">
                <a:solidFill>
                  <a:schemeClr val="tx1"/>
                </a:solidFill>
                <a:latin typeface="Verdana" pitchFamily="34" charset="0"/>
                <a:cs typeface="Arial" charset="0"/>
              </a:rPr>
              <a:t>Reproduire</a:t>
            </a:r>
          </a:p>
          <a:p>
            <a:pPr eaLnBrk="1" hangingPunct="1"/>
            <a:r>
              <a:rPr lang="fr-FR" sz="2800">
                <a:solidFill>
                  <a:schemeClr val="tx1"/>
                </a:solidFill>
                <a:latin typeface="Verdana" pitchFamily="34" charset="0"/>
                <a:cs typeface="Arial" charset="0"/>
              </a:rPr>
              <a:t>Répéter</a:t>
            </a:r>
          </a:p>
          <a:p>
            <a:pPr eaLnBrk="1" hangingPunct="1"/>
            <a:r>
              <a:rPr lang="fr-FR" sz="2800">
                <a:solidFill>
                  <a:schemeClr val="tx1"/>
                </a:solidFill>
                <a:latin typeface="Verdana" pitchFamily="34" charset="0"/>
                <a:cs typeface="Arial" charset="0"/>
              </a:rPr>
              <a:t>Lister</a:t>
            </a:r>
          </a:p>
          <a:p>
            <a:pPr eaLnBrk="1" hangingPunct="1"/>
            <a:r>
              <a:rPr lang="fr-FR" sz="2800">
                <a:solidFill>
                  <a:schemeClr val="tx1"/>
                </a:solidFill>
                <a:latin typeface="Verdana" pitchFamily="34" charset="0"/>
                <a:cs typeface="Arial" charset="0"/>
              </a:rPr>
              <a:t>Énoncer </a:t>
            </a:r>
          </a:p>
          <a:p>
            <a:pPr eaLnBrk="1" hangingPunct="1"/>
            <a:r>
              <a:rPr lang="fr-FR" sz="2800">
                <a:solidFill>
                  <a:schemeClr val="tx1"/>
                </a:solidFill>
                <a:latin typeface="Verdana" pitchFamily="34" charset="0"/>
                <a:cs typeface="Arial" charset="0"/>
              </a:rPr>
              <a:t>Citer</a:t>
            </a:r>
          </a:p>
          <a:p>
            <a:pPr eaLnBrk="1" hangingPunct="1"/>
            <a:r>
              <a:rPr lang="fr-FR" sz="2800">
                <a:solidFill>
                  <a:schemeClr val="tx1"/>
                </a:solidFill>
                <a:latin typeface="Verdana" pitchFamily="34" charset="0"/>
                <a:cs typeface="Arial" charset="0"/>
              </a:rPr>
              <a:t>Copier</a:t>
            </a:r>
          </a:p>
          <a:p>
            <a:pPr eaLnBrk="1" hangingPunct="1"/>
            <a:r>
              <a:rPr lang="fr-FR" sz="2800">
                <a:solidFill>
                  <a:schemeClr val="tx1"/>
                </a:solidFill>
                <a:latin typeface="Verdana" pitchFamily="34" charset="0"/>
                <a:cs typeface="Arial" charset="0"/>
              </a:rPr>
              <a:t>Énumérer</a:t>
            </a:r>
          </a:p>
          <a:p>
            <a:pPr eaLnBrk="1" hangingPunct="1"/>
            <a:r>
              <a:rPr lang="fr-FR" sz="2800">
                <a:solidFill>
                  <a:schemeClr val="tx1"/>
                </a:solidFill>
                <a:latin typeface="Verdana" pitchFamily="34" charset="0"/>
                <a:cs typeface="Arial" charset="0"/>
              </a:rPr>
              <a:t>Réitérer</a:t>
            </a:r>
          </a:p>
          <a:p>
            <a:pPr eaLnBrk="1" hangingPunct="1"/>
            <a:r>
              <a:rPr lang="fr-FR" sz="2800">
                <a:solidFill>
                  <a:schemeClr val="tx1"/>
                </a:solidFill>
                <a:latin typeface="Verdana" pitchFamily="34" charset="0"/>
                <a:cs typeface="Arial" charset="0"/>
              </a:rPr>
              <a:t>Transcrire</a:t>
            </a:r>
          </a:p>
        </p:txBody>
      </p:sp>
      <p:sp>
        <p:nvSpPr>
          <p:cNvPr id="8205" name="Rectangle 13"/>
          <p:cNvSpPr>
            <a:spLocks noChangeArrowheads="1"/>
          </p:cNvSpPr>
          <p:nvPr/>
        </p:nvSpPr>
        <p:spPr bwMode="auto">
          <a:xfrm>
            <a:off x="971550" y="2217738"/>
            <a:ext cx="206375" cy="228600"/>
          </a:xfrm>
          <a:prstGeom prst="rect">
            <a:avLst/>
          </a:prstGeom>
          <a:solidFill>
            <a:schemeClr val="bg2"/>
          </a:solidFill>
          <a:ln w="9525">
            <a:solidFill>
              <a:schemeClr val="tx1"/>
            </a:solidFill>
            <a:miter lim="800000"/>
            <a:headEnd/>
            <a:tailEnd/>
          </a:ln>
          <a:effectLst/>
        </p:spPr>
        <p:txBody>
          <a:bodyPr wrap="none" anchor="ctr"/>
          <a:lstStyle/>
          <a:p>
            <a:endParaRPr lang="fr-F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4"/>
          <p:cNvSpPr>
            <a:spLocks noGrp="1"/>
          </p:cNvSpPr>
          <p:nvPr>
            <p:ph type="sldNum" sz="quarter" idx="11"/>
          </p:nvPr>
        </p:nvSpPr>
        <p:spPr/>
        <p:txBody>
          <a:bodyPr/>
          <a:lstStyle/>
          <a:p>
            <a:fld id="{A2E91F8E-DDCD-46F7-AD69-567A161E2B93}" type="slidenum">
              <a:rPr lang="en-US"/>
              <a:pPr/>
              <a:t>7</a:t>
            </a:fld>
            <a:endParaRPr lang="en-US"/>
          </a:p>
        </p:txBody>
      </p:sp>
      <p:sp>
        <p:nvSpPr>
          <p:cNvPr id="105474" name="Rectangle 2"/>
          <p:cNvSpPr>
            <a:spLocks noGrp="1" noChangeArrowheads="1"/>
          </p:cNvSpPr>
          <p:nvPr>
            <p:ph type="title"/>
          </p:nvPr>
        </p:nvSpPr>
        <p:spPr>
          <a:xfrm>
            <a:off x="468313" y="908050"/>
            <a:ext cx="7775575" cy="790575"/>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Niveau de performance</a:t>
            </a:r>
            <a:br>
              <a:rPr lang="fr-FR" sz="3600" b="1">
                <a:solidFill>
                  <a:schemeClr val="bg2"/>
                </a:solidFill>
              </a:rPr>
            </a:br>
            <a:endParaRPr lang="en-GB" sz="3600" b="1">
              <a:solidFill>
                <a:schemeClr val="bg2"/>
              </a:solidFill>
            </a:endParaRPr>
          </a:p>
        </p:txBody>
      </p:sp>
      <p:sp>
        <p:nvSpPr>
          <p:cNvPr id="105475"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105478" name="Rectangle 6"/>
          <p:cNvSpPr>
            <a:spLocks noChangeArrowheads="1"/>
          </p:cNvSpPr>
          <p:nvPr/>
        </p:nvSpPr>
        <p:spPr bwMode="auto">
          <a:xfrm>
            <a:off x="971550" y="1989138"/>
            <a:ext cx="206375" cy="228600"/>
          </a:xfrm>
          <a:prstGeom prst="rect">
            <a:avLst/>
          </a:prstGeom>
          <a:solidFill>
            <a:schemeClr val="bg2"/>
          </a:solidFill>
          <a:ln w="9525">
            <a:solidFill>
              <a:schemeClr val="tx1"/>
            </a:solidFill>
            <a:miter lim="800000"/>
            <a:headEnd/>
            <a:tailEnd/>
          </a:ln>
          <a:effectLst/>
        </p:spPr>
        <p:txBody>
          <a:bodyPr wrap="none" anchor="ctr"/>
          <a:lstStyle/>
          <a:p>
            <a:endParaRPr lang="fr-FR"/>
          </a:p>
        </p:txBody>
      </p:sp>
      <p:sp>
        <p:nvSpPr>
          <p:cNvPr id="105479" name="Rectangle 7"/>
          <p:cNvSpPr>
            <a:spLocks noChangeArrowheads="1"/>
          </p:cNvSpPr>
          <p:nvPr/>
        </p:nvSpPr>
        <p:spPr bwMode="auto">
          <a:xfrm>
            <a:off x="1465263" y="1795463"/>
            <a:ext cx="3394075" cy="557212"/>
          </a:xfrm>
          <a:prstGeom prst="rect">
            <a:avLst/>
          </a:prstGeom>
          <a:solidFill>
            <a:schemeClr val="accent1">
              <a:alpha val="14999"/>
            </a:schemeClr>
          </a:solidFill>
          <a:ln w="38100">
            <a:solidFill>
              <a:schemeClr val="bg2"/>
            </a:solidFill>
            <a:miter lim="800000"/>
            <a:headEnd/>
            <a:tailEnd/>
          </a:ln>
          <a:effectLst/>
        </p:spPr>
        <p:txBody>
          <a:bodyPr>
            <a:spAutoFit/>
          </a:bodyPr>
          <a:lstStyle/>
          <a:p>
            <a:pPr eaLnBrk="1" hangingPunct="1"/>
            <a:r>
              <a:rPr lang="fr-FR" sz="2800" b="1">
                <a:solidFill>
                  <a:srgbClr val="000000"/>
                </a:solidFill>
                <a:latin typeface="Verdana" pitchFamily="34" charset="0"/>
                <a:cs typeface="Arial" charset="0"/>
              </a:rPr>
              <a:t>Compréhension</a:t>
            </a:r>
          </a:p>
        </p:txBody>
      </p:sp>
      <p:sp>
        <p:nvSpPr>
          <p:cNvPr id="105481" name="Text Box 9"/>
          <p:cNvSpPr txBox="1">
            <a:spLocks noChangeArrowheads="1"/>
          </p:cNvSpPr>
          <p:nvPr/>
        </p:nvSpPr>
        <p:spPr bwMode="auto">
          <a:xfrm>
            <a:off x="5364163" y="1700213"/>
            <a:ext cx="2808287" cy="4827587"/>
          </a:xfrm>
          <a:prstGeom prst="rect">
            <a:avLst/>
          </a:prstGeom>
          <a:solidFill>
            <a:schemeClr val="accent1">
              <a:alpha val="14999"/>
            </a:schemeClr>
          </a:solidFill>
          <a:ln w="38100">
            <a:solidFill>
              <a:schemeClr val="bg2"/>
            </a:solidFill>
            <a:miter lim="800000"/>
            <a:headEnd/>
            <a:tailEnd/>
          </a:ln>
          <a:effectLst/>
        </p:spPr>
        <p:txBody>
          <a:bodyPr>
            <a:spAutoFit/>
          </a:bodyPr>
          <a:lstStyle/>
          <a:p>
            <a:pPr eaLnBrk="1" hangingPunct="1"/>
            <a:r>
              <a:rPr lang="fr-FR" sz="2800">
                <a:solidFill>
                  <a:schemeClr val="tx1"/>
                </a:solidFill>
                <a:latin typeface="Verdana" pitchFamily="34" charset="0"/>
                <a:cs typeface="Arial" charset="0"/>
              </a:rPr>
              <a:t>Comprendre</a:t>
            </a:r>
          </a:p>
          <a:p>
            <a:pPr eaLnBrk="1" hangingPunct="1"/>
            <a:r>
              <a:rPr lang="fr-FR" sz="2800">
                <a:solidFill>
                  <a:schemeClr val="tx1"/>
                </a:solidFill>
                <a:latin typeface="Verdana" pitchFamily="34" charset="0"/>
                <a:cs typeface="Arial" charset="0"/>
              </a:rPr>
              <a:t>Classer          Identifier</a:t>
            </a:r>
          </a:p>
          <a:p>
            <a:pPr eaLnBrk="1" hangingPunct="1"/>
            <a:r>
              <a:rPr lang="fr-FR" sz="2800">
                <a:solidFill>
                  <a:schemeClr val="tx1"/>
                </a:solidFill>
                <a:latin typeface="Verdana" pitchFamily="34" charset="0"/>
                <a:cs typeface="Arial" charset="0"/>
              </a:rPr>
              <a:t>Décrire</a:t>
            </a:r>
          </a:p>
          <a:p>
            <a:pPr eaLnBrk="1" hangingPunct="1"/>
            <a:r>
              <a:rPr lang="fr-FR" sz="2800">
                <a:solidFill>
                  <a:schemeClr val="tx1"/>
                </a:solidFill>
                <a:latin typeface="Verdana" pitchFamily="34" charset="0"/>
                <a:cs typeface="Arial" charset="0"/>
              </a:rPr>
              <a:t>Définir</a:t>
            </a:r>
          </a:p>
          <a:p>
            <a:pPr eaLnBrk="1" hangingPunct="1"/>
            <a:r>
              <a:rPr lang="fr-FR" sz="2800">
                <a:solidFill>
                  <a:schemeClr val="tx1"/>
                </a:solidFill>
                <a:latin typeface="Verdana" pitchFamily="34" charset="0"/>
                <a:cs typeface="Arial" charset="0"/>
              </a:rPr>
              <a:t>Expliquer</a:t>
            </a:r>
          </a:p>
          <a:p>
            <a:pPr eaLnBrk="1" hangingPunct="1"/>
            <a:r>
              <a:rPr lang="fr-FR" sz="2800">
                <a:solidFill>
                  <a:schemeClr val="tx1"/>
                </a:solidFill>
                <a:latin typeface="Verdana" pitchFamily="34" charset="0"/>
                <a:cs typeface="Arial" charset="0"/>
              </a:rPr>
              <a:t>Exprimer</a:t>
            </a:r>
          </a:p>
          <a:p>
            <a:pPr eaLnBrk="1" hangingPunct="1"/>
            <a:r>
              <a:rPr lang="fr-FR" sz="2800">
                <a:solidFill>
                  <a:schemeClr val="tx1"/>
                </a:solidFill>
                <a:latin typeface="Verdana" pitchFamily="34" charset="0"/>
                <a:cs typeface="Arial" charset="0"/>
              </a:rPr>
              <a:t>Traduire</a:t>
            </a:r>
          </a:p>
          <a:p>
            <a:pPr eaLnBrk="1" hangingPunct="1"/>
            <a:r>
              <a:rPr lang="fr-FR" sz="2800">
                <a:solidFill>
                  <a:schemeClr val="tx1"/>
                </a:solidFill>
                <a:latin typeface="Verdana" pitchFamily="34" charset="0"/>
                <a:cs typeface="Arial" charset="0"/>
              </a:rPr>
              <a:t>Détailler</a:t>
            </a:r>
          </a:p>
          <a:p>
            <a:pPr eaLnBrk="1" hangingPunct="1"/>
            <a:r>
              <a:rPr lang="fr-FR" sz="2800">
                <a:solidFill>
                  <a:schemeClr val="tx1"/>
                </a:solidFill>
                <a:latin typeface="Verdana" pitchFamily="34" charset="0"/>
                <a:cs typeface="Arial" charset="0"/>
              </a:rPr>
              <a:t>Caractériser</a:t>
            </a:r>
          </a:p>
          <a:p>
            <a:pPr eaLnBrk="1" hangingPunct="1"/>
            <a:r>
              <a:rPr lang="fr-FR" sz="2800">
                <a:solidFill>
                  <a:schemeClr val="tx1"/>
                </a:solidFill>
                <a:latin typeface="Verdana" pitchFamily="34" charset="0"/>
                <a:cs typeface="Arial" charset="0"/>
              </a:rPr>
              <a:t>Ordonner</a:t>
            </a: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4"/>
          <p:cNvSpPr>
            <a:spLocks noGrp="1"/>
          </p:cNvSpPr>
          <p:nvPr>
            <p:ph type="sldNum" sz="quarter" idx="11"/>
          </p:nvPr>
        </p:nvSpPr>
        <p:spPr/>
        <p:txBody>
          <a:bodyPr/>
          <a:lstStyle/>
          <a:p>
            <a:fld id="{BDFAD179-2838-47D5-8DB2-7A841066C404}" type="slidenum">
              <a:rPr lang="en-US"/>
              <a:pPr/>
              <a:t>8</a:t>
            </a:fld>
            <a:endParaRPr lang="en-US"/>
          </a:p>
        </p:txBody>
      </p:sp>
      <p:sp>
        <p:nvSpPr>
          <p:cNvPr id="107522" name="Rectangle 2"/>
          <p:cNvSpPr>
            <a:spLocks noGrp="1" noChangeArrowheads="1"/>
          </p:cNvSpPr>
          <p:nvPr>
            <p:ph type="title"/>
          </p:nvPr>
        </p:nvSpPr>
        <p:spPr>
          <a:xfrm>
            <a:off x="468313" y="908050"/>
            <a:ext cx="7775575" cy="790575"/>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Niveau de performance</a:t>
            </a:r>
            <a:br>
              <a:rPr lang="fr-FR" sz="3600" b="1">
                <a:solidFill>
                  <a:schemeClr val="bg2"/>
                </a:solidFill>
              </a:rPr>
            </a:br>
            <a:endParaRPr lang="en-GB" sz="3600" b="1">
              <a:solidFill>
                <a:schemeClr val="bg2"/>
              </a:solidFill>
            </a:endParaRPr>
          </a:p>
        </p:txBody>
      </p:sp>
      <p:sp>
        <p:nvSpPr>
          <p:cNvPr id="107523"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107524" name="Rectangle 4"/>
          <p:cNvSpPr>
            <a:spLocks noChangeArrowheads="1"/>
          </p:cNvSpPr>
          <p:nvPr/>
        </p:nvSpPr>
        <p:spPr bwMode="auto">
          <a:xfrm>
            <a:off x="1403350" y="2205038"/>
            <a:ext cx="206375" cy="228600"/>
          </a:xfrm>
          <a:prstGeom prst="rect">
            <a:avLst/>
          </a:prstGeom>
          <a:solidFill>
            <a:schemeClr val="bg2"/>
          </a:solidFill>
          <a:ln w="9525">
            <a:solidFill>
              <a:schemeClr val="tx1"/>
            </a:solidFill>
            <a:miter lim="800000"/>
            <a:headEnd/>
            <a:tailEnd/>
          </a:ln>
          <a:effectLst/>
        </p:spPr>
        <p:txBody>
          <a:bodyPr wrap="none" anchor="ctr"/>
          <a:lstStyle/>
          <a:p>
            <a:endParaRPr lang="fr-FR"/>
          </a:p>
        </p:txBody>
      </p:sp>
      <p:sp>
        <p:nvSpPr>
          <p:cNvPr id="107527" name="Rectangle 7"/>
          <p:cNvSpPr>
            <a:spLocks noChangeArrowheads="1"/>
          </p:cNvSpPr>
          <p:nvPr/>
        </p:nvSpPr>
        <p:spPr bwMode="auto">
          <a:xfrm>
            <a:off x="1979613" y="2060575"/>
            <a:ext cx="2471737" cy="557213"/>
          </a:xfrm>
          <a:prstGeom prst="rect">
            <a:avLst/>
          </a:prstGeom>
          <a:solidFill>
            <a:schemeClr val="accent1">
              <a:alpha val="14999"/>
            </a:schemeClr>
          </a:solidFill>
          <a:ln w="38100">
            <a:solidFill>
              <a:schemeClr val="bg2"/>
            </a:solidFill>
            <a:miter lim="800000"/>
            <a:headEnd/>
            <a:tailEnd/>
          </a:ln>
          <a:effectLst/>
        </p:spPr>
        <p:txBody>
          <a:bodyPr wrap="none">
            <a:spAutoFit/>
          </a:bodyPr>
          <a:lstStyle/>
          <a:p>
            <a:pPr eaLnBrk="1" hangingPunct="1"/>
            <a:r>
              <a:rPr lang="fr-FR" sz="2800" b="1">
                <a:solidFill>
                  <a:srgbClr val="000000"/>
                </a:solidFill>
                <a:latin typeface="Verdana" pitchFamily="34" charset="0"/>
                <a:cs typeface="Arial" charset="0"/>
              </a:rPr>
              <a:t>Application</a:t>
            </a:r>
          </a:p>
        </p:txBody>
      </p:sp>
      <p:sp>
        <p:nvSpPr>
          <p:cNvPr id="107528" name="Text Box 8"/>
          <p:cNvSpPr txBox="1">
            <a:spLocks noChangeArrowheads="1"/>
          </p:cNvSpPr>
          <p:nvPr/>
        </p:nvSpPr>
        <p:spPr bwMode="auto">
          <a:xfrm>
            <a:off x="5292725" y="1844675"/>
            <a:ext cx="2303463" cy="3973513"/>
          </a:xfrm>
          <a:prstGeom prst="rect">
            <a:avLst/>
          </a:prstGeom>
          <a:solidFill>
            <a:schemeClr val="accent1">
              <a:alpha val="14999"/>
            </a:schemeClr>
          </a:solidFill>
          <a:ln w="38100">
            <a:solidFill>
              <a:schemeClr val="bg2"/>
            </a:solidFill>
            <a:miter lim="800000"/>
            <a:headEnd/>
            <a:tailEnd/>
          </a:ln>
          <a:effectLst/>
        </p:spPr>
        <p:txBody>
          <a:bodyPr>
            <a:spAutoFit/>
          </a:bodyPr>
          <a:lstStyle/>
          <a:p>
            <a:pPr eaLnBrk="1" hangingPunct="1"/>
            <a:r>
              <a:rPr lang="fr-FR" sz="2800">
                <a:solidFill>
                  <a:schemeClr val="tx1"/>
                </a:solidFill>
                <a:latin typeface="Verdana" pitchFamily="34" charset="0"/>
                <a:cs typeface="Arial" charset="0"/>
              </a:rPr>
              <a:t>Appliquer </a:t>
            </a:r>
          </a:p>
          <a:p>
            <a:pPr eaLnBrk="1" hangingPunct="1"/>
            <a:r>
              <a:rPr lang="fr-FR" sz="2800">
                <a:solidFill>
                  <a:schemeClr val="tx1"/>
                </a:solidFill>
                <a:latin typeface="Verdana" pitchFamily="34" charset="0"/>
                <a:cs typeface="Arial" charset="0"/>
              </a:rPr>
              <a:t>Choisir</a:t>
            </a:r>
          </a:p>
          <a:p>
            <a:pPr eaLnBrk="1" hangingPunct="1"/>
            <a:r>
              <a:rPr lang="fr-FR" sz="2800">
                <a:solidFill>
                  <a:schemeClr val="tx1"/>
                </a:solidFill>
                <a:latin typeface="Verdana" pitchFamily="34" charset="0"/>
                <a:cs typeface="Arial" charset="0"/>
              </a:rPr>
              <a:t>Démontrer</a:t>
            </a:r>
          </a:p>
          <a:p>
            <a:pPr eaLnBrk="1" hangingPunct="1"/>
            <a:r>
              <a:rPr lang="fr-FR" sz="2800">
                <a:solidFill>
                  <a:schemeClr val="tx1"/>
                </a:solidFill>
                <a:latin typeface="Verdana" pitchFamily="34" charset="0"/>
                <a:cs typeface="Arial" charset="0"/>
              </a:rPr>
              <a:t>Illustrer </a:t>
            </a:r>
          </a:p>
          <a:p>
            <a:pPr eaLnBrk="1" hangingPunct="1"/>
            <a:r>
              <a:rPr lang="fr-FR" sz="2800">
                <a:solidFill>
                  <a:schemeClr val="tx1"/>
                </a:solidFill>
                <a:latin typeface="Verdana" pitchFamily="34" charset="0"/>
                <a:cs typeface="Arial" charset="0"/>
              </a:rPr>
              <a:t>Préparer</a:t>
            </a:r>
          </a:p>
          <a:p>
            <a:pPr eaLnBrk="1" hangingPunct="1"/>
            <a:r>
              <a:rPr lang="fr-FR" sz="2800">
                <a:solidFill>
                  <a:schemeClr val="tx1"/>
                </a:solidFill>
                <a:latin typeface="Verdana" pitchFamily="34" charset="0"/>
                <a:cs typeface="Arial" charset="0"/>
              </a:rPr>
              <a:t>Résoudre</a:t>
            </a:r>
          </a:p>
          <a:p>
            <a:pPr eaLnBrk="1" hangingPunct="1"/>
            <a:r>
              <a:rPr lang="fr-FR" sz="2800">
                <a:solidFill>
                  <a:schemeClr val="tx1"/>
                </a:solidFill>
                <a:latin typeface="Verdana" pitchFamily="34" charset="0"/>
                <a:cs typeface="Arial" charset="0"/>
              </a:rPr>
              <a:t>Assembler</a:t>
            </a:r>
          </a:p>
          <a:p>
            <a:pPr eaLnBrk="1" hangingPunct="1"/>
            <a:r>
              <a:rPr lang="fr-FR" sz="2800">
                <a:solidFill>
                  <a:schemeClr val="tx1"/>
                </a:solidFill>
                <a:latin typeface="Verdana" pitchFamily="34" charset="0"/>
                <a:cs typeface="Arial" charset="0"/>
              </a:rPr>
              <a:t>Mesurer</a:t>
            </a:r>
          </a:p>
          <a:p>
            <a:pPr eaLnBrk="1" hangingPunct="1"/>
            <a:r>
              <a:rPr lang="fr-FR" sz="2800">
                <a:solidFill>
                  <a:schemeClr val="tx1"/>
                </a:solidFill>
                <a:latin typeface="Verdana" pitchFamily="34" charset="0"/>
                <a:cs typeface="Arial" charset="0"/>
              </a:rPr>
              <a:t>Calculer</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Espace réservé du numéro de diapositive 4"/>
          <p:cNvSpPr>
            <a:spLocks noGrp="1"/>
          </p:cNvSpPr>
          <p:nvPr>
            <p:ph type="sldNum" sz="quarter" idx="11"/>
          </p:nvPr>
        </p:nvSpPr>
        <p:spPr/>
        <p:txBody>
          <a:bodyPr/>
          <a:lstStyle/>
          <a:p>
            <a:fld id="{2585CE29-2043-4AD8-83E5-F405CC5A37BC}" type="slidenum">
              <a:rPr lang="en-US"/>
              <a:pPr/>
              <a:t>9</a:t>
            </a:fld>
            <a:endParaRPr lang="en-US"/>
          </a:p>
        </p:txBody>
      </p:sp>
      <p:sp>
        <p:nvSpPr>
          <p:cNvPr id="109570" name="Rectangle 2"/>
          <p:cNvSpPr>
            <a:spLocks noGrp="1" noChangeArrowheads="1"/>
          </p:cNvSpPr>
          <p:nvPr>
            <p:ph type="title"/>
          </p:nvPr>
        </p:nvSpPr>
        <p:spPr>
          <a:xfrm>
            <a:off x="971550" y="620713"/>
            <a:ext cx="7775575" cy="647700"/>
          </a:xfrm>
          <a:ln/>
        </p:spPr>
        <p:txBody>
          <a:bodyPr lIns="90000" tIns="46800" rIns="90000" bIns="46800" anchor="t"/>
          <a:lstStyle/>
          <a:p>
            <a:pPr>
              <a:buFont typeface="Gill Sans"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fr-FR" sz="3600" b="1">
                <a:solidFill>
                  <a:schemeClr val="bg2"/>
                </a:solidFill>
              </a:rPr>
              <a:t>Niveau de performance</a:t>
            </a:r>
            <a:br>
              <a:rPr lang="fr-FR" sz="3600" b="1">
                <a:solidFill>
                  <a:schemeClr val="bg2"/>
                </a:solidFill>
              </a:rPr>
            </a:br>
            <a:endParaRPr lang="en-GB" sz="3600" b="1">
              <a:solidFill>
                <a:schemeClr val="bg2"/>
              </a:solidFill>
            </a:endParaRPr>
          </a:p>
        </p:txBody>
      </p:sp>
      <p:sp>
        <p:nvSpPr>
          <p:cNvPr id="109571" name="AutoShape 3"/>
          <p:cNvSpPr>
            <a:spLocks noChangeArrowheads="1"/>
          </p:cNvSpPr>
          <p:nvPr/>
        </p:nvSpPr>
        <p:spPr bwMode="auto">
          <a:xfrm>
            <a:off x="220663" y="5029200"/>
            <a:ext cx="8763000" cy="1524000"/>
          </a:xfrm>
          <a:prstGeom prst="roundRect">
            <a:avLst>
              <a:gd name="adj" fmla="val 102"/>
            </a:avLst>
          </a:prstGeom>
          <a:noFill/>
          <a:ln w="9525">
            <a:noFill/>
            <a:round/>
            <a:headEnd/>
            <a:tailEnd/>
          </a:ln>
        </p:spPr>
        <p:txBody>
          <a:bodyPr wrap="none" anchor="ctr"/>
          <a:lstStyle/>
          <a:p>
            <a:endParaRPr lang="fr-FR"/>
          </a:p>
        </p:txBody>
      </p:sp>
      <p:sp>
        <p:nvSpPr>
          <p:cNvPr id="109572" name="Rectangle 4"/>
          <p:cNvSpPr>
            <a:spLocks noChangeArrowheads="1"/>
          </p:cNvSpPr>
          <p:nvPr/>
        </p:nvSpPr>
        <p:spPr bwMode="auto">
          <a:xfrm>
            <a:off x="1619250" y="2205038"/>
            <a:ext cx="206375" cy="228600"/>
          </a:xfrm>
          <a:prstGeom prst="rect">
            <a:avLst/>
          </a:prstGeom>
          <a:solidFill>
            <a:schemeClr val="bg2"/>
          </a:solidFill>
          <a:ln w="9525">
            <a:solidFill>
              <a:schemeClr val="tx1"/>
            </a:solidFill>
            <a:miter lim="800000"/>
            <a:headEnd/>
            <a:tailEnd/>
          </a:ln>
          <a:effectLst/>
        </p:spPr>
        <p:txBody>
          <a:bodyPr wrap="none" anchor="ctr"/>
          <a:lstStyle/>
          <a:p>
            <a:endParaRPr lang="fr-FR"/>
          </a:p>
        </p:txBody>
      </p:sp>
      <p:sp>
        <p:nvSpPr>
          <p:cNvPr id="109575" name="Text Box 7"/>
          <p:cNvSpPr txBox="1">
            <a:spLocks noChangeArrowheads="1"/>
          </p:cNvSpPr>
          <p:nvPr/>
        </p:nvSpPr>
        <p:spPr bwMode="auto">
          <a:xfrm>
            <a:off x="2195513" y="1989138"/>
            <a:ext cx="1792287" cy="557212"/>
          </a:xfrm>
          <a:prstGeom prst="rect">
            <a:avLst/>
          </a:prstGeom>
          <a:solidFill>
            <a:schemeClr val="accent1">
              <a:alpha val="14999"/>
            </a:schemeClr>
          </a:solidFill>
          <a:ln w="38100">
            <a:solidFill>
              <a:schemeClr val="bg2"/>
            </a:solidFill>
            <a:miter lim="800000"/>
            <a:headEnd/>
            <a:tailEnd/>
          </a:ln>
          <a:effectLst/>
        </p:spPr>
        <p:txBody>
          <a:bodyPr wrap="none">
            <a:spAutoFit/>
          </a:bodyPr>
          <a:lstStyle/>
          <a:p>
            <a:pPr eaLnBrk="1" hangingPunct="1"/>
            <a:r>
              <a:rPr lang="fr-FR" sz="2800" b="1">
                <a:solidFill>
                  <a:srgbClr val="000000"/>
                </a:solidFill>
                <a:latin typeface="Verdana" pitchFamily="34" charset="0"/>
                <a:cs typeface="Arial" charset="0"/>
              </a:rPr>
              <a:t>Analyse</a:t>
            </a:r>
          </a:p>
        </p:txBody>
      </p:sp>
      <p:sp>
        <p:nvSpPr>
          <p:cNvPr id="109576" name="Text Box 8"/>
          <p:cNvSpPr txBox="1">
            <a:spLocks noChangeArrowheads="1"/>
          </p:cNvSpPr>
          <p:nvPr/>
        </p:nvSpPr>
        <p:spPr bwMode="auto">
          <a:xfrm>
            <a:off x="4427538" y="1341438"/>
            <a:ext cx="2881312" cy="5254625"/>
          </a:xfrm>
          <a:prstGeom prst="rect">
            <a:avLst/>
          </a:prstGeom>
          <a:solidFill>
            <a:schemeClr val="accent1">
              <a:alpha val="14999"/>
            </a:schemeClr>
          </a:solidFill>
          <a:ln w="38100">
            <a:solidFill>
              <a:schemeClr val="bg2"/>
            </a:solidFill>
            <a:miter lim="800000"/>
            <a:headEnd/>
            <a:tailEnd/>
          </a:ln>
          <a:effectLst/>
        </p:spPr>
        <p:txBody>
          <a:bodyPr>
            <a:spAutoFit/>
          </a:bodyPr>
          <a:lstStyle/>
          <a:p>
            <a:pPr eaLnBrk="1" hangingPunct="1"/>
            <a:r>
              <a:rPr lang="fr-FR" sz="2800">
                <a:solidFill>
                  <a:schemeClr val="tx1"/>
                </a:solidFill>
                <a:latin typeface="Verdana" pitchFamily="34" charset="0"/>
                <a:cs typeface="Arial" charset="0"/>
              </a:rPr>
              <a:t>Analyser</a:t>
            </a:r>
          </a:p>
          <a:p>
            <a:pPr eaLnBrk="1" hangingPunct="1"/>
            <a:r>
              <a:rPr lang="fr-FR" sz="2800">
                <a:solidFill>
                  <a:schemeClr val="tx1"/>
                </a:solidFill>
                <a:latin typeface="Verdana" pitchFamily="34" charset="0"/>
                <a:cs typeface="Arial" charset="0"/>
              </a:rPr>
              <a:t>Comparer</a:t>
            </a:r>
          </a:p>
          <a:p>
            <a:pPr eaLnBrk="1" hangingPunct="1"/>
            <a:r>
              <a:rPr lang="fr-FR" sz="2800">
                <a:solidFill>
                  <a:schemeClr val="tx1"/>
                </a:solidFill>
                <a:latin typeface="Verdana" pitchFamily="34" charset="0"/>
                <a:cs typeface="Arial" charset="0"/>
              </a:rPr>
              <a:t>Examiner</a:t>
            </a:r>
          </a:p>
          <a:p>
            <a:pPr eaLnBrk="1" hangingPunct="1"/>
            <a:r>
              <a:rPr lang="fr-FR" sz="2800">
                <a:solidFill>
                  <a:schemeClr val="tx1"/>
                </a:solidFill>
                <a:latin typeface="Verdana" pitchFamily="34" charset="0"/>
                <a:cs typeface="Arial" charset="0"/>
              </a:rPr>
              <a:t>Critiquer</a:t>
            </a:r>
          </a:p>
          <a:p>
            <a:pPr eaLnBrk="1" hangingPunct="1"/>
            <a:r>
              <a:rPr lang="fr-FR" sz="2800">
                <a:solidFill>
                  <a:schemeClr val="tx1"/>
                </a:solidFill>
                <a:latin typeface="Verdana" pitchFamily="34" charset="0"/>
                <a:cs typeface="Arial" charset="0"/>
              </a:rPr>
              <a:t>Différencier</a:t>
            </a:r>
          </a:p>
          <a:p>
            <a:pPr eaLnBrk="1" hangingPunct="1"/>
            <a:r>
              <a:rPr lang="fr-FR" sz="2800">
                <a:solidFill>
                  <a:schemeClr val="tx1"/>
                </a:solidFill>
                <a:latin typeface="Verdana" pitchFamily="34" charset="0"/>
                <a:cs typeface="Arial" charset="0"/>
              </a:rPr>
              <a:t>Distinguer</a:t>
            </a:r>
          </a:p>
          <a:p>
            <a:pPr eaLnBrk="1" hangingPunct="1"/>
            <a:r>
              <a:rPr lang="fr-FR" sz="2800">
                <a:solidFill>
                  <a:schemeClr val="tx1"/>
                </a:solidFill>
                <a:latin typeface="Verdana" pitchFamily="34" charset="0"/>
                <a:cs typeface="Arial" charset="0"/>
              </a:rPr>
              <a:t>Discriminer</a:t>
            </a:r>
          </a:p>
          <a:p>
            <a:pPr eaLnBrk="1" hangingPunct="1"/>
            <a:r>
              <a:rPr lang="fr-FR" sz="2800">
                <a:solidFill>
                  <a:schemeClr val="tx1"/>
                </a:solidFill>
                <a:latin typeface="Verdana" pitchFamily="34" charset="0"/>
                <a:cs typeface="Arial" charset="0"/>
              </a:rPr>
              <a:t>Sélectionner</a:t>
            </a:r>
          </a:p>
          <a:p>
            <a:pPr eaLnBrk="1" hangingPunct="1"/>
            <a:r>
              <a:rPr lang="fr-FR" sz="2800">
                <a:solidFill>
                  <a:schemeClr val="tx1"/>
                </a:solidFill>
                <a:latin typeface="Verdana" pitchFamily="34" charset="0"/>
                <a:cs typeface="Arial" charset="0"/>
              </a:rPr>
              <a:t>Accoupler</a:t>
            </a:r>
          </a:p>
          <a:p>
            <a:pPr eaLnBrk="1" hangingPunct="1"/>
            <a:r>
              <a:rPr lang="fr-FR" sz="2800">
                <a:solidFill>
                  <a:schemeClr val="tx1"/>
                </a:solidFill>
                <a:latin typeface="Verdana" pitchFamily="34" charset="0"/>
                <a:cs typeface="Arial" charset="0"/>
              </a:rPr>
              <a:t>Choisir</a:t>
            </a:r>
          </a:p>
          <a:p>
            <a:pPr eaLnBrk="1" hangingPunct="1"/>
            <a:r>
              <a:rPr lang="fr-FR" sz="2800">
                <a:solidFill>
                  <a:schemeClr val="tx1"/>
                </a:solidFill>
                <a:latin typeface="Verdana" pitchFamily="34" charset="0"/>
                <a:cs typeface="Arial" charset="0"/>
              </a:rPr>
              <a:t>Juger</a:t>
            </a:r>
          </a:p>
          <a:p>
            <a:pPr eaLnBrk="1" hangingPunct="1"/>
            <a:r>
              <a:rPr lang="fr-FR" sz="2800">
                <a:solidFill>
                  <a:schemeClr val="tx1"/>
                </a:solidFill>
                <a:latin typeface="Verdana" pitchFamily="34" charset="0"/>
                <a:cs typeface="Arial" charset="0"/>
              </a:rPr>
              <a:t>Reconna</a:t>
            </a:r>
            <a:r>
              <a:rPr lang="en-US" sz="2800">
                <a:solidFill>
                  <a:schemeClr val="tx1"/>
                </a:solidFill>
                <a:latin typeface="Verdana" pitchFamily="34" charset="0"/>
                <a:cs typeface="Arial" charset="0"/>
              </a:rPr>
              <a:t>î</a:t>
            </a:r>
            <a:r>
              <a:rPr lang="fr-FR" sz="2800">
                <a:solidFill>
                  <a:schemeClr val="tx1"/>
                </a:solidFill>
                <a:latin typeface="Verdana" pitchFamily="34" charset="0"/>
                <a:cs typeface="Arial" charset="0"/>
              </a:rPr>
              <a:t>tre</a:t>
            </a:r>
            <a:endParaRPr lang="fr-FR" sz="2000">
              <a:solidFill>
                <a:schemeClr val="tx1"/>
              </a:solidFill>
              <a:latin typeface="Verdana" pitchFamily="34" charset="0"/>
              <a:cs typeface="Arial"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modele_presentation">
  <a:themeElements>
    <a:clrScheme name="modele_presentation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modele_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modele_presentation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modele_presentation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modele_presentation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modele_presentation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modele_presentation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modele_presentation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modele_presentation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modele_presentation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modele_presentation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modele_presentation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modele_presentation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modele_presentation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modele_presentation">
  <a:themeElements>
    <a:clrScheme name="1_modele_presentation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1_modele_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bg1"/>
            </a:solidFill>
            <a:effectLst/>
            <a:latin typeface="Times New Roman" pitchFamily="18" charset="0"/>
          </a:defRPr>
        </a:defPPr>
      </a:lstStyle>
    </a:lnDef>
  </a:objectDefaults>
  <a:extraClrSchemeLst>
    <a:extraClrScheme>
      <a:clrScheme name="1_modele_presentation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1_modele_presentation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1_modele_presentation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1_modele_presentation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1_modele_presentation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1_modele_presentation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1_modele_presentation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1_modele_presentation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1_modele_presentation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1_modele_presentation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1_modele_presentation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1_modele_presentation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Profile</Template>
  <TotalTime>695</TotalTime>
  <Words>823</Words>
  <Application>Microsoft Office PowerPoint</Application>
  <PresentationFormat>Affichage à l'écran (4:3)</PresentationFormat>
  <Paragraphs>199</Paragraphs>
  <Slides>20</Slides>
  <Notes>20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20</vt:i4>
      </vt:variant>
    </vt:vector>
  </HeadingPairs>
  <TitlesOfParts>
    <vt:vector size="30" baseType="lpstr">
      <vt:lpstr>Times New Roman</vt:lpstr>
      <vt:lpstr>Arial</vt:lpstr>
      <vt:lpstr>Wingdings</vt:lpstr>
      <vt:lpstr>Arial Black</vt:lpstr>
      <vt:lpstr>Verdana</vt:lpstr>
      <vt:lpstr>Gill Sans</vt:lpstr>
      <vt:lpstr>Arial Unicode MS</vt:lpstr>
      <vt:lpstr>Tahoma</vt:lpstr>
      <vt:lpstr>modele_presentation</vt:lpstr>
      <vt:lpstr>1_modele_presentation</vt:lpstr>
      <vt:lpstr>Diapositive 1</vt:lpstr>
      <vt:lpstr>Plan</vt:lpstr>
      <vt:lpstr>Objectifs de performance ou de formation</vt:lpstr>
      <vt:lpstr>Rôle des objectifs de performance</vt:lpstr>
      <vt:lpstr>Niveaux de performance</vt:lpstr>
      <vt:lpstr>Niveau de performance </vt:lpstr>
      <vt:lpstr>Niveau de performance </vt:lpstr>
      <vt:lpstr>Niveau de performance </vt:lpstr>
      <vt:lpstr>Niveau de performance </vt:lpstr>
      <vt:lpstr>Niveau de performance </vt:lpstr>
      <vt:lpstr>Niveau de performance </vt:lpstr>
      <vt:lpstr>Comment formuler les objectifs de formation </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Organisation type d’un module de formation</dc:title>
  <dc:creator>Mohamed</dc:creator>
  <cp:lastModifiedBy>ink house</cp:lastModifiedBy>
  <cp:revision>141</cp:revision>
  <dcterms:modified xsi:type="dcterms:W3CDTF">2018-01-04T20:53:57Z</dcterms:modified>
</cp:coreProperties>
</file>