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36004500" cy="43815000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79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62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536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719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97" algn="l" defTabSz="9143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076" algn="l" defTabSz="9143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259" algn="l" defTabSz="9143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433" algn="l" defTabSz="9143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WEET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50021"/>
    <a:srgbClr val="CCFF99"/>
    <a:srgbClr val="003366"/>
    <a:srgbClr val="FF9900"/>
    <a:srgbClr val="006699"/>
    <a:srgbClr val="CC6600"/>
    <a:srgbClr val="FFCC00"/>
    <a:srgbClr val="FFC98D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60" autoAdjust="0"/>
    <p:restoredTop sz="99821" autoAdjust="0"/>
  </p:normalViewPr>
  <p:slideViewPr>
    <p:cSldViewPr>
      <p:cViewPr>
        <p:scale>
          <a:sx n="20" d="100"/>
          <a:sy n="20" d="100"/>
        </p:scale>
        <p:origin x="-1848" y="864"/>
      </p:cViewPr>
      <p:guideLst>
        <p:guide orient="horz" pos="5277"/>
        <p:guide orient="horz" pos="26833"/>
        <p:guide orient="horz" pos="3118"/>
        <p:guide orient="horz" pos="722"/>
        <p:guide orient="horz" pos="6095"/>
        <p:guide orient="horz" pos="5571"/>
        <p:guide pos="842"/>
        <p:guide pos="7466"/>
        <p:guide pos="8029"/>
        <p:guide pos="14651"/>
        <p:guide pos="15214"/>
        <p:guide pos="21838"/>
        <p:guide pos="21559"/>
        <p:guide pos="8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20239"/>
            <a:ext cx="29749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520239"/>
            <a:ext cx="30480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fld id="{4456E03E-FA1C-4498-B1A4-53DC550BF742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82775" y="747713"/>
            <a:ext cx="3078163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97425"/>
            <a:ext cx="505618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20239"/>
            <a:ext cx="2974975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520239"/>
            <a:ext cx="3048000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fld id="{11D3A476-09A8-4722-8276-BED299CC7E2B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7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62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53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71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897" algn="l" defTabSz="914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3076" algn="l" defTabSz="914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200259" algn="l" defTabSz="914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7433" algn="l" defTabSz="914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882775" y="747713"/>
            <a:ext cx="3078163" cy="37480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D3A476-09A8-4722-8276-BED299CC7E2B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99597" y="13611225"/>
            <a:ext cx="30605310" cy="93916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1049" y="24828500"/>
            <a:ext cx="25202408" cy="111966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EB94-2037-491E-A449-BF2DFF1F4BC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CA341-CF09-46FC-B834-647A9F7515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5653580" y="3895728"/>
            <a:ext cx="7651327" cy="3505041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699597" y="3895728"/>
            <a:ext cx="22775743" cy="3505041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72833-1F2B-464B-BAC1-0D730BEA94A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72A35-B453-4CC9-B484-F6A16F1AFD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4417" y="28155900"/>
            <a:ext cx="30603454" cy="87010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44417" y="18570577"/>
            <a:ext cx="30603454" cy="95853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BDC2-688B-434D-8A81-7A892A47AC9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99596" y="12657138"/>
            <a:ext cx="15213536" cy="262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091370" y="12657138"/>
            <a:ext cx="15213536" cy="262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77163-1D37-4EFA-A0FC-1BDC25AF617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0969" y="1754188"/>
            <a:ext cx="32402564" cy="73025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00969" y="9807576"/>
            <a:ext cx="15907929" cy="4087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00969" y="13895391"/>
            <a:ext cx="15907929" cy="25244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8290035" y="9807576"/>
            <a:ext cx="15913497" cy="40878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8290035" y="13895391"/>
            <a:ext cx="15913497" cy="252444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1217A-43AF-472B-B9CA-15ADCFFC2D9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7665-491A-430A-AF8B-6F60B81CD25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D3B7-00BC-4009-B088-2CAD0313D0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00970" y="1744666"/>
            <a:ext cx="11843683" cy="7424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77254" y="1744663"/>
            <a:ext cx="20126278" cy="37395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00970" y="9169403"/>
            <a:ext cx="11843683" cy="29970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15BA9-6870-43FF-AA04-1BEC0AD61FF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57196" y="30670500"/>
            <a:ext cx="21602327" cy="3621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057196" y="3914775"/>
            <a:ext cx="21602327" cy="2628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057196" y="34291588"/>
            <a:ext cx="21602327" cy="51419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693C-52E2-4C1A-B64B-ED3F9946A70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99597" y="3895725"/>
            <a:ext cx="30605310" cy="730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5818" tIns="212909" rIns="425818" bIns="212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99597" y="12657138"/>
            <a:ext cx="30605310" cy="262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5818" tIns="212909" rIns="425818" bIns="212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99594" y="39919275"/>
            <a:ext cx="7500938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5818" tIns="212909" rIns="425818" bIns="212909" numCol="1" anchor="t" anchorCtr="0" compatLnSpc="1">
            <a:prstTxWarp prst="textNoShape">
              <a:avLst/>
            </a:prstTxWarp>
          </a:bodyPr>
          <a:lstStyle>
            <a:lvl1pPr>
              <a:defRPr sz="65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302281" y="39919275"/>
            <a:ext cx="1139994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5818" tIns="212909" rIns="425818" bIns="212909" numCol="1" anchor="t" anchorCtr="0" compatLnSpc="1">
            <a:prstTxWarp prst="textNoShape">
              <a:avLst/>
            </a:prstTxWarp>
          </a:bodyPr>
          <a:lstStyle>
            <a:lvl1pPr algn="ctr">
              <a:defRPr sz="65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803968" y="39919275"/>
            <a:ext cx="7500938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5818" tIns="212909" rIns="425818" bIns="212909" numCol="1" anchor="t" anchorCtr="0" compatLnSpc="1">
            <a:prstTxWarp prst="textNoShape">
              <a:avLst/>
            </a:prstTxWarp>
          </a:bodyPr>
          <a:lstStyle>
            <a:lvl1pPr algn="r">
              <a:defRPr sz="6500"/>
            </a:lvl1pPr>
          </a:lstStyle>
          <a:p>
            <a:pPr>
              <a:defRPr/>
            </a:pPr>
            <a:fld id="{5905D992-6B91-4DE3-A43B-9BFC6D33413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336802" y="8382000"/>
            <a:ext cx="10516166" cy="34213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2744169" y="8382000"/>
            <a:ext cx="10516166" cy="34213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4151535" y="8382000"/>
            <a:ext cx="10516166" cy="34213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2pPr>
      <a:lvl3pPr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3pPr>
      <a:lvl4pPr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4pPr>
      <a:lvl5pPr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5pPr>
      <a:lvl6pPr marL="457200"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6pPr>
      <a:lvl7pPr marL="914400"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7pPr>
      <a:lvl8pPr marL="1371600"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8pPr>
      <a:lvl9pPr marL="1828800" algn="ctr" defTabSz="4257675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9pPr>
    </p:titleStyle>
    <p:bodyStyle>
      <a:lvl1pPr marL="1597025" indent="-1597025" algn="l" defTabSz="4257675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59163" indent="-1330325" algn="l" defTabSz="4257675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22888" indent="-1065213" algn="l" defTabSz="42576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51725" indent="-1063625" algn="l" defTabSz="4257675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580563" indent="-1063625" algn="l" defTabSz="425767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037763" indent="-1063625" algn="l" defTabSz="425767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494963" indent="-1063625" algn="l" defTabSz="425767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52163" indent="-1063625" algn="l" defTabSz="425767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409363" indent="-1063625" algn="l" defTabSz="4257675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bouhassoun@yahoo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124"/>
          <p:cNvSpPr txBox="1">
            <a:spLocks noChangeArrowheads="1"/>
          </p:cNvSpPr>
          <p:nvPr/>
        </p:nvSpPr>
        <p:spPr bwMode="auto">
          <a:xfrm rot="10800000" flipV="1">
            <a:off x="21308434" y="40941087"/>
            <a:ext cx="14124688" cy="25274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59983" tIns="359983" rIns="359983" bIns="35998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200" b="1" dirty="0" smtClean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en-GB" sz="5400" b="1" dirty="0" err="1" smtClean="0">
                <a:solidFill>
                  <a:schemeClr val="tx2"/>
                </a:solidFill>
                <a:latin typeface="Arial" charset="0"/>
              </a:rPr>
              <a:t>Belghaba</a:t>
            </a:r>
            <a:r>
              <a:rPr lang="en-GB" sz="54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sz="5400" b="1" dirty="0" err="1" smtClean="0">
                <a:solidFill>
                  <a:schemeClr val="tx2"/>
                </a:solidFill>
                <a:latin typeface="Arial" charset="0"/>
              </a:rPr>
              <a:t>Kacem</a:t>
            </a:r>
            <a:r>
              <a:rPr lang="en-GB" sz="5400" b="1" dirty="0" smtClean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GB" sz="4200" b="1" dirty="0" smtClean="0">
                <a:solidFill>
                  <a:schemeClr val="tx2"/>
                </a:solidFill>
                <a:latin typeface="Arial" charset="0"/>
              </a:rPr>
              <a:t> belghaba.kacem@univ-oran.dz</a:t>
            </a:r>
            <a:r>
              <a:rPr lang="en-GB" sz="4200" b="1" dirty="0" smtClean="0">
                <a:solidFill>
                  <a:schemeClr val="bg1"/>
                </a:solidFill>
                <a:latin typeface="Arial" charset="0"/>
              </a:rPr>
              <a:t>ntact s </a:t>
            </a:r>
            <a:endParaRPr lang="en-US" sz="4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0" name="Text Box 2054"/>
          <p:cNvSpPr txBox="1">
            <a:spLocks noChangeArrowheads="1"/>
          </p:cNvSpPr>
          <p:nvPr/>
        </p:nvSpPr>
        <p:spPr bwMode="auto">
          <a:xfrm>
            <a:off x="-3386712" y="0"/>
            <a:ext cx="43613430" cy="44051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538841" tIns="899961" rIns="538841" bIns="538841"/>
          <a:lstStyle/>
          <a:p>
            <a:pPr algn="ctr">
              <a:defRPr/>
            </a:pP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Université </a:t>
            </a: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d’Oran</a:t>
            </a: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   Faculté des Sciences  </a:t>
            </a: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Département</a:t>
            </a: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mathématiques</a:t>
            </a:r>
            <a:r>
              <a:rPr lang="en-GB" sz="6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GB" sz="7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Post-graduation :  </a:t>
            </a: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Mathématiques</a:t>
            </a: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Appliquées</a:t>
            </a: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Computationnelles</a:t>
            </a:r>
            <a:endParaRPr lang="en-GB" sz="6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Laboratoire</a:t>
            </a: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Mathématiques</a:t>
            </a: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en-GB" sz="6000" b="1" dirty="0" err="1" smtClean="0">
                <a:latin typeface="Arial" pitchFamily="34" charset="0"/>
                <a:cs typeface="Arial" pitchFamily="34" charset="0"/>
              </a:rPr>
              <a:t>ses</a:t>
            </a:r>
            <a:r>
              <a:rPr lang="en-GB" sz="6000" b="1" dirty="0" smtClean="0">
                <a:latin typeface="Arial" pitchFamily="34" charset="0"/>
                <a:cs typeface="Arial" pitchFamily="34" charset="0"/>
              </a:rPr>
              <a:t> Applications  </a:t>
            </a:r>
            <a:endParaRPr lang="fr-F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2077"/>
          <p:cNvSpPr>
            <a:spLocks noChangeArrowheads="1"/>
          </p:cNvSpPr>
          <p:nvPr/>
        </p:nvSpPr>
        <p:spPr bwMode="auto">
          <a:xfrm>
            <a:off x="1" y="9834481"/>
            <a:ext cx="36004500" cy="3254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/>
          <a:lstStyle/>
          <a:p>
            <a:endParaRPr lang="fr-FR" dirty="0"/>
          </a:p>
        </p:txBody>
      </p:sp>
      <p:sp>
        <p:nvSpPr>
          <p:cNvPr id="1044" name="Rectangle 2105"/>
          <p:cNvSpPr>
            <a:spLocks noChangeArrowheads="1"/>
          </p:cNvSpPr>
          <p:nvPr/>
        </p:nvSpPr>
        <p:spPr bwMode="auto">
          <a:xfrm>
            <a:off x="-3470260" y="0"/>
            <a:ext cx="43356954" cy="43815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9" tIns="45719" rIns="91439" bIns="45719" anchor="ctr"/>
          <a:lstStyle/>
          <a:p>
            <a:endParaRPr lang="fr-FR" dirty="0"/>
          </a:p>
        </p:txBody>
      </p:sp>
      <p:sp>
        <p:nvSpPr>
          <p:cNvPr id="1053" name="Text Box 2108"/>
          <p:cNvSpPr txBox="1">
            <a:spLocks noChangeArrowheads="1"/>
          </p:cNvSpPr>
          <p:nvPr/>
        </p:nvSpPr>
        <p:spPr bwMode="auto">
          <a:xfrm>
            <a:off x="0" y="13334940"/>
            <a:ext cx="12560726" cy="183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59983" tIns="359983" rIns="359983" bIns="359983">
            <a:spAutoFit/>
          </a:bodyPr>
          <a:lstStyle/>
          <a:p>
            <a:pPr>
              <a:spcBef>
                <a:spcPct val="40000"/>
              </a:spcBef>
            </a:pPr>
            <a:endParaRPr lang="en-AU" sz="3300" dirty="0">
              <a:latin typeface="Arial" charset="0"/>
            </a:endParaRPr>
          </a:p>
          <a:p>
            <a:pPr>
              <a:spcBef>
                <a:spcPct val="40000"/>
              </a:spcBef>
            </a:pPr>
            <a:r>
              <a:rPr lang="en-AU" sz="2800" dirty="0">
                <a:latin typeface="Arial" charset="0"/>
              </a:rPr>
              <a:t> </a:t>
            </a:r>
          </a:p>
        </p:txBody>
      </p:sp>
      <p:sp>
        <p:nvSpPr>
          <p:cNvPr id="1068" name="ZoneTexte 53"/>
          <p:cNvSpPr txBox="1">
            <a:spLocks noChangeArrowheads="1"/>
          </p:cNvSpPr>
          <p:nvPr/>
        </p:nvSpPr>
        <p:spPr bwMode="auto">
          <a:xfrm>
            <a:off x="10315593" y="0"/>
            <a:ext cx="12804510" cy="7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algn="r">
              <a:defRPr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1</a:t>
            </a:r>
            <a:endParaRPr lang="fr-FR" sz="2000" b="1" dirty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fr-FR" sz="2000" b="1" dirty="0" smtClean="0">
                <a:latin typeface="Arial" charset="0"/>
                <a:cs typeface="Arial" charset="0"/>
              </a:rPr>
              <a:t>                                                     </a:t>
            </a:r>
            <a:endParaRPr lang="fr-FR" sz="2000" b="1" dirty="0">
              <a:latin typeface="Arial" charset="0"/>
              <a:cs typeface="Arial" charset="0"/>
            </a:endParaRPr>
          </a:p>
        </p:txBody>
      </p:sp>
      <p:sp>
        <p:nvSpPr>
          <p:cNvPr id="1063" name="Rectangle 40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1064" name="Rectangle 42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1065" name="Rectangle 44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1066" name="Rectangle 46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1067" name="Rectangle 48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2" name="Rectangle 50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1069" name="Rectangle 56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1083" name="Rectangle 65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1086" name="Rectangle 96"/>
          <p:cNvSpPr>
            <a:spLocks noChangeArrowheads="1"/>
          </p:cNvSpPr>
          <p:nvPr/>
        </p:nvSpPr>
        <p:spPr bwMode="auto">
          <a:xfrm>
            <a:off x="2" y="0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1087" name="Rectangle 97"/>
          <p:cNvSpPr>
            <a:spLocks noChangeArrowheads="1"/>
          </p:cNvSpPr>
          <p:nvPr/>
        </p:nvSpPr>
        <p:spPr bwMode="auto">
          <a:xfrm>
            <a:off x="2" y="228601"/>
            <a:ext cx="184729" cy="44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9" tIns="45719" rIns="91439" bIns="45719" anchor="ctr">
            <a:spAutoFit/>
          </a:bodyPr>
          <a:lstStyle/>
          <a:p>
            <a:endParaRPr lang="fr-FR" dirty="0"/>
          </a:p>
        </p:txBody>
      </p:sp>
      <p:sp>
        <p:nvSpPr>
          <p:cNvPr id="44" name="Text Box 2114"/>
          <p:cNvSpPr txBox="1">
            <a:spLocks noChangeArrowheads="1"/>
          </p:cNvSpPr>
          <p:nvPr/>
        </p:nvSpPr>
        <p:spPr bwMode="auto">
          <a:xfrm>
            <a:off x="1" y="4619504"/>
            <a:ext cx="36004500" cy="5158979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9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59983" tIns="359983" rIns="359983" bIns="359983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CONFERENCE INTERNATIONALE    </a:t>
            </a:r>
          </a:p>
          <a:p>
            <a:pPr algn="ctr">
              <a:spcBef>
                <a:spcPct val="50000"/>
              </a:spcBef>
            </a:pPr>
            <a:r>
              <a:rPr lang="en-US" sz="72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LES JOURNEES </a:t>
            </a:r>
            <a:r>
              <a:rPr lang="en-U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MATHEMATIQUES </a:t>
            </a:r>
            <a:r>
              <a:rPr lang="en-US" sz="72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COMPUTATIONNELLES</a:t>
            </a:r>
          </a:p>
          <a:p>
            <a:pPr algn="ctr">
              <a:spcBef>
                <a:spcPct val="50000"/>
              </a:spcBef>
            </a:pPr>
            <a:r>
              <a:rPr lang="en-U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19-20  </a:t>
            </a:r>
            <a:r>
              <a:rPr lang="en-US" sz="7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juin</a:t>
            </a:r>
            <a:r>
              <a:rPr lang="en-U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</a:rPr>
              <a:t> 2012</a:t>
            </a:r>
            <a:endParaRPr lang="en-US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charset="0"/>
            </a:endParaRPr>
          </a:p>
        </p:txBody>
      </p:sp>
      <p:sp>
        <p:nvSpPr>
          <p:cNvPr id="1058" name="Text Box 2115"/>
          <p:cNvSpPr txBox="1">
            <a:spLocks noChangeArrowheads="1"/>
          </p:cNvSpPr>
          <p:nvPr/>
        </p:nvSpPr>
        <p:spPr bwMode="auto">
          <a:xfrm rot="10800000" flipV="1">
            <a:off x="0" y="12015991"/>
            <a:ext cx="19573886" cy="9960294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59983" tIns="359983" rIns="359983" bIns="359983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Théorie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des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Nombres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Groupes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de Galois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Géométrie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Algébrique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et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Calcul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Formel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Analyse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non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linéaire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et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Optimisation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Calcul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fractionnaire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Inclusions 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Différentielles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Analyse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numérique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 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8" name="Text Box 2114"/>
          <p:cNvSpPr txBox="1">
            <a:spLocks noChangeArrowheads="1"/>
          </p:cNvSpPr>
          <p:nvPr/>
        </p:nvSpPr>
        <p:spPr bwMode="auto">
          <a:xfrm rot="10800000" flipV="1">
            <a:off x="0" y="25836590"/>
            <a:ext cx="19216696" cy="34969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59983" tIns="359983" rIns="359983" bIns="35998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pitchFamily="34" charset="0"/>
                <a:cs typeface="Arial" pitchFamily="34" charset="0"/>
              </a:rPr>
              <a:t>Salle des conférences de la bibliothèque</a:t>
            </a:r>
          </a:p>
          <a:p>
            <a:pPr algn="ctr">
              <a:spcBef>
                <a:spcPct val="50000"/>
              </a:spcBef>
            </a:pPr>
            <a:r>
              <a:rPr lang="fr-FR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pitchFamily="34" charset="0"/>
                <a:cs typeface="Arial" pitchFamily="34" charset="0"/>
              </a:rPr>
              <a:t> de la faculté </a:t>
            </a:r>
            <a:r>
              <a:rPr lang="fr-FR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pitchFamily="34" charset="0"/>
                <a:cs typeface="Arial" pitchFamily="34" charset="0"/>
              </a:rPr>
              <a:t>des</a:t>
            </a:r>
            <a:r>
              <a:rPr lang="fr-FR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pitchFamily="34" charset="0"/>
                <a:cs typeface="Arial" pitchFamily="34" charset="0"/>
              </a:rPr>
              <a:t> sciences </a:t>
            </a:r>
            <a:r>
              <a:rPr lang="en-US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2115"/>
          <p:cNvSpPr txBox="1">
            <a:spLocks noChangeArrowheads="1"/>
          </p:cNvSpPr>
          <p:nvPr/>
        </p:nvSpPr>
        <p:spPr bwMode="auto">
          <a:xfrm rot="10800000" flipV="1">
            <a:off x="21717026" y="24407830"/>
            <a:ext cx="14287474" cy="18349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59983" tIns="359983" rIns="359983" bIns="35998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Journée</a:t>
            </a:r>
            <a:r>
              <a:rPr lang="en-GB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du  20 </a:t>
            </a:r>
            <a:r>
              <a:rPr lang="en-GB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juin</a:t>
            </a:r>
            <a:r>
              <a:rPr lang="en-GB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2012</a:t>
            </a:r>
            <a:endParaRPr lang="en-US" sz="7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69" name="Text Box 2115"/>
          <p:cNvSpPr txBox="1">
            <a:spLocks noChangeArrowheads="1"/>
          </p:cNvSpPr>
          <p:nvPr/>
        </p:nvSpPr>
        <p:spPr bwMode="auto">
          <a:xfrm>
            <a:off x="20002514" y="10263106"/>
            <a:ext cx="15144856" cy="183499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59983" tIns="359983" rIns="359983" bIns="35998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fr-FR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fr-FR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onférenciers invités</a:t>
            </a:r>
            <a:endParaRPr lang="en-US" sz="7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" y="10620296"/>
            <a:ext cx="1214433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1" hangingPunct="1"/>
            <a:r>
              <a:rPr lang="fr-FR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fr-F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905661" y="11334676"/>
            <a:ext cx="1011797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H="1">
            <a:off x="11903054" y="35623596"/>
            <a:ext cx="10541437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endParaRPr kumimoji="0" lang="fr-FR" sz="3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 rot="10800000" flipV="1">
            <a:off x="12905662" y="37766739"/>
            <a:ext cx="1061093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12738561" y="29337053"/>
            <a:ext cx="10443829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endParaRPr kumimoji="0" lang="fr-FR" sz="3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4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flipH="1" flipV="1">
            <a:off x="23431535" y="35814193"/>
            <a:ext cx="1257296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u="sng" dirty="0" smtClean="0"/>
          </a:p>
          <a:p>
            <a:endParaRPr lang="fr-FR" u="sng" dirty="0" smtClean="0"/>
          </a:p>
          <a:p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endParaRPr lang="fr-FR" sz="4000" u="sng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endParaRPr lang="fr-FR" sz="4000" dirty="0" smtClean="0">
              <a:latin typeface="Arial" pitchFamily="34" charset="0"/>
              <a:cs typeface="Arial" pitchFamily="34" charset="0"/>
            </a:endParaRPr>
          </a:p>
          <a:p>
            <a:endParaRPr lang="fr-FR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88200" y="16978278"/>
            <a:ext cx="16216300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Rectangle 30"/>
          <p:cNvSpPr/>
          <p:nvPr/>
        </p:nvSpPr>
        <p:spPr>
          <a:xfrm>
            <a:off x="0" y="10763172"/>
            <a:ext cx="1657349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Sujets mathématiques   </a:t>
            </a:r>
          </a:p>
          <a:p>
            <a:pPr algn="ctr"/>
            <a:endParaRPr lang="fr-FR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 rot="10800000" flipV="1">
            <a:off x="20716894" y="26481824"/>
            <a:ext cx="15287606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charset="0"/>
              </a:rPr>
              <a:t>Salle  S1  Bloc du </a:t>
            </a:r>
            <a:r>
              <a:rPr lang="en-US" sz="7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charset="0"/>
              </a:rPr>
              <a:t>département</a:t>
            </a:r>
            <a:r>
              <a:rPr lang="en-US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charset="0"/>
              </a:rPr>
              <a:t>  de</a:t>
            </a:r>
          </a:p>
          <a:p>
            <a:pPr algn="ctr"/>
            <a:r>
              <a:rPr lang="en-US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charset="0"/>
              </a:rPr>
              <a:t> </a:t>
            </a:r>
            <a:r>
              <a:rPr lang="en-US" sz="7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charset="0"/>
              </a:rPr>
              <a:t>mathématiques</a:t>
            </a:r>
            <a:r>
              <a:rPr lang="en-US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 charset="0"/>
              </a:rPr>
              <a:t> 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452" y="31551630"/>
            <a:ext cx="32790042" cy="878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Text Box 2115"/>
          <p:cNvSpPr txBox="1">
            <a:spLocks noChangeArrowheads="1"/>
          </p:cNvSpPr>
          <p:nvPr/>
        </p:nvSpPr>
        <p:spPr bwMode="auto">
          <a:xfrm rot="10800000" flipV="1">
            <a:off x="152400" y="12168391"/>
            <a:ext cx="19573886" cy="9960294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59983" tIns="359983" rIns="359983" bIns="359983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Théorie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des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Nombres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Groupes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de Galois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Géométrie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Algébrique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et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Calcul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Formel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Analyse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non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linéaire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et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Optimisation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Calcul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fractionnaire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Inclusions 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Différentielles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Analyse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numérique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 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7" name="Text Box 2115"/>
          <p:cNvSpPr txBox="1">
            <a:spLocks noChangeArrowheads="1"/>
          </p:cNvSpPr>
          <p:nvPr/>
        </p:nvSpPr>
        <p:spPr bwMode="auto">
          <a:xfrm rot="10800000" flipV="1">
            <a:off x="304800" y="12086945"/>
            <a:ext cx="19573886" cy="11345288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59983" tIns="359983" rIns="359983" bIns="359983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Théorie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des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Nombres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Groupes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de Galois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Géométrie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Algébrique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et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Calcul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Formel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Analyse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non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linéaire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et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Optimisation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Calcul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Fractionnaire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Inclusions 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Différentielles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Analyse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Numérique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Mathématiques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Apliquées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1" name="Text Box 2115"/>
          <p:cNvSpPr txBox="1">
            <a:spLocks noChangeArrowheads="1"/>
          </p:cNvSpPr>
          <p:nvPr/>
        </p:nvSpPr>
        <p:spPr bwMode="auto">
          <a:xfrm rot="10800000" flipV="1">
            <a:off x="21869426" y="24560230"/>
            <a:ext cx="14135074" cy="183499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59983" tIns="359983" rIns="359983" bIns="35998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Journée</a:t>
            </a:r>
            <a:r>
              <a:rPr lang="en-GB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du  20 </a:t>
            </a:r>
            <a:r>
              <a:rPr lang="en-GB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juin</a:t>
            </a:r>
            <a:r>
              <a:rPr lang="en-GB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2012</a:t>
            </a:r>
            <a:endParaRPr lang="en-US" sz="7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43" name="Text Box 2115"/>
          <p:cNvSpPr txBox="1">
            <a:spLocks noChangeArrowheads="1"/>
          </p:cNvSpPr>
          <p:nvPr/>
        </p:nvSpPr>
        <p:spPr bwMode="auto">
          <a:xfrm>
            <a:off x="2152538" y="24345916"/>
            <a:ext cx="17002244" cy="183499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59983" tIns="359983" rIns="359983" bIns="35998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Journée</a:t>
            </a:r>
            <a:r>
              <a:rPr lang="en-US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du 19 </a:t>
            </a:r>
            <a:r>
              <a:rPr lang="en-US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juin</a:t>
            </a:r>
            <a:r>
              <a:rPr lang="en-US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2012</a:t>
            </a:r>
            <a:endParaRPr lang="en-US" sz="7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45" name="Text Box 2115"/>
          <p:cNvSpPr txBox="1">
            <a:spLocks noChangeArrowheads="1"/>
          </p:cNvSpPr>
          <p:nvPr/>
        </p:nvSpPr>
        <p:spPr bwMode="auto">
          <a:xfrm>
            <a:off x="2304938" y="24498316"/>
            <a:ext cx="17002244" cy="183499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59983" tIns="359983" rIns="359983" bIns="35998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Journée</a:t>
            </a:r>
            <a:r>
              <a:rPr lang="en-US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du 19 </a:t>
            </a:r>
            <a:r>
              <a:rPr lang="en-US" sz="72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juin</a:t>
            </a:r>
            <a:r>
              <a:rPr lang="en-US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2012</a:t>
            </a:r>
            <a:endParaRPr lang="en-US" sz="7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9431010" y="12191932"/>
            <a:ext cx="165734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 Pr AYAD Mohamed (Calais, France)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 Pr KIHEL Omar  ( Ontario, Canada)</a:t>
            </a:r>
          </a:p>
          <a:p>
            <a:pPr algn="just">
              <a:spcBef>
                <a:spcPct val="50000"/>
              </a:spcBef>
            </a:pP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   Pr ZIANE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Nabil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charset="0"/>
              </a:rPr>
              <a:t> (Los Angeles , U.S.A) 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 lIns="359983" tIns="359983" rIns="359983" bIns="359983"/>
      <a:lstStyle>
        <a:defPPr algn="ctr">
          <a:spcBef>
            <a:spcPct val="20000"/>
          </a:spcBef>
          <a:defRPr sz="5100" dirty="0">
            <a:latin typeface="Arial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5732</TotalTime>
  <Words>187</Words>
  <Application>Microsoft Office PowerPoint</Application>
  <PresentationFormat>Personnalisé</PresentationFormat>
  <Paragraphs>95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Blank Presentation</vt:lpstr>
      <vt:lpstr>Diapositive 1</vt:lpstr>
    </vt:vector>
  </TitlesOfParts>
  <Company>UNSW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SCI-usto</cp:lastModifiedBy>
  <cp:revision>436</cp:revision>
  <cp:lastPrinted>1999-09-02T07:14:05Z</cp:lastPrinted>
  <dcterms:created xsi:type="dcterms:W3CDTF">1997-10-24T05:44:18Z</dcterms:created>
  <dcterms:modified xsi:type="dcterms:W3CDTF">2016-07-22T06:48:54Z</dcterms:modified>
</cp:coreProperties>
</file>