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1"/>
  </p:notesMasterIdLst>
  <p:sldIdLst>
    <p:sldId id="281" r:id="rId2"/>
    <p:sldId id="413" r:id="rId3"/>
    <p:sldId id="282" r:id="rId4"/>
    <p:sldId id="283" r:id="rId5"/>
    <p:sldId id="284" r:id="rId6"/>
    <p:sldId id="315" r:id="rId7"/>
    <p:sldId id="285" r:id="rId8"/>
    <p:sldId id="286" r:id="rId9"/>
    <p:sldId id="287" r:id="rId10"/>
    <p:sldId id="259" r:id="rId11"/>
    <p:sldId id="258" r:id="rId12"/>
    <p:sldId id="311" r:id="rId13"/>
    <p:sldId id="317" r:id="rId14"/>
    <p:sldId id="318" r:id="rId15"/>
    <p:sldId id="319" r:id="rId16"/>
    <p:sldId id="321" r:id="rId17"/>
    <p:sldId id="312" r:id="rId18"/>
    <p:sldId id="314" r:id="rId19"/>
    <p:sldId id="274" r:id="rId20"/>
    <p:sldId id="276" r:id="rId21"/>
    <p:sldId id="316" r:id="rId22"/>
    <p:sldId id="262" r:id="rId23"/>
    <p:sldId id="280" r:id="rId24"/>
    <p:sldId id="264" r:id="rId25"/>
    <p:sldId id="270" r:id="rId26"/>
    <p:sldId id="346" r:id="rId27"/>
    <p:sldId id="345" r:id="rId28"/>
    <p:sldId id="263" r:id="rId29"/>
    <p:sldId id="266" r:id="rId30"/>
    <p:sldId id="271" r:id="rId31"/>
    <p:sldId id="272" r:id="rId32"/>
    <p:sldId id="414" r:id="rId33"/>
    <p:sldId id="279" r:id="rId34"/>
    <p:sldId id="278" r:id="rId35"/>
    <p:sldId id="289" r:id="rId36"/>
    <p:sldId id="324" r:id="rId37"/>
    <p:sldId id="325" r:id="rId38"/>
    <p:sldId id="290" r:id="rId39"/>
    <p:sldId id="291" r:id="rId40"/>
    <p:sldId id="355" r:id="rId41"/>
    <p:sldId id="347" r:id="rId42"/>
    <p:sldId id="295" r:id="rId43"/>
    <p:sldId id="296" r:id="rId44"/>
    <p:sldId id="297" r:id="rId45"/>
    <p:sldId id="300" r:id="rId46"/>
    <p:sldId id="356" r:id="rId47"/>
    <p:sldId id="299" r:id="rId48"/>
    <p:sldId id="301" r:id="rId49"/>
    <p:sldId id="298" r:id="rId50"/>
    <p:sldId id="303" r:id="rId51"/>
    <p:sldId id="358" r:id="rId52"/>
    <p:sldId id="359" r:id="rId53"/>
    <p:sldId id="360" r:id="rId54"/>
    <p:sldId id="361" r:id="rId55"/>
    <p:sldId id="302" r:id="rId56"/>
    <p:sldId id="364" r:id="rId57"/>
    <p:sldId id="305" r:id="rId58"/>
    <p:sldId id="330" r:id="rId59"/>
    <p:sldId id="304" r:id="rId60"/>
    <p:sldId id="332" r:id="rId61"/>
    <p:sldId id="334" r:id="rId62"/>
    <p:sldId id="336" r:id="rId63"/>
    <p:sldId id="337" r:id="rId64"/>
    <p:sldId id="338" r:id="rId65"/>
    <p:sldId id="339" r:id="rId66"/>
    <p:sldId id="343" r:id="rId67"/>
    <p:sldId id="344" r:id="rId68"/>
    <p:sldId id="342" r:id="rId69"/>
    <p:sldId id="351" r:id="rId70"/>
    <p:sldId id="352" r:id="rId71"/>
    <p:sldId id="353" r:id="rId72"/>
    <p:sldId id="354" r:id="rId73"/>
    <p:sldId id="328" r:id="rId74"/>
    <p:sldId id="366" r:id="rId75"/>
    <p:sldId id="367" r:id="rId76"/>
    <p:sldId id="368" r:id="rId77"/>
    <p:sldId id="369" r:id="rId78"/>
    <p:sldId id="370" r:id="rId79"/>
    <p:sldId id="371" r:id="rId80"/>
    <p:sldId id="372" r:id="rId81"/>
    <p:sldId id="373" r:id="rId82"/>
    <p:sldId id="374" r:id="rId83"/>
    <p:sldId id="375" r:id="rId84"/>
    <p:sldId id="376" r:id="rId85"/>
    <p:sldId id="377" r:id="rId86"/>
    <p:sldId id="407" r:id="rId87"/>
    <p:sldId id="379" r:id="rId88"/>
    <p:sldId id="380" r:id="rId89"/>
    <p:sldId id="382" r:id="rId90"/>
    <p:sldId id="381" r:id="rId91"/>
    <p:sldId id="383" r:id="rId92"/>
    <p:sldId id="408" r:id="rId93"/>
    <p:sldId id="409" r:id="rId94"/>
    <p:sldId id="384" r:id="rId95"/>
    <p:sldId id="385" r:id="rId96"/>
    <p:sldId id="386" r:id="rId97"/>
    <p:sldId id="387" r:id="rId98"/>
    <p:sldId id="388" r:id="rId99"/>
    <p:sldId id="389" r:id="rId100"/>
    <p:sldId id="390" r:id="rId101"/>
    <p:sldId id="391" r:id="rId102"/>
    <p:sldId id="392" r:id="rId103"/>
    <p:sldId id="393" r:id="rId104"/>
    <p:sldId id="394" r:id="rId105"/>
    <p:sldId id="395" r:id="rId106"/>
    <p:sldId id="396" r:id="rId107"/>
    <p:sldId id="397" r:id="rId108"/>
    <p:sldId id="398" r:id="rId109"/>
    <p:sldId id="399" r:id="rId110"/>
    <p:sldId id="402" r:id="rId111"/>
    <p:sldId id="412" r:id="rId112"/>
    <p:sldId id="400" r:id="rId113"/>
    <p:sldId id="401" r:id="rId114"/>
    <p:sldId id="411" r:id="rId115"/>
    <p:sldId id="410" r:id="rId116"/>
    <p:sldId id="406" r:id="rId117"/>
    <p:sldId id="404" r:id="rId118"/>
    <p:sldId id="405" r:id="rId119"/>
    <p:sldId id="357" r:id="rId1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D139"/>
    <a:srgbClr val="8D3CBE"/>
    <a:srgbClr val="00B050"/>
    <a:srgbClr val="5B9BD5"/>
    <a:srgbClr val="B00000"/>
    <a:srgbClr val="3BE43D"/>
    <a:srgbClr val="FC92EF"/>
    <a:srgbClr val="DB9DF7"/>
    <a:srgbClr val="ECA20E"/>
    <a:srgbClr val="FED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59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24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-38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otCom\AppData\Roaming\Microsoft\Excel\Classeur1%20(version%202).xlsb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otCom\AppData\Roaming\Microsoft\Excel\Classeur1%20(version%202).xlsb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hPercent val="70"/>
      <c:rotY val="0"/>
      <c:depthPercent val="100"/>
      <c:rAngAx val="0"/>
      <c:perspective val="10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>
          <a:outerShdw blurRad="50800" dist="50800" dir="5400000" algn="ctr" rotWithShape="0">
            <a:schemeClr val="tx1">
              <a:alpha val="61000"/>
            </a:schemeClr>
          </a:outerShdw>
        </a:effectLst>
        <a:scene3d>
          <a:camera prst="orthographicFront"/>
          <a:lightRig rig="threePt" dir="t"/>
        </a:scene3d>
        <a:sp3d/>
      </c:spPr>
    </c:sideWall>
    <c:backWall>
      <c:thickness val="0"/>
      <c:spPr>
        <a:noFill/>
        <a:ln>
          <a:noFill/>
        </a:ln>
        <a:effectLst>
          <a:outerShdw blurRad="50800" dist="50800" dir="5400000" algn="ctr" rotWithShape="0">
            <a:schemeClr val="tx1">
              <a:alpha val="61000"/>
            </a:schemeClr>
          </a:outerShdw>
        </a:effectLst>
        <a:scene3d>
          <a:camera prst="orthographicFront"/>
          <a:lightRig rig="threePt" dir="t"/>
        </a:scene3d>
        <a:sp3d/>
      </c:spPr>
    </c:backWall>
    <c:plotArea>
      <c:layout>
        <c:manualLayout>
          <c:layoutTarget val="inner"/>
          <c:xMode val="edge"/>
          <c:yMode val="edge"/>
          <c:x val="5.8434923507586778E-2"/>
          <c:y val="4.5330094893515922E-2"/>
          <c:w val="0.94156507649241339"/>
          <c:h val="0.87506671895961263"/>
        </c:manualLayout>
      </c:layout>
      <c:bar3DChart>
        <c:barDir val="col"/>
        <c:grouping val="standard"/>
        <c:varyColors val="0"/>
        <c:ser>
          <c:idx val="0"/>
          <c:order val="0"/>
          <c:tx>
            <c:v>n=1</c:v>
          </c:tx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47000">
                  <a:srgbClr val="F25CE0"/>
                </a:gs>
                <a:gs pos="0">
                  <a:srgbClr val="F622C8"/>
                </a:gs>
              </a:gsLst>
              <a:lin ang="5400000" scaled="1"/>
            </a:gra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softEdge">
              <a:bevelT w="101600" h="101600"/>
              <a:contourClr>
                <a:schemeClr val="tx1"/>
              </a:contourClr>
            </a:sp3d>
          </c:spPr>
          <c:invertIfNegative val="0"/>
          <c:dLbls>
            <c:delete val="1"/>
          </c:dLbls>
          <c:val>
            <c:numRef>
              <c:f>Feuil1!$A$2:$R$2</c:f>
              <c:numCache>
                <c:formatCode>General</c:formatCode>
                <c:ptCount val="18"/>
                <c:pt idx="0">
                  <c:v>53</c:v>
                </c:pt>
                <c:pt idx="17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6C-4BDD-8B7D-673C2632DF81}"/>
            </c:ext>
          </c:extLst>
        </c:ser>
        <c:ser>
          <c:idx val="1"/>
          <c:order val="1"/>
          <c:tx>
            <c:v>n=2</c:v>
          </c:tx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29000">
                  <a:srgbClr val="DB9DF7"/>
                </a:gs>
                <a:gs pos="0">
                  <a:srgbClr val="952FE9"/>
                </a:gs>
              </a:gsLst>
              <a:lin ang="5400000" scaled="1"/>
            </a:gra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softEdge">
              <a:bevelT w="101600" h="101600"/>
              <a:contourClr>
                <a:schemeClr val="tx1"/>
              </a:contourClr>
            </a:sp3d>
          </c:spPr>
          <c:invertIfNegative val="0"/>
          <c:dLbls>
            <c:delete val="1"/>
          </c:dLbls>
          <c:val>
            <c:numRef>
              <c:f>Feuil1!$A$3:$R$3</c:f>
              <c:numCache>
                <c:formatCode>General</c:formatCode>
                <c:ptCount val="18"/>
                <c:pt idx="0">
                  <c:v>167</c:v>
                </c:pt>
                <c:pt idx="1">
                  <c:v>112</c:v>
                </c:pt>
                <c:pt idx="12">
                  <c:v>87</c:v>
                </c:pt>
                <c:pt idx="13">
                  <c:v>67</c:v>
                </c:pt>
                <c:pt idx="14">
                  <c:v>56</c:v>
                </c:pt>
                <c:pt idx="15">
                  <c:v>48</c:v>
                </c:pt>
                <c:pt idx="16">
                  <c:v>42</c:v>
                </c:pt>
                <c:pt idx="17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6C-4BDD-8B7D-673C2632DF81}"/>
            </c:ext>
          </c:extLst>
        </c:ser>
        <c:ser>
          <c:idx val="2"/>
          <c:order val="2"/>
          <c:tx>
            <c:v>n=3</c:v>
          </c:tx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50000">
                  <a:srgbClr val="9FC8F5"/>
                </a:gs>
                <a:gs pos="0">
                  <a:srgbClr val="2B42E9"/>
                </a:gs>
              </a:gsLst>
              <a:lin ang="5400000" scaled="1"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softEdge">
              <a:bevelT w="101600" h="101600"/>
              <a:contourClr>
                <a:schemeClr val="tx1">
                  <a:lumMod val="50000"/>
                  <a:lumOff val="50000"/>
                </a:schemeClr>
              </a:contourClr>
            </a:sp3d>
          </c:spPr>
          <c:invertIfNegative val="0"/>
          <c:dLbls>
            <c:delete val="1"/>
          </c:dLbls>
          <c:val>
            <c:numRef>
              <c:f>Feuil1!$A$4:$R$4</c:f>
              <c:numCache>
                <c:formatCode>General</c:formatCode>
                <c:ptCount val="18"/>
                <c:pt idx="0">
                  <c:v>190</c:v>
                </c:pt>
                <c:pt idx="1">
                  <c:v>145</c:v>
                </c:pt>
                <c:pt idx="12">
                  <c:v>118</c:v>
                </c:pt>
                <c:pt idx="13">
                  <c:v>111</c:v>
                </c:pt>
                <c:pt idx="14">
                  <c:v>98</c:v>
                </c:pt>
                <c:pt idx="15">
                  <c:v>88</c:v>
                </c:pt>
                <c:pt idx="16">
                  <c:v>79</c:v>
                </c:pt>
                <c:pt idx="17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6C-4BDD-8B7D-673C2632DF81}"/>
            </c:ext>
          </c:extLst>
        </c:ser>
        <c:ser>
          <c:idx val="3"/>
          <c:order val="3"/>
          <c:tx>
            <c:v>n=4</c:v>
          </c:tx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32000">
                  <a:srgbClr val="9CF8A0"/>
                </a:gs>
                <a:gs pos="0">
                  <a:srgbClr val="15D139"/>
                </a:gs>
              </a:gsLst>
              <a:lin ang="5400000" scaled="1"/>
            </a:gra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softEdge">
              <a:bevelT w="101600" h="101600"/>
              <a:contourClr>
                <a:schemeClr val="tx1"/>
              </a:contourClr>
            </a:sp3d>
          </c:spPr>
          <c:invertIfNegative val="0"/>
          <c:dLbls>
            <c:delete val="1"/>
          </c:dLbls>
          <c:val>
            <c:numRef>
              <c:f>Feuil1!$A$5:$R$5</c:f>
              <c:numCache>
                <c:formatCode>General</c:formatCode>
                <c:ptCount val="18"/>
                <c:pt idx="0">
                  <c:v>243</c:v>
                </c:pt>
                <c:pt idx="1">
                  <c:v>194</c:v>
                </c:pt>
                <c:pt idx="2">
                  <c:v>184</c:v>
                </c:pt>
                <c:pt idx="3">
                  <c:v>176</c:v>
                </c:pt>
                <c:pt idx="4">
                  <c:v>171</c:v>
                </c:pt>
                <c:pt idx="5">
                  <c:v>166</c:v>
                </c:pt>
                <c:pt idx="6">
                  <c:v>161</c:v>
                </c:pt>
                <c:pt idx="7">
                  <c:v>156</c:v>
                </c:pt>
                <c:pt idx="8">
                  <c:v>152</c:v>
                </c:pt>
                <c:pt idx="9">
                  <c:v>149</c:v>
                </c:pt>
                <c:pt idx="10">
                  <c:v>145</c:v>
                </c:pt>
                <c:pt idx="11">
                  <c:v>142</c:v>
                </c:pt>
                <c:pt idx="12">
                  <c:v>136</c:v>
                </c:pt>
                <c:pt idx="13">
                  <c:v>125</c:v>
                </c:pt>
                <c:pt idx="14">
                  <c:v>114</c:v>
                </c:pt>
                <c:pt idx="15">
                  <c:v>103</c:v>
                </c:pt>
                <c:pt idx="16">
                  <c:v>94</c:v>
                </c:pt>
                <c:pt idx="17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A6C-4BDD-8B7D-673C2632DF81}"/>
            </c:ext>
          </c:extLst>
        </c:ser>
        <c:ser>
          <c:idx val="4"/>
          <c:order val="4"/>
          <c:tx>
            <c:v>n=5</c:v>
          </c:tx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78000">
                  <a:srgbClr val="F9FDBF"/>
                </a:gs>
                <a:gs pos="0">
                  <a:srgbClr val="FFFF00"/>
                </a:gs>
              </a:gsLst>
              <a:lin ang="54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 w="101600" h="101600"/>
            </a:sp3d>
          </c:spPr>
          <c:invertIfNegative val="0"/>
          <c:dLbls>
            <c:delete val="1"/>
          </c:dLbls>
          <c:val>
            <c:numRef>
              <c:f>Feuil1!$A$6:$R$6</c:f>
              <c:numCache>
                <c:formatCode>General</c:formatCode>
                <c:ptCount val="18"/>
                <c:pt idx="0">
                  <c:v>265</c:v>
                </c:pt>
                <c:pt idx="1">
                  <c:v>219</c:v>
                </c:pt>
                <c:pt idx="2">
                  <c:v>212</c:v>
                </c:pt>
                <c:pt idx="3">
                  <c:v>206</c:v>
                </c:pt>
                <c:pt idx="4">
                  <c:v>198</c:v>
                </c:pt>
                <c:pt idx="5">
                  <c:v>190</c:v>
                </c:pt>
                <c:pt idx="6">
                  <c:v>183</c:v>
                </c:pt>
                <c:pt idx="7">
                  <c:v>178</c:v>
                </c:pt>
                <c:pt idx="8">
                  <c:v>173</c:v>
                </c:pt>
                <c:pt idx="9">
                  <c:v>169</c:v>
                </c:pt>
                <c:pt idx="10">
                  <c:v>165</c:v>
                </c:pt>
                <c:pt idx="11">
                  <c:v>161</c:v>
                </c:pt>
                <c:pt idx="12">
                  <c:v>156</c:v>
                </c:pt>
                <c:pt idx="13">
                  <c:v>145</c:v>
                </c:pt>
                <c:pt idx="14">
                  <c:v>133</c:v>
                </c:pt>
                <c:pt idx="15">
                  <c:v>123</c:v>
                </c:pt>
                <c:pt idx="16">
                  <c:v>115</c:v>
                </c:pt>
                <c:pt idx="17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A6C-4BDD-8B7D-673C2632DF81}"/>
            </c:ext>
          </c:extLst>
        </c:ser>
        <c:ser>
          <c:idx val="5"/>
          <c:order val="5"/>
          <c:tx>
            <c:v>n=6</c:v>
          </c:tx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57000">
                  <a:srgbClr val="FFC000"/>
                </a:gs>
                <a:gs pos="0">
                  <a:srgbClr val="FF0000"/>
                </a:gs>
              </a:gsLst>
              <a:lin ang="5400000" scaled="1"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softEdge">
              <a:bevelT w="101600" h="101600"/>
              <a:contourClr>
                <a:schemeClr val="tx1">
                  <a:lumMod val="50000"/>
                  <a:lumOff val="50000"/>
                </a:schemeClr>
              </a:contourClr>
            </a:sp3d>
          </c:spPr>
          <c:invertIfNegative val="0"/>
          <c:dLbls>
            <c:delete val="1"/>
          </c:dLbls>
          <c:val>
            <c:numRef>
              <c:f>Feuil1!$A$7:$R$7</c:f>
              <c:numCache>
                <c:formatCode>General</c:formatCode>
                <c:ptCount val="18"/>
                <c:pt idx="0">
                  <c:v>298</c:v>
                </c:pt>
                <c:pt idx="1">
                  <c:v>253</c:v>
                </c:pt>
                <c:pt idx="2">
                  <c:v>217</c:v>
                </c:pt>
                <c:pt idx="3">
                  <c:v>208</c:v>
                </c:pt>
                <c:pt idx="4">
                  <c:v>200</c:v>
                </c:pt>
                <c:pt idx="5">
                  <c:v>193</c:v>
                </c:pt>
                <c:pt idx="6">
                  <c:v>188</c:v>
                </c:pt>
                <c:pt idx="7">
                  <c:v>185</c:v>
                </c:pt>
                <c:pt idx="8">
                  <c:v>180</c:v>
                </c:pt>
                <c:pt idx="9">
                  <c:v>177</c:v>
                </c:pt>
                <c:pt idx="10">
                  <c:v>174</c:v>
                </c:pt>
                <c:pt idx="11">
                  <c:v>171</c:v>
                </c:pt>
                <c:pt idx="12">
                  <c:v>156</c:v>
                </c:pt>
                <c:pt idx="13">
                  <c:v>154</c:v>
                </c:pt>
                <c:pt idx="14">
                  <c:v>143</c:v>
                </c:pt>
                <c:pt idx="15">
                  <c:v>135</c:v>
                </c:pt>
                <c:pt idx="16">
                  <c:v>125</c:v>
                </c:pt>
                <c:pt idx="17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A6C-4BDD-8B7D-673C2632DF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"/>
        <c:gapDepth val="0"/>
        <c:shape val="box"/>
        <c:axId val="67114880"/>
        <c:axId val="67116416"/>
        <c:axId val="38585216"/>
      </c:bar3DChart>
      <c:catAx>
        <c:axId val="6711488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DZ"/>
          </a:p>
        </c:txPr>
        <c:crossAx val="67116416"/>
        <c:crosses val="autoZero"/>
        <c:auto val="1"/>
        <c:lblAlgn val="ctr"/>
        <c:lblOffset val="100"/>
        <c:noMultiLvlLbl val="0"/>
      </c:catAx>
      <c:valAx>
        <c:axId val="67116416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DZ"/>
          </a:p>
        </c:txPr>
        <c:crossAx val="67114880"/>
        <c:crosses val="autoZero"/>
        <c:crossBetween val="between"/>
      </c:valAx>
      <c:serAx>
        <c:axId val="38585216"/>
        <c:scaling>
          <c:orientation val="minMax"/>
        </c:scaling>
        <c:delete val="1"/>
        <c:axPos val="b"/>
        <c:majorTickMark val="none"/>
        <c:minorTickMark val="none"/>
        <c:tickLblPos val="nextTo"/>
        <c:crossAx val="67116416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D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320"/>
      <c:depthPercent val="120"/>
      <c:rAngAx val="0"/>
      <c:perspective val="0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contourClr>
            <a:schemeClr val="tx1"/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4089669212609182E-2"/>
          <c:y val="1.5068641111219123E-2"/>
          <c:w val="0.93591033078739072"/>
          <c:h val="0.91250623458238433"/>
        </c:manualLayout>
      </c:layout>
      <c:bar3DChart>
        <c:barDir val="col"/>
        <c:grouping val="standard"/>
        <c:varyColors val="0"/>
        <c:ser>
          <c:idx val="0"/>
          <c:order val="0"/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84000">
                  <a:schemeClr val="accent2">
                    <a:lumMod val="40000"/>
                    <a:lumOff val="60000"/>
                  </a:schemeClr>
                </a:gs>
                <a:gs pos="0">
                  <a:srgbClr val="FF0000"/>
                </a:gs>
              </a:gsLst>
              <a:lin ang="5400000" scaled="1"/>
            </a:gra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 prstMaterial="powder">
              <a:bevelT w="127000" h="127000"/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elete val="1"/>
          </c:dLbls>
          <c:val>
            <c:numRef>
              <c:f>Feuil1!$W$1:$AN$1</c:f>
              <c:numCache>
                <c:formatCode>0.00</c:formatCode>
                <c:ptCount val="18"/>
                <c:pt idx="0">
                  <c:v>4.07</c:v>
                </c:pt>
                <c:pt idx="1">
                  <c:v>5.28</c:v>
                </c:pt>
                <c:pt idx="2">
                  <c:v>4.9000000000000004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C2-41CA-BEB4-536F3A59099D}"/>
            </c:ext>
          </c:extLst>
        </c:ser>
        <c:ser>
          <c:idx val="1"/>
          <c:order val="1"/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78000">
                  <a:srgbClr val="F9FDBF"/>
                </a:gs>
                <a:gs pos="0">
                  <a:srgbClr val="FFFF00"/>
                </a:gs>
              </a:gsLst>
              <a:lin ang="5400000" scaled="1"/>
            </a:gradFill>
            <a:ln w="0" cap="flat" cmpd="sng" algn="ctr">
              <a:solidFill>
                <a:schemeClr val="tx1"/>
              </a:solidFill>
              <a:round/>
            </a:ln>
            <a:effectLst/>
            <a:scene3d>
              <a:camera prst="orthographicFront"/>
              <a:lightRig rig="threePt" dir="t"/>
            </a:scene3d>
            <a:sp3d prstMaterial="powder">
              <a:bevelT w="127000" h="127000"/>
              <a:contourClr>
                <a:schemeClr val="tx1"/>
              </a:contourClr>
            </a:sp3d>
          </c:spPr>
          <c:invertIfNegative val="0"/>
          <c:dLbls>
            <c:delete val="1"/>
          </c:dLbls>
          <c:val>
            <c:numRef>
              <c:f>Feuil1!$W$2:$AN$2</c:f>
              <c:numCache>
                <c:formatCode>0.00</c:formatCode>
                <c:ptCount val="18"/>
                <c:pt idx="0">
                  <c:v>3.8899999999999997</c:v>
                </c:pt>
                <c:pt idx="1">
                  <c:v>5.21</c:v>
                </c:pt>
                <c:pt idx="2">
                  <c:v>5.4300000000000006</c:v>
                </c:pt>
                <c:pt idx="3">
                  <c:v>6.83</c:v>
                </c:pt>
                <c:pt idx="4">
                  <c:v>7.55</c:v>
                </c:pt>
                <c:pt idx="5">
                  <c:v>7.8599999999999994</c:v>
                </c:pt>
                <c:pt idx="6">
                  <c:v>7.83</c:v>
                </c:pt>
                <c:pt idx="7">
                  <c:v>8.44</c:v>
                </c:pt>
                <c:pt idx="8">
                  <c:v>8.9700000000000006</c:v>
                </c:pt>
                <c:pt idx="9">
                  <c:v>8.9600000000000026</c:v>
                </c:pt>
                <c:pt idx="10">
                  <c:v>9.2299999999999986</c:v>
                </c:pt>
                <c:pt idx="11">
                  <c:v>10.44</c:v>
                </c:pt>
                <c:pt idx="12">
                  <c:v>6.1099999999999994</c:v>
                </c:pt>
                <c:pt idx="13">
                  <c:v>7.42</c:v>
                </c:pt>
                <c:pt idx="14">
                  <c:v>7.29</c:v>
                </c:pt>
                <c:pt idx="15">
                  <c:v>8.41</c:v>
                </c:pt>
                <c:pt idx="16">
                  <c:v>9.32</c:v>
                </c:pt>
                <c:pt idx="17">
                  <c:v>10.75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C2-41CA-BEB4-536F3A59099D}"/>
            </c:ext>
          </c:extLst>
        </c:ser>
        <c:ser>
          <c:idx val="2"/>
          <c:order val="2"/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76000">
                  <a:schemeClr val="accent4">
                    <a:lumMod val="20000"/>
                    <a:lumOff val="80000"/>
                  </a:schemeClr>
                </a:gs>
                <a:gs pos="0">
                  <a:schemeClr val="accent2"/>
                </a:gs>
              </a:gsLst>
              <a:lin ang="5400000" scaled="1"/>
            </a:gra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 prstMaterial="powder">
              <a:bevelT w="127000" h="127000"/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elete val="1"/>
          </c:dLbls>
          <c:val>
            <c:numRef>
              <c:f>Feuil1!$W$3:$AN$3</c:f>
              <c:numCache>
                <c:formatCode>0.00</c:formatCode>
                <c:ptCount val="18"/>
                <c:pt idx="0">
                  <c:v>4.18</c:v>
                </c:pt>
                <c:pt idx="1">
                  <c:v>5.6899999999999995</c:v>
                </c:pt>
                <c:pt idx="2">
                  <c:v>6.22</c:v>
                </c:pt>
                <c:pt idx="3">
                  <c:v>6.63</c:v>
                </c:pt>
                <c:pt idx="4">
                  <c:v>6.76</c:v>
                </c:pt>
                <c:pt idx="5">
                  <c:v>7.09</c:v>
                </c:pt>
                <c:pt idx="6">
                  <c:v>7.28</c:v>
                </c:pt>
                <c:pt idx="7">
                  <c:v>7.3599999999999994</c:v>
                </c:pt>
                <c:pt idx="8">
                  <c:v>7.46</c:v>
                </c:pt>
                <c:pt idx="9">
                  <c:v>8.34</c:v>
                </c:pt>
                <c:pt idx="10">
                  <c:v>7.58</c:v>
                </c:pt>
                <c:pt idx="11">
                  <c:v>8.99</c:v>
                </c:pt>
                <c:pt idx="12">
                  <c:v>5.79</c:v>
                </c:pt>
                <c:pt idx="13">
                  <c:v>7.34</c:v>
                </c:pt>
                <c:pt idx="14">
                  <c:v>8.61</c:v>
                </c:pt>
                <c:pt idx="15">
                  <c:v>9.01</c:v>
                </c:pt>
                <c:pt idx="16">
                  <c:v>10.450000000000001</c:v>
                </c:pt>
                <c:pt idx="17">
                  <c:v>12.129999999999999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C2-41CA-BEB4-536F3A59099D}"/>
            </c:ext>
          </c:extLst>
        </c:ser>
        <c:ser>
          <c:idx val="3"/>
          <c:order val="3"/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77000">
                  <a:srgbClr val="9CF8A0"/>
                </a:gs>
                <a:gs pos="0">
                  <a:srgbClr val="15D139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 prstMaterial="powder">
              <a:bevelT w="127000" h="120650"/>
              <a:contourClr>
                <a:schemeClr val="tx1"/>
              </a:contourClr>
            </a:sp3d>
          </c:spPr>
          <c:invertIfNegative val="0"/>
          <c:dLbls>
            <c:delete val="1"/>
          </c:dLbls>
          <c:val>
            <c:numRef>
              <c:f>Feuil1!$W$4:$AN$4</c:f>
              <c:numCache>
                <c:formatCode>0.00</c:formatCode>
                <c:ptCount val="18"/>
                <c:pt idx="0">
                  <c:v>4.34</c:v>
                </c:pt>
                <c:pt idx="1">
                  <c:v>6.1099999999999994</c:v>
                </c:pt>
                <c:pt idx="2">
                  <c:v>6.56</c:v>
                </c:pt>
                <c:pt idx="3">
                  <c:v>6.83</c:v>
                </c:pt>
                <c:pt idx="4">
                  <c:v>6.75</c:v>
                </c:pt>
                <c:pt idx="5">
                  <c:v>6.7700000000000005</c:v>
                </c:pt>
                <c:pt idx="6">
                  <c:v>7.4300000000000006</c:v>
                </c:pt>
                <c:pt idx="7">
                  <c:v>7.9</c:v>
                </c:pt>
                <c:pt idx="8">
                  <c:v>7.88</c:v>
                </c:pt>
                <c:pt idx="9">
                  <c:v>7.64</c:v>
                </c:pt>
                <c:pt idx="10">
                  <c:v>7.73</c:v>
                </c:pt>
                <c:pt idx="11">
                  <c:v>9.39</c:v>
                </c:pt>
                <c:pt idx="12">
                  <c:v>6</c:v>
                </c:pt>
                <c:pt idx="13">
                  <c:v>7.9</c:v>
                </c:pt>
                <c:pt idx="14">
                  <c:v>9.7900000000000009</c:v>
                </c:pt>
                <c:pt idx="15">
                  <c:v>9.75</c:v>
                </c:pt>
                <c:pt idx="16">
                  <c:v>11.81</c:v>
                </c:pt>
                <c:pt idx="17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C2-41CA-BEB4-536F3A59099D}"/>
            </c:ext>
          </c:extLst>
        </c:ser>
        <c:ser>
          <c:idx val="4"/>
          <c:order val="4"/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50000">
                  <a:srgbClr val="9FC8F5"/>
                </a:gs>
                <a:gs pos="0">
                  <a:srgbClr val="2B42E9"/>
                </a:gs>
              </a:gsLst>
              <a:lin ang="5400000" scaled="1"/>
            </a:gradFill>
            <a:ln w="9525" cap="flat" cmpd="sng" algn="ctr">
              <a:solidFill>
                <a:schemeClr val="bg1"/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 prstMaterial="powder">
              <a:bevelT w="127000" h="127000"/>
              <a:contourClr>
                <a:schemeClr val="bg1"/>
              </a:contourClr>
            </a:sp3d>
          </c:spPr>
          <c:invertIfNegative val="0"/>
          <c:dLbls>
            <c:delete val="1"/>
          </c:dLbls>
          <c:val>
            <c:numRef>
              <c:f>Feuil1!$W$5:$AN$5</c:f>
              <c:numCache>
                <c:formatCode>0.00</c:formatCode>
                <c:ptCount val="18"/>
                <c:pt idx="0">
                  <c:v>5.14</c:v>
                </c:pt>
                <c:pt idx="1">
                  <c:v>7.6499999999999995</c:v>
                </c:pt>
                <c:pt idx="12">
                  <c:v>5.99</c:v>
                </c:pt>
                <c:pt idx="13">
                  <c:v>8.15</c:v>
                </c:pt>
                <c:pt idx="14">
                  <c:v>10.49</c:v>
                </c:pt>
                <c:pt idx="15">
                  <c:v>10.360000000000001</c:v>
                </c:pt>
                <c:pt idx="16">
                  <c:v>12.97</c:v>
                </c:pt>
                <c:pt idx="17">
                  <c:v>15.76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4C2-41CA-BEB4-536F3A59099D}"/>
            </c:ext>
          </c:extLst>
        </c:ser>
        <c:ser>
          <c:idx val="5"/>
          <c:order val="5"/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5000">
                  <a:srgbClr val="DB9DF7"/>
                </a:gs>
                <a:gs pos="0">
                  <a:srgbClr val="952FE9"/>
                </a:gs>
              </a:gsLst>
              <a:lin ang="5400000" scaled="1"/>
            </a:gradFill>
            <a:ln w="9525" cap="flat" cmpd="sng" algn="ctr">
              <a:solidFill>
                <a:schemeClr val="accent6">
                  <a:lumMod val="7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 prstMaterial="powder">
              <a:bevelT w="127000" h="127000"/>
              <a:contourClr>
                <a:schemeClr val="accent6">
                  <a:lumMod val="75000"/>
                </a:schemeClr>
              </a:contourClr>
            </a:sp3d>
          </c:spPr>
          <c:invertIfNegative val="0"/>
          <c:dLbls>
            <c:delete val="1"/>
          </c:dLbls>
          <c:val>
            <c:numRef>
              <c:f>Feuil1!$W$6:$AN$6</c:f>
              <c:numCache>
                <c:formatCode>0.00</c:formatCode>
                <c:ptCount val="18"/>
                <c:pt idx="0">
                  <c:v>5.39</c:v>
                </c:pt>
                <c:pt idx="1">
                  <c:v>9.32</c:v>
                </c:pt>
                <c:pt idx="12">
                  <c:v>8.3000000000000007</c:v>
                </c:pt>
                <c:pt idx="13">
                  <c:v>11.26</c:v>
                </c:pt>
                <c:pt idx="14">
                  <c:v>14.53</c:v>
                </c:pt>
                <c:pt idx="15">
                  <c:v>13.62</c:v>
                </c:pt>
                <c:pt idx="16">
                  <c:v>17.420000000000002</c:v>
                </c:pt>
                <c:pt idx="17">
                  <c:v>21.56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4C2-41CA-BEB4-536F3A59099D}"/>
            </c:ext>
          </c:extLst>
        </c:ser>
        <c:ser>
          <c:idx val="6"/>
          <c:order val="6"/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76000">
                  <a:srgbClr val="FC92EF"/>
                </a:gs>
                <a:gs pos="0">
                  <a:srgbClr val="F622C8"/>
                </a:gs>
              </a:gsLst>
              <a:lin ang="5400000" scaled="1"/>
            </a:gradFill>
            <a:ln w="9525" cap="flat" cmpd="sng" algn="ctr">
              <a:solidFill>
                <a:schemeClr val="accent1">
                  <a:lumMod val="60000"/>
                  <a:lumMod val="7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 prstMaterial="powder">
              <a:bevelT w="127000" h="127000"/>
              <a:contourClr>
                <a:schemeClr val="accent1">
                  <a:lumMod val="60000"/>
                  <a:lumMod val="75000"/>
                </a:schemeClr>
              </a:contourClr>
            </a:sp3d>
          </c:spPr>
          <c:invertIfNegative val="0"/>
          <c:dLbls>
            <c:delete val="1"/>
          </c:dLbls>
          <c:val>
            <c:numRef>
              <c:f>Feuil1!$W$7:$AN$7</c:f>
              <c:numCache>
                <c:formatCode>General</c:formatCode>
                <c:ptCount val="18"/>
                <c:pt idx="0" formatCode="0.00">
                  <c:v>13.6</c:v>
                </c:pt>
                <c:pt idx="17" formatCode="0.00">
                  <c:v>24.59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4C2-41CA-BEB4-536F3A5909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"/>
        <c:gapDepth val="3"/>
        <c:shape val="box"/>
        <c:axId val="68396160"/>
        <c:axId val="68397696"/>
        <c:axId val="67155264"/>
      </c:bar3DChart>
      <c:catAx>
        <c:axId val="6839616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DZ"/>
          </a:p>
        </c:txPr>
        <c:crossAx val="68397696"/>
        <c:crosses val="autoZero"/>
        <c:auto val="1"/>
        <c:lblAlgn val="ctr"/>
        <c:lblOffset val="100"/>
        <c:noMultiLvlLbl val="0"/>
      </c:catAx>
      <c:valAx>
        <c:axId val="6839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DZ"/>
          </a:p>
        </c:txPr>
        <c:crossAx val="68396160"/>
        <c:crosses val="autoZero"/>
        <c:crossBetween val="between"/>
      </c:valAx>
      <c:serAx>
        <c:axId val="67155264"/>
        <c:scaling>
          <c:orientation val="minMax"/>
        </c:scaling>
        <c:delete val="1"/>
        <c:axPos val="b"/>
        <c:majorTickMark val="none"/>
        <c:minorTickMark val="none"/>
        <c:tickLblPos val="nextTo"/>
        <c:crossAx val="68397696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DZ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hPercent val="40"/>
      <c:rotY val="320"/>
      <c:depthPercent val="130"/>
      <c:rAngAx val="0"/>
      <c:perspective val="0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942062797705842E-2"/>
          <c:y val="1.5068641111219123E-2"/>
          <c:w val="0.95686707290243689"/>
          <c:h val="0.93500469848676337"/>
        </c:manualLayout>
      </c:layout>
      <c:bar3DChart>
        <c:barDir val="col"/>
        <c:grouping val="standard"/>
        <c:varyColors val="0"/>
        <c:ser>
          <c:idx val="0"/>
          <c:order val="0"/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5000">
                  <a:srgbClr val="FED9D2"/>
                </a:gs>
                <a:gs pos="0">
                  <a:srgbClr val="FF0000"/>
                </a:gs>
              </a:gsLst>
              <a:lin ang="5400000" scaled="1"/>
            </a:gra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softEdge">
              <a:bevelT w="114300" h="114300"/>
              <a:contourClr>
                <a:schemeClr val="tx1"/>
              </a:contourClr>
            </a:sp3d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F7-4022-8E6D-A358D748DC3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F7-4022-8E6D-A358D748DC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D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Feuil1!$AA$37:$AR$37</c:f>
              <c:numCache>
                <c:formatCode>0.00</c:formatCode>
                <c:ptCount val="18"/>
                <c:pt idx="0">
                  <c:v>0.70000000000000007</c:v>
                </c:pt>
                <c:pt idx="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F7-4022-8E6D-A358D748DC3F}"/>
            </c:ext>
          </c:extLst>
        </c:ser>
        <c:ser>
          <c:idx val="1"/>
          <c:order val="1"/>
          <c:spPr>
            <a:gradFill>
              <a:gsLst>
                <a:gs pos="100000">
                  <a:srgbClr val="F9FDBF"/>
                </a:gs>
                <a:gs pos="0">
                  <a:srgbClr val="FFFF00"/>
                </a:gs>
              </a:gsLst>
              <a:lin ang="5400000" scaled="1"/>
            </a:gra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>
              <a:bevelT w="114300" h="114300"/>
              <a:contourClr>
                <a:schemeClr val="tx1"/>
              </a:contourClr>
            </a:sp3d>
          </c:spPr>
          <c:invertIfNegative val="0"/>
          <c:dLbls>
            <c:delete val="1"/>
          </c:dLbls>
          <c:val>
            <c:numRef>
              <c:f>Feuil1!$AA$38:$AR$38</c:f>
              <c:numCache>
                <c:formatCode>0.00</c:formatCode>
                <c:ptCount val="18"/>
                <c:pt idx="0">
                  <c:v>0.79</c:v>
                </c:pt>
                <c:pt idx="1">
                  <c:v>0.89</c:v>
                </c:pt>
                <c:pt idx="2">
                  <c:v>1.27</c:v>
                </c:pt>
                <c:pt idx="3">
                  <c:v>1.3</c:v>
                </c:pt>
                <c:pt idx="4">
                  <c:v>1.5</c:v>
                </c:pt>
                <c:pt idx="5">
                  <c:v>2.36</c:v>
                </c:pt>
                <c:pt idx="6">
                  <c:v>1.9000000000000001</c:v>
                </c:pt>
                <c:pt idx="7">
                  <c:v>2.2000000000000002</c:v>
                </c:pt>
                <c:pt idx="8">
                  <c:v>2.2000000000000002</c:v>
                </c:pt>
                <c:pt idx="9">
                  <c:v>2.2799999999999998</c:v>
                </c:pt>
                <c:pt idx="10">
                  <c:v>2.54</c:v>
                </c:pt>
                <c:pt idx="11">
                  <c:v>2</c:v>
                </c:pt>
                <c:pt idx="12">
                  <c:v>1.62</c:v>
                </c:pt>
                <c:pt idx="13">
                  <c:v>1.87</c:v>
                </c:pt>
                <c:pt idx="14">
                  <c:v>2.02</c:v>
                </c:pt>
                <c:pt idx="15">
                  <c:v>2</c:v>
                </c:pt>
                <c:pt idx="16">
                  <c:v>2.2000000000000002</c:v>
                </c:pt>
                <c:pt idx="17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F7-4022-8E6D-A358D748DC3F}"/>
            </c:ext>
          </c:extLst>
        </c:ser>
        <c:ser>
          <c:idx val="2"/>
          <c:order val="2"/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8000">
                  <a:schemeClr val="accent4">
                    <a:lumMod val="20000"/>
                    <a:lumOff val="80000"/>
                  </a:schemeClr>
                </a:gs>
                <a:gs pos="0">
                  <a:schemeClr val="accent2"/>
                </a:gs>
              </a:gsLst>
              <a:lin ang="5400000" scaled="1"/>
            </a:gra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softEdge">
              <a:bevelT w="114300" h="114300"/>
              <a:contourClr>
                <a:schemeClr val="tx1"/>
              </a:contourClr>
            </a:sp3d>
          </c:spPr>
          <c:invertIfNegative val="0"/>
          <c:dLbls>
            <c:delete val="1"/>
          </c:dLbls>
          <c:val>
            <c:numRef>
              <c:f>Feuil1!$AA$39:$AR$39</c:f>
              <c:numCache>
                <c:formatCode>0.00</c:formatCode>
                <c:ptCount val="18"/>
                <c:pt idx="0">
                  <c:v>0.82000000000000006</c:v>
                </c:pt>
                <c:pt idx="1">
                  <c:v>0.95000000000000007</c:v>
                </c:pt>
                <c:pt idx="2">
                  <c:v>1.22</c:v>
                </c:pt>
                <c:pt idx="3">
                  <c:v>1.33</c:v>
                </c:pt>
                <c:pt idx="4">
                  <c:v>1.6</c:v>
                </c:pt>
                <c:pt idx="5">
                  <c:v>2.16</c:v>
                </c:pt>
                <c:pt idx="6">
                  <c:v>1.9000000000000001</c:v>
                </c:pt>
                <c:pt idx="7">
                  <c:v>2.2000000000000002</c:v>
                </c:pt>
                <c:pt idx="8">
                  <c:v>2.2799999999999998</c:v>
                </c:pt>
                <c:pt idx="9">
                  <c:v>2.2000000000000002</c:v>
                </c:pt>
                <c:pt idx="10">
                  <c:v>1.9300000000000002</c:v>
                </c:pt>
                <c:pt idx="11">
                  <c:v>1.6900000000000002</c:v>
                </c:pt>
                <c:pt idx="12">
                  <c:v>1.78</c:v>
                </c:pt>
                <c:pt idx="13">
                  <c:v>1.9600000000000002</c:v>
                </c:pt>
                <c:pt idx="14">
                  <c:v>2.0499999999999998</c:v>
                </c:pt>
                <c:pt idx="15">
                  <c:v>2.1</c:v>
                </c:pt>
                <c:pt idx="16">
                  <c:v>2.66</c:v>
                </c:pt>
                <c:pt idx="17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F7-4022-8E6D-A358D748DC3F}"/>
            </c:ext>
          </c:extLst>
        </c:ser>
        <c:ser>
          <c:idx val="3"/>
          <c:order val="3"/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24000">
                  <a:srgbClr val="9CF8A0"/>
                </a:gs>
                <a:gs pos="0">
                  <a:srgbClr val="15D139"/>
                </a:gs>
              </a:gsLst>
              <a:lin ang="5400000" scaled="1"/>
            </a:gra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softEdge">
              <a:bevelT w="114300" h="114300"/>
              <a:contourClr>
                <a:schemeClr val="tx1"/>
              </a:contourClr>
            </a:sp3d>
          </c:spPr>
          <c:invertIfNegative val="0"/>
          <c:dLbls>
            <c:delete val="1"/>
          </c:dLbls>
          <c:val>
            <c:numRef>
              <c:f>Feuil1!$AA$40:$AR$40</c:f>
              <c:numCache>
                <c:formatCode>0.00</c:formatCode>
                <c:ptCount val="18"/>
                <c:pt idx="0">
                  <c:v>0.82000000000000006</c:v>
                </c:pt>
                <c:pt idx="1">
                  <c:v>1</c:v>
                </c:pt>
                <c:pt idx="2">
                  <c:v>1.36</c:v>
                </c:pt>
                <c:pt idx="3">
                  <c:v>1.54</c:v>
                </c:pt>
                <c:pt idx="4">
                  <c:v>1.6300000000000001</c:v>
                </c:pt>
                <c:pt idx="5">
                  <c:v>1.6600000000000001</c:v>
                </c:pt>
                <c:pt idx="6">
                  <c:v>1.55</c:v>
                </c:pt>
                <c:pt idx="7">
                  <c:v>1.83</c:v>
                </c:pt>
                <c:pt idx="8">
                  <c:v>1.8800000000000001</c:v>
                </c:pt>
                <c:pt idx="9">
                  <c:v>1.9100000000000001</c:v>
                </c:pt>
                <c:pt idx="10">
                  <c:v>1.9000000000000001</c:v>
                </c:pt>
                <c:pt idx="11">
                  <c:v>1.6500000000000001</c:v>
                </c:pt>
                <c:pt idx="12">
                  <c:v>1.81</c:v>
                </c:pt>
                <c:pt idx="13">
                  <c:v>2.0099999999999998</c:v>
                </c:pt>
                <c:pt idx="14">
                  <c:v>2.1800000000000002</c:v>
                </c:pt>
                <c:pt idx="15">
                  <c:v>2.5499999999999998</c:v>
                </c:pt>
                <c:pt idx="16">
                  <c:v>2.96</c:v>
                </c:pt>
                <c:pt idx="1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2F7-4022-8E6D-A358D748DC3F}"/>
            </c:ext>
          </c:extLst>
        </c:ser>
        <c:ser>
          <c:idx val="4"/>
          <c:order val="4"/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47000">
                  <a:srgbClr val="9FC8F5"/>
                </a:gs>
                <a:gs pos="0">
                  <a:srgbClr val="2B42E9"/>
                </a:gs>
              </a:gsLst>
              <a:lin ang="5400000" scaled="1"/>
            </a:gra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softEdge">
              <a:bevelT w="114300" h="114300"/>
              <a:contourClr>
                <a:schemeClr val="tx1"/>
              </a:contourClr>
            </a:sp3d>
          </c:spPr>
          <c:invertIfNegative val="0"/>
          <c:dLbls>
            <c:delete val="1"/>
          </c:dLbls>
          <c:val>
            <c:numRef>
              <c:f>Feuil1!$AA$41:$AR$41</c:f>
              <c:numCache>
                <c:formatCode>0.00</c:formatCode>
                <c:ptCount val="18"/>
                <c:pt idx="0">
                  <c:v>0.93</c:v>
                </c:pt>
                <c:pt idx="1">
                  <c:v>1.31</c:v>
                </c:pt>
                <c:pt idx="12">
                  <c:v>1.61</c:v>
                </c:pt>
                <c:pt idx="13">
                  <c:v>1.9000000000000001</c:v>
                </c:pt>
                <c:pt idx="14">
                  <c:v>2.19</c:v>
                </c:pt>
                <c:pt idx="15">
                  <c:v>2.58</c:v>
                </c:pt>
                <c:pt idx="16">
                  <c:v>3.16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2F7-4022-8E6D-A358D748DC3F}"/>
            </c:ext>
          </c:extLst>
        </c:ser>
        <c:ser>
          <c:idx val="5"/>
          <c:order val="5"/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36000">
                  <a:srgbClr val="DB9DF7"/>
                </a:gs>
                <a:gs pos="0">
                  <a:srgbClr val="952FE9"/>
                </a:gs>
              </a:gsLst>
              <a:lin ang="5400000" scaled="1"/>
            </a:gra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softEdge">
              <a:bevelT w="114300" h="114300"/>
              <a:contourClr>
                <a:schemeClr val="tx1"/>
              </a:contourClr>
            </a:sp3d>
          </c:spPr>
          <c:invertIfNegative val="0"/>
          <c:dLbls>
            <c:delete val="1"/>
          </c:dLbls>
          <c:val>
            <c:numRef>
              <c:f>Feuil1!$AA$42:$AR$42</c:f>
              <c:numCache>
                <c:formatCode>0.00</c:formatCode>
                <c:ptCount val="18"/>
                <c:pt idx="0">
                  <c:v>0.98</c:v>
                </c:pt>
                <c:pt idx="1">
                  <c:v>1.57</c:v>
                </c:pt>
                <c:pt idx="12">
                  <c:v>2.04</c:v>
                </c:pt>
                <c:pt idx="13">
                  <c:v>2.5499999999999998</c:v>
                </c:pt>
                <c:pt idx="14">
                  <c:v>3.04</c:v>
                </c:pt>
                <c:pt idx="15">
                  <c:v>3.44</c:v>
                </c:pt>
                <c:pt idx="16">
                  <c:v>3.98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2F7-4022-8E6D-A358D748DC3F}"/>
            </c:ext>
          </c:extLst>
        </c:ser>
        <c:ser>
          <c:idx val="6"/>
          <c:order val="6"/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70000">
                  <a:schemeClr val="accent1">
                    <a:lumMod val="75000"/>
                  </a:schemeClr>
                </a:gs>
                <a:gs pos="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>
              <a:bevelT w="114300" h="114300"/>
              <a:contourClr>
                <a:schemeClr val="tx1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47000">
                    <a:srgbClr val="F25CE0"/>
                  </a:gs>
                  <a:gs pos="0">
                    <a:srgbClr val="F622C8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metal">
                <a:bevelT w="114300" h="1143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B2F7-4022-8E6D-A358D748DC3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2F7-4022-8E6D-A358D748DC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D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Feuil1!$AA$43:$AR$43</c:f>
              <c:numCache>
                <c:formatCode>General</c:formatCode>
                <c:ptCount val="18"/>
                <c:pt idx="0" formatCode="0.00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2F7-4022-8E6D-A358D748DC3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9"/>
        <c:gapDepth val="10"/>
        <c:shape val="box"/>
        <c:axId val="68478464"/>
        <c:axId val="68480000"/>
        <c:axId val="68420928"/>
      </c:bar3DChart>
      <c:catAx>
        <c:axId val="6847846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DZ"/>
          </a:p>
        </c:txPr>
        <c:crossAx val="68480000"/>
        <c:crosses val="autoZero"/>
        <c:auto val="1"/>
        <c:lblAlgn val="ctr"/>
        <c:lblOffset val="100"/>
        <c:noMultiLvlLbl val="0"/>
      </c:catAx>
      <c:valAx>
        <c:axId val="6848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DZ"/>
          </a:p>
        </c:txPr>
        <c:crossAx val="68478464"/>
        <c:crosses val="autoZero"/>
        <c:crossBetween val="between"/>
      </c:valAx>
      <c:serAx>
        <c:axId val="68420928"/>
        <c:scaling>
          <c:orientation val="minMax"/>
        </c:scaling>
        <c:delete val="1"/>
        <c:axPos val="b"/>
        <c:majorTickMark val="none"/>
        <c:minorTickMark val="none"/>
        <c:tickLblPos val="nextTo"/>
        <c:crossAx val="6848000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D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0.02531</cdr:x>
      <cdr:y>0.0904</cdr:y>
    </cdr:from>
    <cdr:to>
      <cdr:x>0.09146</cdr:x>
      <cdr:y>0.15953</cdr:y>
    </cdr:to>
    <cdr:sp macro="" textlink="">
      <cdr:nvSpPr>
        <cdr:cNvPr id="11" name="ZoneTexte 1">
          <a:extLst xmlns:a="http://schemas.openxmlformats.org/drawingml/2006/main">
            <a:ext uri="{FF2B5EF4-FFF2-40B4-BE49-F238E27FC236}">
              <a16:creationId xmlns:a16="http://schemas.microsoft.com/office/drawing/2014/main" id="{F9B1D42F-0784-4688-A316-C91B68B8D7B1}"/>
            </a:ext>
          </a:extLst>
        </cdr:cNvPr>
        <cdr:cNvSpPr txBox="1"/>
      </cdr:nvSpPr>
      <cdr:spPr>
        <a:xfrm xmlns:a="http://schemas.openxmlformats.org/drawingml/2006/main">
          <a:off x="389160" y="587332"/>
          <a:ext cx="1017146" cy="4491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400" dirty="0">
              <a:latin typeface="+mj-lt"/>
            </a:rPr>
            <a:t>(pm)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0.11774</cdr:x>
      <cdr:y>0</cdr:y>
    </cdr:from>
    <cdr:to>
      <cdr:x>0.60404</cdr:x>
      <cdr:y>0.10892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CE11C5CA-772A-451E-A718-8FB586C9B826}"/>
            </a:ext>
          </a:extLst>
        </cdr:cNvPr>
        <cdr:cNvSpPr/>
      </cdr:nvSpPr>
      <cdr:spPr>
        <a:xfrm xmlns:a="http://schemas.openxmlformats.org/drawingml/2006/main">
          <a:off x="1812298" y="0"/>
          <a:ext cx="7485331" cy="7078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65100" h="165100"/>
        </a:sp3d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r>
            <a:rPr lang="fr-FR" sz="4000" dirty="0">
              <a:solidFill>
                <a:schemeClr val="tx1"/>
              </a:solidFill>
            </a:rPr>
            <a:t>Energie d’ionisation des éléments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82DBD-9FE9-4570-8E66-40B8A65A6C16}" type="datetimeFigureOut">
              <a:rPr lang="fr-FR" smtClean="0"/>
              <a:pPr/>
              <a:t>13/11/2022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F93ED-8D90-469A-8270-11EA6547587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082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C’est n’es pas juste une interaction électrostatique entre deux ions mais une infinité de cation et anion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08CEA-8BDC-4857-B87D-30B80673C8B3}" type="slidenum">
              <a:rPr lang="fr-FR" smtClean="0"/>
              <a:pPr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064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1C03C-8163-4BD4-897E-4A327F65B987}" type="datetimeFigureOut">
              <a:rPr lang="fr-FR" smtClean="0"/>
              <a:pPr/>
              <a:t>13/11/2022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2A86-76F0-4AFC-AB63-35952DE228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504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1C03C-8163-4BD4-897E-4A327F65B987}" type="datetimeFigureOut">
              <a:rPr lang="fr-FR" smtClean="0"/>
              <a:pPr/>
              <a:t>13/11/2022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2A86-76F0-4AFC-AB63-35952DE228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7941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1C03C-8163-4BD4-897E-4A327F65B987}" type="datetimeFigureOut">
              <a:rPr lang="fr-FR" smtClean="0"/>
              <a:pPr/>
              <a:t>13/11/2022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2A86-76F0-4AFC-AB63-35952DE228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6332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1C03C-8163-4BD4-897E-4A327F65B987}" type="datetimeFigureOut">
              <a:rPr lang="fr-FR" smtClean="0"/>
              <a:pPr/>
              <a:t>13/11/2022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2A86-76F0-4AFC-AB63-35952DE228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145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1C03C-8163-4BD4-897E-4A327F65B987}" type="datetimeFigureOut">
              <a:rPr lang="fr-FR" smtClean="0"/>
              <a:pPr/>
              <a:t>13/11/2022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2A86-76F0-4AFC-AB63-35952DE228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121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1C03C-8163-4BD4-897E-4A327F65B987}" type="datetimeFigureOut">
              <a:rPr lang="fr-FR" smtClean="0"/>
              <a:pPr/>
              <a:t>13/11/2022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2A86-76F0-4AFC-AB63-35952DE228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806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1C03C-8163-4BD4-897E-4A327F65B987}" type="datetimeFigureOut">
              <a:rPr lang="fr-FR" smtClean="0"/>
              <a:pPr/>
              <a:t>13/11/2022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2A86-76F0-4AFC-AB63-35952DE228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427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1C03C-8163-4BD4-897E-4A327F65B987}" type="datetimeFigureOut">
              <a:rPr lang="fr-FR" smtClean="0"/>
              <a:pPr/>
              <a:t>13/11/2022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2A86-76F0-4AFC-AB63-35952DE228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468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1C03C-8163-4BD4-897E-4A327F65B987}" type="datetimeFigureOut">
              <a:rPr lang="fr-FR" smtClean="0"/>
              <a:pPr/>
              <a:t>13/11/2022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2A86-76F0-4AFC-AB63-35952DE228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470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1C03C-8163-4BD4-897E-4A327F65B987}" type="datetimeFigureOut">
              <a:rPr lang="fr-FR" smtClean="0"/>
              <a:pPr/>
              <a:t>13/11/2022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2A86-76F0-4AFC-AB63-35952DE228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589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1C03C-8163-4BD4-897E-4A327F65B987}" type="datetimeFigureOut">
              <a:rPr lang="fr-FR" smtClean="0"/>
              <a:pPr/>
              <a:t>13/11/2022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2A86-76F0-4AFC-AB63-35952DE228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5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1C03C-8163-4BD4-897E-4A327F65B987}" type="datetimeFigureOut">
              <a:rPr lang="fr-FR" smtClean="0"/>
              <a:pPr/>
              <a:t>13/11/2022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92A86-76F0-4AFC-AB63-35952DE228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8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png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0.png"/><Relationship Id="rId9" Type="http://schemas.openxmlformats.org/officeDocument/2006/relationships/image" Target="../media/image245.png"/><Relationship Id="rId14" Type="http://schemas.openxmlformats.org/officeDocument/2006/relationships/image" Target="../media/image29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7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21.jpe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32" Type="http://schemas.openxmlformats.org/officeDocument/2006/relationships/image" Target="../media/image61.png"/><Relationship Id="rId5" Type="http://schemas.openxmlformats.org/officeDocument/2006/relationships/image" Target="../media/image34.png"/><Relationship Id="rId15" Type="http://schemas.openxmlformats.org/officeDocument/2006/relationships/image" Target="../media/image2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31" Type="http://schemas.openxmlformats.org/officeDocument/2006/relationships/image" Target="../media/image60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62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f"/><Relationship Id="rId7" Type="http://schemas.openxmlformats.org/officeDocument/2006/relationships/image" Target="../media/image6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11" Type="http://schemas.openxmlformats.org/officeDocument/2006/relationships/image" Target="../media/image11.tiff"/><Relationship Id="rId5" Type="http://schemas.openxmlformats.org/officeDocument/2006/relationships/image" Target="../media/image5.tiff"/><Relationship Id="rId10" Type="http://schemas.openxmlformats.org/officeDocument/2006/relationships/image" Target="../media/image10.tiff"/><Relationship Id="rId4" Type="http://schemas.openxmlformats.org/officeDocument/2006/relationships/image" Target="../media/image4.tiff"/><Relationship Id="rId9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iff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microsoft.com/office/2007/relationships/hdphoto" Target="../media/hdphoto4.wdp"/><Relationship Id="rId3" Type="http://schemas.openxmlformats.org/officeDocument/2006/relationships/image" Target="../media/image89.jpeg"/><Relationship Id="rId7" Type="http://schemas.openxmlformats.org/officeDocument/2006/relationships/image" Target="../media/image104.png"/><Relationship Id="rId12" Type="http://schemas.openxmlformats.org/officeDocument/2006/relationships/image" Target="../media/image115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107.png"/><Relationship Id="rId4" Type="http://schemas.openxmlformats.org/officeDocument/2006/relationships/image" Target="../media/image102.png"/><Relationship Id="rId9" Type="http://schemas.openxmlformats.org/officeDocument/2006/relationships/image" Target="../media/image106.png"/><Relationship Id="rId14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1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17.jpeg"/><Relationship Id="rId9" Type="http://schemas.openxmlformats.org/officeDocument/2006/relationships/image" Target="../media/image1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7" Type="http://schemas.openxmlformats.org/officeDocument/2006/relationships/image" Target="../media/image15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18" Type="http://schemas.openxmlformats.org/officeDocument/2006/relationships/image" Target="../media/image17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17" Type="http://schemas.openxmlformats.org/officeDocument/2006/relationships/image" Target="../media/image174.png"/><Relationship Id="rId2" Type="http://schemas.openxmlformats.org/officeDocument/2006/relationships/image" Target="../media/image159.png"/><Relationship Id="rId16" Type="http://schemas.openxmlformats.org/officeDocument/2006/relationships/image" Target="../media/image173.png"/><Relationship Id="rId20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5" Type="http://schemas.openxmlformats.org/officeDocument/2006/relationships/image" Target="../media/image172.png"/><Relationship Id="rId10" Type="http://schemas.openxmlformats.org/officeDocument/2006/relationships/image" Target="../media/image167.png"/><Relationship Id="rId19" Type="http://schemas.openxmlformats.org/officeDocument/2006/relationships/image" Target="../media/image176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5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gif"/><Relationship Id="rId3" Type="http://schemas.openxmlformats.org/officeDocument/2006/relationships/image" Target="../media/image180.png"/><Relationship Id="rId7" Type="http://schemas.microsoft.com/office/2007/relationships/hdphoto" Target="../media/hdphoto8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186.jpeg"/><Relationship Id="rId5" Type="http://schemas.openxmlformats.org/officeDocument/2006/relationships/image" Target="../media/image181.png"/><Relationship Id="rId10" Type="http://schemas.openxmlformats.org/officeDocument/2006/relationships/image" Target="../media/image185.jpeg"/><Relationship Id="rId4" Type="http://schemas.microsoft.com/office/2007/relationships/hdphoto" Target="../media/hdphoto7.wdp"/><Relationship Id="rId9" Type="http://schemas.openxmlformats.org/officeDocument/2006/relationships/image" Target="../media/image184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83.png"/><Relationship Id="rId5" Type="http://schemas.openxmlformats.org/officeDocument/2006/relationships/image" Target="../media/image1710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microsoft.com/office/2007/relationships/hdphoto" Target="../media/hdphoto10.wdp"/><Relationship Id="rId7" Type="http://schemas.microsoft.com/office/2007/relationships/hdphoto" Target="../media/hdphoto11.wdp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Relationship Id="rId9" Type="http://schemas.openxmlformats.org/officeDocument/2006/relationships/image" Target="../media/image220.png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3/3e/Noyau_atome.png/220px-Noyau_atome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413" y="3108925"/>
            <a:ext cx="960157" cy="96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/>
          <p:cNvSpPr/>
          <p:nvPr/>
        </p:nvSpPr>
        <p:spPr>
          <a:xfrm>
            <a:off x="9789281" y="3463004"/>
            <a:ext cx="180000" cy="18000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8233910" y="3476730"/>
            <a:ext cx="180000" cy="18000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9011595" y="4417745"/>
            <a:ext cx="180000" cy="18000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9011595" y="2393824"/>
            <a:ext cx="180000" cy="18000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88900" h="889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82342" y="3815"/>
            <a:ext cx="12006564" cy="954107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ATOMISTIQUE</a:t>
            </a:r>
            <a:r>
              <a:rPr lang="fr-F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>
                <a:solidFill>
                  <a:schemeClr val="tx1"/>
                </a:solidFill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L’étude de composition et propriétés de l'atome (la structure interne).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0CF68E4-B1FD-B9ED-AAF9-3B37CEDAEBEA}"/>
              </a:ext>
            </a:extLst>
          </p:cNvPr>
          <p:cNvGrpSpPr/>
          <p:nvPr/>
        </p:nvGrpSpPr>
        <p:grpSpPr>
          <a:xfrm>
            <a:off x="1101798" y="1706769"/>
            <a:ext cx="4895133" cy="5334947"/>
            <a:chOff x="622661" y="1674525"/>
            <a:chExt cx="4895133" cy="5334947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E625335B-F0AA-02D9-2527-6253A80DB2F3}"/>
                </a:ext>
              </a:extLst>
            </p:cNvPr>
            <p:cNvSpPr/>
            <p:nvPr/>
          </p:nvSpPr>
          <p:spPr>
            <a:xfrm>
              <a:off x="1792831" y="3085344"/>
              <a:ext cx="2700000" cy="2700000"/>
            </a:xfrm>
            <a:prstGeom prst="arc">
              <a:avLst>
                <a:gd name="adj1" fmla="val 13268697"/>
                <a:gd name="adj2" fmla="val 20968715"/>
              </a:avLst>
            </a:prstGeom>
            <a:ln w="28575">
              <a:solidFill>
                <a:srgbClr val="00B0F0"/>
              </a:solidFill>
              <a:prstDash val="dash"/>
            </a:ln>
            <a:scene3d>
              <a:camera prst="orthographicFront">
                <a:rot lat="3514245" lon="19159041" rev="19607213"/>
              </a:camera>
              <a:lightRig rig="threePt" dir="t">
                <a:rot lat="0" lon="0" rev="13200000"/>
              </a:lightRig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797" dirty="0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EC08C68E-4759-AA89-4D63-9EFC5054883A}"/>
                </a:ext>
              </a:extLst>
            </p:cNvPr>
            <p:cNvSpPr/>
            <p:nvPr/>
          </p:nvSpPr>
          <p:spPr>
            <a:xfrm>
              <a:off x="1017794" y="2509472"/>
              <a:ext cx="4500000" cy="4500000"/>
            </a:xfrm>
            <a:prstGeom prst="arc">
              <a:avLst>
                <a:gd name="adj1" fmla="val 13561309"/>
                <a:gd name="adj2" fmla="val 20743889"/>
              </a:avLst>
            </a:prstGeom>
            <a:ln w="28575">
              <a:solidFill>
                <a:srgbClr val="15D139"/>
              </a:solidFill>
              <a:prstDash val="dash"/>
            </a:ln>
            <a:scene3d>
              <a:camera prst="orthographicFront">
                <a:rot lat="3514245" lon="19159041" rev="19607213"/>
              </a:camera>
              <a:lightRig rig="threePt" dir="t">
                <a:rot lat="0" lon="0" rev="13200000"/>
              </a:lightRig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797" dirty="0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1CCBEF6A-EA38-0063-23AC-531F3718352F}"/>
                </a:ext>
              </a:extLst>
            </p:cNvPr>
            <p:cNvSpPr/>
            <p:nvPr/>
          </p:nvSpPr>
          <p:spPr>
            <a:xfrm rot="20755311">
              <a:off x="622661" y="1706597"/>
              <a:ext cx="4500000" cy="45000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48000">
                  <a:schemeClr val="accent6">
                    <a:lumMod val="40000"/>
                    <a:lumOff val="60000"/>
                  </a:schemeClr>
                </a:gs>
                <a:gs pos="100000">
                  <a:srgbClr val="00B050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scene3d>
              <a:camera prst="orthographicFront">
                <a:rot lat="0" lon="3900000" rev="0"/>
              </a:camera>
              <a:lightRig rig="brightRoom" dir="t"/>
            </a:scene3d>
            <a:sp3d contourW="6350" prstMaterial="clear">
              <a:bevelT w="0" h="0"/>
              <a:bevelB w="2222500" h="2222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294" tIns="45647" rIns="91294" bIns="4564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797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32296890-C3E7-7C9B-9690-B2C84A71D161}"/>
                </a:ext>
              </a:extLst>
            </p:cNvPr>
            <p:cNvSpPr/>
            <p:nvPr/>
          </p:nvSpPr>
          <p:spPr>
            <a:xfrm rot="20755311">
              <a:off x="1596175" y="2650311"/>
              <a:ext cx="2700000" cy="270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scene3d>
              <a:camera prst="orthographicFront">
                <a:rot lat="0" lon="3900000" rev="0"/>
              </a:camera>
              <a:lightRig rig="glow" dir="t"/>
            </a:scene3d>
            <a:sp3d contourW="6350" prstMaterial="clear">
              <a:bevelB w="1333500" h="133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294" tIns="45647" rIns="91294" bIns="4564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797" dirty="0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A7B944C9-1887-D273-AA36-61184C5A4997}"/>
                </a:ext>
              </a:extLst>
            </p:cNvPr>
            <p:cNvSpPr/>
            <p:nvPr/>
          </p:nvSpPr>
          <p:spPr>
            <a:xfrm>
              <a:off x="3643411" y="5012112"/>
              <a:ext cx="144000" cy="1440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42240" h="14224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97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085E2818-90AA-3C58-C7A3-A8A2A3CDEC26}"/>
                </a:ext>
              </a:extLst>
            </p:cNvPr>
            <p:cNvSpPr/>
            <p:nvPr/>
          </p:nvSpPr>
          <p:spPr>
            <a:xfrm>
              <a:off x="3156154" y="1674525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42240" h="14224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97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A17C019E-B68D-4538-117C-59B43956D121}"/>
                </a:ext>
              </a:extLst>
            </p:cNvPr>
            <p:cNvSpPr/>
            <p:nvPr/>
          </p:nvSpPr>
          <p:spPr>
            <a:xfrm>
              <a:off x="4956355" y="4390367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42240" h="14224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97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D60EA324-CB56-DA26-DA86-BDBF7A693EB7}"/>
                </a:ext>
              </a:extLst>
            </p:cNvPr>
            <p:cNvSpPr/>
            <p:nvPr/>
          </p:nvSpPr>
          <p:spPr>
            <a:xfrm>
              <a:off x="2762474" y="5841755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42240" h="14224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97"/>
            </a:p>
          </p:txBody>
        </p:sp>
      </p:grpSp>
      <p:sp>
        <p:nvSpPr>
          <p:cNvPr id="43" name="Ellipse 42">
            <a:extLst>
              <a:ext uri="{FF2B5EF4-FFF2-40B4-BE49-F238E27FC236}">
                <a16:creationId xmlns:a16="http://schemas.microsoft.com/office/drawing/2014/main" id="{AEF0AF83-B4F9-5BED-47C4-5FFAEFA0E3E6}"/>
              </a:ext>
            </a:extLst>
          </p:cNvPr>
          <p:cNvSpPr/>
          <p:nvPr/>
        </p:nvSpPr>
        <p:spPr>
          <a:xfrm rot="20755311">
            <a:off x="2075129" y="2686312"/>
            <a:ext cx="2700000" cy="2700000"/>
          </a:xfrm>
          <a:prstGeom prst="ellipse">
            <a:avLst/>
          </a:prstGeom>
          <a:gradFill flip="none" rotWithShape="1">
            <a:gsLst>
              <a:gs pos="6000">
                <a:schemeClr val="accent5">
                  <a:lumMod val="97000"/>
                  <a:lumOff val="3000"/>
                </a:schemeClr>
              </a:gs>
              <a:gs pos="62000">
                <a:schemeClr val="bg1"/>
              </a:gs>
            </a:gsLst>
            <a:lin ang="10800000" scaled="1"/>
            <a:tileRect/>
          </a:gradFill>
          <a:ln>
            <a:solidFill>
              <a:schemeClr val="accent1"/>
            </a:solidFill>
          </a:ln>
          <a:scene3d>
            <a:camera prst="orthographicFront">
              <a:rot lat="0" lon="3900000" rev="0"/>
            </a:camera>
            <a:lightRig rig="glow" dir="t"/>
          </a:scene3d>
          <a:sp3d contourW="6350" prstMaterial="clea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94" tIns="45647" rIns="91294" bIns="456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797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D4487F59-57CD-208F-0981-906524E49319}"/>
              </a:ext>
            </a:extLst>
          </p:cNvPr>
          <p:cNvSpPr/>
          <p:nvPr/>
        </p:nvSpPr>
        <p:spPr>
          <a:xfrm>
            <a:off x="1978362" y="2517925"/>
            <a:ext cx="2700000" cy="2700000"/>
          </a:xfrm>
          <a:prstGeom prst="arc">
            <a:avLst>
              <a:gd name="adj1" fmla="val 20998210"/>
              <a:gd name="adj2" fmla="val 13461043"/>
            </a:avLst>
          </a:prstGeom>
          <a:ln w="28575">
            <a:solidFill>
              <a:srgbClr val="00B0F0"/>
            </a:solidFill>
            <a:prstDash val="dash"/>
          </a:ln>
          <a:scene3d>
            <a:camera prst="orthographicFront">
              <a:rot lat="3514245" lon="19159041" rev="19607213"/>
            </a:camera>
            <a:lightRig rig="threePt" dir="t">
              <a:rot lat="0" lon="0" rev="13200000"/>
            </a:lightRig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fr-FR" sz="1797" dirty="0"/>
          </a:p>
        </p:txBody>
      </p:sp>
      <p:pic>
        <p:nvPicPr>
          <p:cNvPr id="26" name="Picture 2" descr="https://upload.wikimedia.org/wikipedia/commons/thumb/3/3e/Noyau_atome.png/220px-Noyau_atome.png">
            <a:extLst>
              <a:ext uri="{FF2B5EF4-FFF2-40B4-BE49-F238E27FC236}">
                <a16:creationId xmlns:a16="http://schemas.microsoft.com/office/drawing/2014/main" id="{299FFE08-AE1E-B503-E461-35AA0C002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32" y="3734153"/>
            <a:ext cx="419958" cy="41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Arc 33">
            <a:extLst>
              <a:ext uri="{FF2B5EF4-FFF2-40B4-BE49-F238E27FC236}">
                <a16:creationId xmlns:a16="http://schemas.microsoft.com/office/drawing/2014/main" id="{B0B26E2E-DD79-96D0-1047-7C75C11D679B}"/>
              </a:ext>
            </a:extLst>
          </p:cNvPr>
          <p:cNvSpPr/>
          <p:nvPr/>
        </p:nvSpPr>
        <p:spPr>
          <a:xfrm>
            <a:off x="978845" y="1484940"/>
            <a:ext cx="4500000" cy="4500000"/>
          </a:xfrm>
          <a:prstGeom prst="arc">
            <a:avLst>
              <a:gd name="adj1" fmla="val 20440563"/>
              <a:gd name="adj2" fmla="val 13430660"/>
            </a:avLst>
          </a:prstGeom>
          <a:ln w="28575">
            <a:solidFill>
              <a:srgbClr val="15D139"/>
            </a:solidFill>
            <a:prstDash val="dash"/>
          </a:ln>
          <a:scene3d>
            <a:camera prst="orthographicFront">
              <a:rot lat="3514245" lon="19159041" rev="19607213"/>
            </a:camera>
            <a:lightRig rig="threePt" dir="t">
              <a:rot lat="0" lon="0" rev="13200000"/>
            </a:lightRig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797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2966D23-568C-92C6-9A42-024C6159C810}"/>
              </a:ext>
            </a:extLst>
          </p:cNvPr>
          <p:cNvSpPr/>
          <p:nvPr/>
        </p:nvSpPr>
        <p:spPr>
          <a:xfrm>
            <a:off x="2805489" y="2853253"/>
            <a:ext cx="144000" cy="14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42240" h="1422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97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D9B5829-AA92-A28F-377B-DCDE2775B5BA}"/>
              </a:ext>
            </a:extLst>
          </p:cNvPr>
          <p:cNvSpPr/>
          <p:nvPr/>
        </p:nvSpPr>
        <p:spPr>
          <a:xfrm>
            <a:off x="1105770" y="4082111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42240" h="1422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97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1E96B0D-AC15-F641-54E6-1D9A0633F88A}"/>
              </a:ext>
            </a:extLst>
          </p:cNvPr>
          <p:cNvSpPr/>
          <p:nvPr/>
        </p:nvSpPr>
        <p:spPr>
          <a:xfrm>
            <a:off x="2260624" y="4434977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42240" h="1422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97"/>
          </a:p>
        </p:txBody>
      </p:sp>
    </p:spTree>
    <p:extLst>
      <p:ext uri="{BB962C8B-B14F-4D97-AF65-F5344CB8AC3E}">
        <p14:creationId xmlns:p14="http://schemas.microsoft.com/office/powerpoint/2010/main" val="25366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8"/>
    </mc:Choice>
    <mc:Fallback xmlns="">
      <p:transition spd="slow" advTm="3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301 C 0.0112 -0.0294 0.02266 -0.06621 0.03399 -0.11227 C 0.06524 -0.24352 0.07357 -0.3713 0.05052 -0.39121 C 0.02761 -0.41482 -0.01667 -0.32246 -0.04792 -0.19097 C -0.06419 -0.12176 -0.07396 -0.05648 -0.07721 -0.00695 C -0.08229 0.03287 -0.08398 0.07245 -0.08398 0.11782 C -0.08398 0.26643 -0.0625 0.3875 -0.03789 0.3875 C -0.01328 0.3875 0.00794 0.26643 0.00794 0.11782 C 0.00794 0.04884 0.003 -0.01667 -0.00521 -0.0625 C -0.00846 -0.10162 -0.01667 -0.14468 -0.02643 -0.18773 C -0.05911 -0.32246 -0.10351 -0.41482 -0.12643 -0.39121 C -0.14935 -0.36829 -0.14101 -0.24352 -0.10833 -0.1088 C -0.09518 -0.0463 -0.07721 0.00625 -0.05911 0.04282 C -0.04622 0.07523 -0.03138 0.10532 -0.01185 0.13495 C 0.04727 0.22986 0.10612 0.27268 0.12266 0.23264 C 0.13724 0.19375 0.10482 0.08541 0.04557 -0.00695 C 0.02109 -0.0463 -0.00521 -0.07616 -0.02643 -0.0956 C -0.04622 -0.11551 -0.07057 -0.13195 -0.09687 -0.14144 C -0.16901 -0.17431 -0.23138 -0.16412 -0.2362 -0.11227 C -0.24284 -0.0625 -0.18854 0.00301 -0.11641 0.03588 C -0.08398 0.04884 -0.05273 0.05555 -0.02812 0.05278 C -0.0069 0.05278 0.01615 0.0456 0.04076 0.03588 C 0.11289 0.00301 0.1668 -0.06621 0.16042 -0.11551 C 0.15547 -0.16412 0.0931 -0.17778 0.02109 -0.14468 C -0.01328 -0.12847 -0.0444 -0.10579 -0.06575 -0.07917 C -0.08398 -0.05949 -0.10182 -0.03681 -0.12148 -0.00695 C -0.17877 0.08796 -0.21315 0.19375 -0.197 0.23264 C -0.18203 0.27268 -0.12148 0.22986 -0.06419 0.1375 C -0.0362 0.09213 -0.01328 0.0456 -0.00026 0.00301 Z " pathEditMode="relative" rAng="0" ptsTypes="AAAAAAAAAAAAAAAAAAAAAAAAAAAAA">
                                      <p:cBhvr>
                                        <p:cTn id="6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206 C -0.01185 0.01181 -0.02331 0.04861 -0.03464 0.09468 C -0.06589 0.22593 -0.07422 0.35371 -0.05117 0.37361 C -0.02826 0.39722 0.01601 0.30486 0.04726 0.17338 C 0.06354 0.10417 0.0733 0.03889 0.07656 -0.01065 C 0.08164 -0.05046 0.08333 -0.09004 0.08333 -0.13542 C 0.08333 -0.28403 0.06185 -0.40509 0.03724 -0.40509 C 0.01263 -0.40509 -0.0086 -0.28403 -0.0086 -0.13542 C -0.0086 -0.06643 -0.00365 -0.00092 0.00455 0.04491 C 0.00781 0.08403 0.01601 0.12708 0.02578 0.17014 C 0.05846 0.30486 0.10286 0.39722 0.12578 0.37361 C 0.1487 0.3507 0.14036 0.22593 0.10768 0.09121 C 0.09453 0.02871 0.07656 -0.02384 0.05846 -0.06042 C 0.04557 -0.09282 0.03073 -0.12292 0.0112 -0.15254 C -0.04792 -0.24745 -0.10677 -0.29028 -0.12331 -0.25023 C -0.13789 -0.21134 -0.10547 -0.10301 -0.04623 -0.01065 C -0.02175 0.02871 0.00455 0.05857 0.02578 0.07801 C 0.04557 0.09792 0.06992 0.11435 0.09622 0.12384 C 0.16836 0.15671 0.23073 0.14653 0.23554 0.09468 C 0.24218 0.04491 0.18789 -0.0206 0.11575 -0.05347 C 0.08333 -0.06643 0.05208 -0.07315 0.02747 -0.07037 C 0.00625 -0.07037 -0.0168 -0.06319 -0.04141 -0.05347 C -0.11354 -0.0206 -0.16745 0.04861 -0.16107 0.09792 C -0.15612 0.14653 -0.09375 0.16019 -0.02175 0.12708 C 0.01263 0.11088 0.04375 0.0882 0.0651 0.06158 C 0.08333 0.0419 0.10117 0.01921 0.12083 -0.01065 C 0.17812 -0.10555 0.2125 -0.21134 0.19635 -0.25023 C 0.18138 -0.29028 0.12083 -0.24745 0.06354 -0.15509 C 0.03554 -0.10972 0.01263 -0.06319 -0.00039 -0.0206 Z " pathEditMode="relative" rAng="10800000" ptsTypes="AAAAAAAAAAAAAAAAAAAAAAAAAAAAA">
                                      <p:cBhvr>
                                        <p:cTn id="8" dur="6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00926 C 0.01745 0.0081 0.04102 0.02592 0.06849 0.03958 C 0.14961 0.0787 0.22201 0.06828 0.22579 0.0125 C 0.23178 -0.04144 0.16941 -0.11806 0.0892 -0.15695 C 0.04623 -0.17662 0.00795 -0.18264 -0.01992 -0.17987 C -0.04283 -0.18033 -0.06484 -0.17593 -0.08984 -0.16551 C -0.17109 -0.13334 -0.23125 -0.05811 -0.2246 -0.00556 C -0.21718 0.04884 -0.14544 0.06713 -0.06393 0.03379 C -0.02643 0.01828 0.00782 -0.00718 0.03099 -0.03519 C 0.05131 -0.05116 0.07253 -0.07801 0.0931 -0.10949 C 0.15756 -0.21065 0.19532 -0.32848 0.17592 -0.3713 C 0.15691 -0.41783 0.09102 -0.37176 0.02683 -0.27061 C -0.00325 -0.22686 -0.02669 -0.17686 -0.04205 -0.12871 C -0.05612 -0.09329 -0.06796 -0.05463 -0.07851 -0.0051 C -0.11393 0.14421 -0.12057 0.2824 -0.09414 0.30995 C -0.06888 0.33356 -0.01888 0.2375 0.01485 0.08773 C 0.02943 0.02615 0.03829 -0.03612 0.0431 -0.08912 C 0.04844 -0.13612 0.05053 -0.19329 0.04805 -0.25209 C 0.04532 -0.41713 0.02279 -0.54769 -0.00742 -0.54862 C -0.03606 -0.55255 -0.0569 -0.41899 -0.05403 -0.25533 C -0.05195 -0.18195 -0.04687 -0.11227 -0.03867 -0.05996 C -0.03294 -0.01343 -0.02239 0.03588 -0.00963 0.08657 C 0.02826 0.23657 0.08165 0.33865 0.10665 0.31365 C 0.13191 0.29166 0.12175 0.15463 0.08321 0.00439 C 0.06472 -0.06598 0.04323 -0.12871 0.02292 -0.17037 C 0.00691 -0.20602 -0.01054 -0.24028 -0.03242 -0.27454 C -0.10091 -0.3794 -0.16849 -0.43056 -0.18437 -0.38542 C -0.20247 -0.34537 -0.16184 -0.22269 -0.09518 -0.11852 C -0.0625 -0.06829 -0.03072 -0.02709 -0.00364 -0.00926 Z " pathEditMode="relative" rAng="4620000" ptsTypes="AAAAAAAAAAAAAAAAAAAAAAAAAAAAA">
                                      <p:cBhvr>
                                        <p:cTn id="10" dur="6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83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16 0.00695 C -0.02982 -0.01921 -0.05195 -0.04583 -0.07956 -0.07176 C -0.15899 -0.14282 -0.23594 -0.1618 -0.24792 -0.10949 C -0.26224 -0.05694 -0.20664 0.04421 -0.12721 0.11551 C -0.08542 0.15324 -0.04596 0.1757 -0.01615 0.1831 C 0.00755 0.19421 0.03151 0.19815 0.05885 0.19838 C 0.1487 0.19838 0.22161 0.14931 0.22174 0.09306 C 0.22174 0.03658 0.1487 -0.01157 0.05898 -0.01157 C 0.01745 -0.01157 -0.02227 -0.00069 -0.04961 0.01806 C -0.07357 0.02546 -0.09909 0.04421 -0.12552 0.06667 C -0.20664 0.14144 -0.2625 0.24329 -0.24805 0.2956 C -0.23412 0.34792 -0.15899 0.32894 -0.07774 0.2544 C -0.0401 0.22408 -0.00846 0.1831 0.0138 0.14144 C 0.03346 0.11158 0.05143 0.07824 0.06914 0.03287 C 0.12656 -0.10185 0.15234 -0.23657 0.12851 -0.27407 C 0.10521 -0.30764 0.03945 -0.23333 -0.01615 -0.09815 C -0.0401 -0.04213 -0.05807 0.01806 -0.06979 0.06667 C -0.08177 0.11158 -0.09141 0.16783 -0.09753 0.22824 C -0.11732 0.39283 -0.11107 0.53565 -0.07956 0.54653 C -0.04961 0.56158 -0.01016 0.4375 0.00963 0.27245 C 0.01745 0.19838 0.02135 0.12685 0.01966 0.0706 C 0.01966 0.02176 0.01549 -0.03079 0.0095 -0.0868 C -0.01016 -0.25185 -0.05195 -0.37523 -0.0819 -0.36088 C -0.11107 -0.3493 -0.1194 -0.20694 -0.09909 -0.04213 C -0.08958 0.03658 -0.07604 0.10764 -0.05977 0.15671 C -0.04792 0.19838 -0.03412 0.23935 -0.01615 0.28403 C 0.04128 0.41528 0.10521 0.49398 0.12838 0.45695 C 0.15234 0.42269 0.12656 0.28403 0.07109 0.15324 C 0.04349 0.08912 0.01562 0.03658 -0.01016 0.00695 Z " pathEditMode="relative" rAng="16200000" ptsTypes="AAAAAAAAAAAAAAAAAAAAAAAAAAAAA">
                                      <p:cBhvr>
                                        <p:cTn id="12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59" y="64364"/>
            <a:ext cx="11648049" cy="32008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2800" dirty="0">
                <a:solidFill>
                  <a:srgbClr val="FF0000"/>
                </a:solidFill>
              </a:rPr>
              <a:t>Hypothèses de Niels Bohr (1885-1962)</a:t>
            </a:r>
          </a:p>
          <a:p>
            <a:pPr marL="457200" indent="-457200">
              <a:buAutoNum type="arabicParenR"/>
            </a:pPr>
            <a:r>
              <a:rPr lang="fr-FR" sz="2400" dirty="0"/>
              <a:t>L’électron se trouve que sur certaines orbites bien précises</a:t>
            </a:r>
          </a:p>
          <a:p>
            <a:r>
              <a:rPr lang="fr-FR" sz="2400" dirty="0">
                <a:solidFill>
                  <a:srgbClr val="FF0000"/>
                </a:solidFill>
              </a:rPr>
              <a:t>(permises) </a:t>
            </a:r>
            <a:r>
              <a:rPr lang="fr-FR" sz="2400" dirty="0"/>
              <a:t>de telle sorte que son </a:t>
            </a:r>
            <a:r>
              <a:rPr lang="fr-FR" sz="2400" dirty="0">
                <a:solidFill>
                  <a:srgbClr val="FF0000"/>
                </a:solidFill>
              </a:rPr>
              <a:t>énergie reste constante</a:t>
            </a:r>
            <a:r>
              <a:rPr lang="fr-FR" sz="2400" dirty="0"/>
              <a:t>.</a:t>
            </a:r>
          </a:p>
          <a:p>
            <a:endParaRPr lang="fr-FR" sz="1000" dirty="0"/>
          </a:p>
          <a:p>
            <a:r>
              <a:rPr lang="fr-FR" sz="2400" dirty="0">
                <a:solidFill>
                  <a:srgbClr val="FF0000"/>
                </a:solidFill>
              </a:rPr>
              <a:t>      NB</a:t>
            </a:r>
            <a:r>
              <a:rPr lang="fr-FR" sz="2400" dirty="0"/>
              <a:t>: Orbites permises c’est des orbites stationnaire.  </a:t>
            </a:r>
            <a:r>
              <a:rPr lang="fr-FR" sz="2400" b="1" dirty="0"/>
              <a:t>	</a:t>
            </a:r>
          </a:p>
          <a:p>
            <a:pPr>
              <a:buNone/>
            </a:pPr>
            <a:r>
              <a:rPr lang="fr-FR" sz="2400" b="1" dirty="0"/>
              <a:t>                           </a:t>
            </a:r>
            <a:r>
              <a:rPr lang="fr-FR" sz="2800" dirty="0"/>
              <a:t>2</a:t>
            </a:r>
            <a:r>
              <a:rPr lang="fr-FR" sz="2800" dirty="0">
                <a:sym typeface="Symbol"/>
              </a:rPr>
              <a:t></a:t>
            </a:r>
            <a:r>
              <a:rPr lang="fr-FR" sz="2800" dirty="0"/>
              <a:t>r = n </a:t>
            </a:r>
            <a:r>
              <a:rPr lang="fr-FR" sz="2800" dirty="0">
                <a:sym typeface="Symbol"/>
              </a:rPr>
              <a:t></a:t>
            </a:r>
            <a:r>
              <a:rPr lang="fr-FR" sz="2800" dirty="0"/>
              <a:t>   (n= 1, 2, 3…)</a:t>
            </a:r>
          </a:p>
          <a:p>
            <a:endParaRPr lang="fr-FR" sz="1600" dirty="0"/>
          </a:p>
          <a:p>
            <a:pPr>
              <a:buNone/>
            </a:pPr>
            <a:r>
              <a:rPr lang="fr-FR" sz="2400" dirty="0"/>
              <a:t>2) Lorsque l’électron </a:t>
            </a:r>
            <a:r>
              <a:rPr lang="fr-FR" sz="2400" b="1" dirty="0">
                <a:solidFill>
                  <a:schemeClr val="accent5"/>
                </a:solidFill>
              </a:rPr>
              <a:t>absorbe</a:t>
            </a:r>
            <a:r>
              <a:rPr lang="fr-FR" sz="2400" dirty="0"/>
              <a:t> ou </a:t>
            </a:r>
            <a:r>
              <a:rPr lang="fr-F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émet</a:t>
            </a:r>
            <a:r>
              <a:rPr lang="fr-FR" sz="2400" dirty="0"/>
              <a:t> de l’énergie</a:t>
            </a:r>
          </a:p>
          <a:p>
            <a:pPr>
              <a:buNone/>
            </a:pPr>
            <a:r>
              <a:rPr lang="fr-FR" sz="2400" dirty="0"/>
              <a:t>                             il change d’orbite.</a:t>
            </a:r>
          </a:p>
        </p:txBody>
      </p:sp>
      <p:pic>
        <p:nvPicPr>
          <p:cNvPr id="5" name="Picture 2" descr="http://images.fineartamerica.com/images-medium-large/niels-bohr-danish-physicist-science-sour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5603"/>
            <a:ext cx="2315352" cy="33341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 13"/>
          <p:cNvGrpSpPr/>
          <p:nvPr/>
        </p:nvGrpSpPr>
        <p:grpSpPr>
          <a:xfrm>
            <a:off x="754981" y="3309069"/>
            <a:ext cx="4441653" cy="4357372"/>
            <a:chOff x="1378696" y="3521484"/>
            <a:chExt cx="4441653" cy="4357372"/>
          </a:xfrm>
        </p:grpSpPr>
        <p:pic>
          <p:nvPicPr>
            <p:cNvPr id="6" name="Picture 4" descr="https://sbarbati.files.wordpress.com/2009/10/101209_1411_lalumineuse3.jpg?w=450&amp;h=25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241" b="5758"/>
            <a:stretch/>
          </p:blipFill>
          <p:spPr bwMode="auto">
            <a:xfrm>
              <a:off x="1378696" y="3521484"/>
              <a:ext cx="4441653" cy="2811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Ellipse 9"/>
            <p:cNvSpPr/>
            <p:nvPr/>
          </p:nvSpPr>
          <p:spPr>
            <a:xfrm>
              <a:off x="4211960" y="6052545"/>
              <a:ext cx="252000" cy="2520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Arc 10"/>
            <p:cNvSpPr/>
            <p:nvPr/>
          </p:nvSpPr>
          <p:spPr>
            <a:xfrm>
              <a:off x="2949728" y="5470798"/>
              <a:ext cx="1384063" cy="1215713"/>
            </a:xfrm>
            <a:prstGeom prst="arc">
              <a:avLst/>
            </a:prstGeom>
            <a:ln w="28575">
              <a:prstDash val="dash"/>
              <a:headEnd type="arrow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Arc 11"/>
            <p:cNvSpPr/>
            <p:nvPr/>
          </p:nvSpPr>
          <p:spPr>
            <a:xfrm>
              <a:off x="2022599" y="4674498"/>
              <a:ext cx="2311192" cy="2808311"/>
            </a:xfrm>
            <a:prstGeom prst="arc">
              <a:avLst/>
            </a:prstGeom>
            <a:ln w="28575">
              <a:prstDash val="dash"/>
              <a:headEnd type="arrow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Arc 12"/>
            <p:cNvSpPr/>
            <p:nvPr/>
          </p:nvSpPr>
          <p:spPr>
            <a:xfrm>
              <a:off x="1518543" y="4242451"/>
              <a:ext cx="2806240" cy="3636405"/>
            </a:xfrm>
            <a:prstGeom prst="arc">
              <a:avLst>
                <a:gd name="adj1" fmla="val 16065763"/>
                <a:gd name="adj2" fmla="val 0"/>
              </a:avLst>
            </a:prstGeom>
            <a:ln w="28575">
              <a:prstDash val="dash"/>
              <a:headEnd type="arrow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3A2C3597-6A05-43F5-B2BA-E454B1DC097D}"/>
              </a:ext>
            </a:extLst>
          </p:cNvPr>
          <p:cNvGrpSpPr/>
          <p:nvPr/>
        </p:nvGrpSpPr>
        <p:grpSpPr>
          <a:xfrm>
            <a:off x="6804558" y="3265240"/>
            <a:ext cx="5209246" cy="3495498"/>
            <a:chOff x="6804558" y="3265240"/>
            <a:chExt cx="5209246" cy="3495498"/>
          </a:xfrm>
        </p:grpSpPr>
        <p:sp>
          <p:nvSpPr>
            <p:cNvPr id="32" name="Forme libre 31"/>
            <p:cNvSpPr/>
            <p:nvPr/>
          </p:nvSpPr>
          <p:spPr>
            <a:xfrm rot="9965384">
              <a:off x="10571587" y="3937783"/>
              <a:ext cx="1442217" cy="1945479"/>
            </a:xfrm>
            <a:custGeom>
              <a:avLst/>
              <a:gdLst>
                <a:gd name="connsiteX0" fmla="*/ 0 w 798285"/>
                <a:gd name="connsiteY0" fmla="*/ 292665 h 728094"/>
                <a:gd name="connsiteX1" fmla="*/ 145142 w 798285"/>
                <a:gd name="connsiteY1" fmla="*/ 16894 h 728094"/>
                <a:gd name="connsiteX2" fmla="*/ 246742 w 798285"/>
                <a:gd name="connsiteY2" fmla="*/ 728094 h 728094"/>
                <a:gd name="connsiteX3" fmla="*/ 406400 w 798285"/>
                <a:gd name="connsiteY3" fmla="*/ 16894 h 728094"/>
                <a:gd name="connsiteX4" fmla="*/ 508000 w 798285"/>
                <a:gd name="connsiteY4" fmla="*/ 495865 h 728094"/>
                <a:gd name="connsiteX5" fmla="*/ 638628 w 798285"/>
                <a:gd name="connsiteY5" fmla="*/ 336208 h 728094"/>
                <a:gd name="connsiteX6" fmla="*/ 798285 w 798285"/>
                <a:gd name="connsiteY6" fmla="*/ 292665 h 728094"/>
                <a:gd name="connsiteX7" fmla="*/ 798285 w 798285"/>
                <a:gd name="connsiteY7" fmla="*/ 292665 h 72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8285" h="728094">
                  <a:moveTo>
                    <a:pt x="0" y="292665"/>
                  </a:moveTo>
                  <a:cubicBezTo>
                    <a:pt x="52009" y="118494"/>
                    <a:pt x="104018" y="-55677"/>
                    <a:pt x="145142" y="16894"/>
                  </a:cubicBezTo>
                  <a:cubicBezTo>
                    <a:pt x="186266" y="89465"/>
                    <a:pt x="203199" y="728094"/>
                    <a:pt x="246742" y="728094"/>
                  </a:cubicBezTo>
                  <a:cubicBezTo>
                    <a:pt x="290285" y="728094"/>
                    <a:pt x="362857" y="55599"/>
                    <a:pt x="406400" y="16894"/>
                  </a:cubicBezTo>
                  <a:cubicBezTo>
                    <a:pt x="449943" y="-21811"/>
                    <a:pt x="469295" y="442646"/>
                    <a:pt x="508000" y="495865"/>
                  </a:cubicBezTo>
                  <a:cubicBezTo>
                    <a:pt x="546705" y="549084"/>
                    <a:pt x="590247" y="370075"/>
                    <a:pt x="638628" y="336208"/>
                  </a:cubicBezTo>
                  <a:cubicBezTo>
                    <a:pt x="687009" y="302341"/>
                    <a:pt x="798285" y="292665"/>
                    <a:pt x="798285" y="292665"/>
                  </a:cubicBezTo>
                  <a:lnTo>
                    <a:pt x="798285" y="292665"/>
                  </a:lnTo>
                </a:path>
              </a:pathLst>
            </a:custGeom>
            <a:ln w="28575"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722729" y="5966130"/>
              <a:ext cx="11978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>
                  <a:solidFill>
                    <a:schemeClr val="accent5"/>
                  </a:solidFill>
                </a:rPr>
                <a:t>absorbe</a:t>
              </a:r>
              <a:endParaRPr lang="fr-FR" sz="24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824659" y="5998316"/>
              <a:ext cx="1194109" cy="46166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émettre</a:t>
              </a: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55EBBC0F-893C-447A-8715-E5B5D13DBB97}"/>
                </a:ext>
              </a:extLst>
            </p:cNvPr>
            <p:cNvGrpSpPr/>
            <p:nvPr/>
          </p:nvGrpSpPr>
          <p:grpSpPr>
            <a:xfrm>
              <a:off x="9061939" y="3265240"/>
              <a:ext cx="827647" cy="3495498"/>
              <a:chOff x="7064327" y="3223036"/>
              <a:chExt cx="827647" cy="3495498"/>
            </a:xfrm>
          </p:grpSpPr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id="{2381717A-2E9E-46F5-BFB8-FDC9FDD82F68}"/>
                  </a:ext>
                </a:extLst>
              </p:cNvPr>
              <p:cNvGrpSpPr/>
              <p:nvPr/>
            </p:nvGrpSpPr>
            <p:grpSpPr>
              <a:xfrm>
                <a:off x="7064327" y="3601466"/>
                <a:ext cx="827647" cy="3117068"/>
                <a:chOff x="7064327" y="3601466"/>
                <a:chExt cx="827647" cy="3117068"/>
              </a:xfrm>
            </p:grpSpPr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CFBBEA70-8FC2-4BBE-A169-60E455B9049A}"/>
                    </a:ext>
                  </a:extLst>
                </p:cNvPr>
                <p:cNvGrpSpPr/>
                <p:nvPr/>
              </p:nvGrpSpPr>
              <p:grpSpPr>
                <a:xfrm>
                  <a:off x="7146386" y="6256869"/>
                  <a:ext cx="745588" cy="461665"/>
                  <a:chOff x="7174522" y="6045850"/>
                  <a:chExt cx="745588" cy="461665"/>
                </a:xfrm>
              </p:grpSpPr>
              <p:cxnSp>
                <p:nvCxnSpPr>
                  <p:cNvPr id="3" name="Connecteur droit 2">
                    <a:extLst>
                      <a:ext uri="{FF2B5EF4-FFF2-40B4-BE49-F238E27FC236}">
                        <a16:creationId xmlns:a16="http://schemas.microsoft.com/office/drawing/2014/main" id="{99709FC8-38DB-4928-BB4E-37171A792D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16724" y="6453837"/>
                    <a:ext cx="562708" cy="0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" name="ZoneTexte 7">
                    <a:extLst>
                      <a:ext uri="{FF2B5EF4-FFF2-40B4-BE49-F238E27FC236}">
                        <a16:creationId xmlns:a16="http://schemas.microsoft.com/office/drawing/2014/main" id="{841C4BAA-4CE5-490A-BFCB-D01E59C7EA56}"/>
                      </a:ext>
                    </a:extLst>
                  </p:cNvPr>
                  <p:cNvSpPr txBox="1"/>
                  <p:nvPr/>
                </p:nvSpPr>
                <p:spPr>
                  <a:xfrm>
                    <a:off x="7174522" y="6045850"/>
                    <a:ext cx="74558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2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n=1</a:t>
                    </a:r>
                  </a:p>
                </p:txBody>
              </p:sp>
            </p:grpSp>
            <p:grpSp>
              <p:nvGrpSpPr>
                <p:cNvPr id="25" name="Groupe 24">
                  <a:extLst>
                    <a:ext uri="{FF2B5EF4-FFF2-40B4-BE49-F238E27FC236}">
                      <a16:creationId xmlns:a16="http://schemas.microsoft.com/office/drawing/2014/main" id="{C4BCCDCA-8046-462C-AEE9-760311D6F880}"/>
                    </a:ext>
                  </a:extLst>
                </p:cNvPr>
                <p:cNvGrpSpPr/>
                <p:nvPr/>
              </p:nvGrpSpPr>
              <p:grpSpPr>
                <a:xfrm>
                  <a:off x="7097148" y="4143572"/>
                  <a:ext cx="745588" cy="461665"/>
                  <a:chOff x="7174522" y="6059918"/>
                  <a:chExt cx="745588" cy="461665"/>
                </a:xfrm>
              </p:grpSpPr>
              <p:cxnSp>
                <p:nvCxnSpPr>
                  <p:cNvPr id="26" name="Connecteur droit 25">
                    <a:extLst>
                      <a:ext uri="{FF2B5EF4-FFF2-40B4-BE49-F238E27FC236}">
                        <a16:creationId xmlns:a16="http://schemas.microsoft.com/office/drawing/2014/main" id="{E0144745-88EE-42B4-B708-DA7A97C332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16724" y="6453837"/>
                    <a:ext cx="562708" cy="0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ZoneTexte 26">
                    <a:extLst>
                      <a:ext uri="{FF2B5EF4-FFF2-40B4-BE49-F238E27FC236}">
                        <a16:creationId xmlns:a16="http://schemas.microsoft.com/office/drawing/2014/main" id="{ECDD4540-C931-4A21-8B6F-74A2A706F35F}"/>
                      </a:ext>
                    </a:extLst>
                  </p:cNvPr>
                  <p:cNvSpPr txBox="1"/>
                  <p:nvPr/>
                </p:nvSpPr>
                <p:spPr>
                  <a:xfrm>
                    <a:off x="7174522" y="6059918"/>
                    <a:ext cx="74558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2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n=3</a:t>
                    </a:r>
                  </a:p>
                </p:txBody>
              </p:sp>
            </p:grpSp>
            <p:grpSp>
              <p:nvGrpSpPr>
                <p:cNvPr id="28" name="Groupe 27">
                  <a:extLst>
                    <a:ext uri="{FF2B5EF4-FFF2-40B4-BE49-F238E27FC236}">
                      <a16:creationId xmlns:a16="http://schemas.microsoft.com/office/drawing/2014/main" id="{205135EB-A5CE-4007-83DF-59BACD981C6D}"/>
                    </a:ext>
                  </a:extLst>
                </p:cNvPr>
                <p:cNvGrpSpPr/>
                <p:nvPr/>
              </p:nvGrpSpPr>
              <p:grpSpPr>
                <a:xfrm>
                  <a:off x="7090113" y="4974334"/>
                  <a:ext cx="745588" cy="461665"/>
                  <a:chOff x="7174522" y="6059919"/>
                  <a:chExt cx="745588" cy="461665"/>
                </a:xfrm>
              </p:grpSpPr>
              <p:cxnSp>
                <p:nvCxnSpPr>
                  <p:cNvPr id="35" name="Connecteur droit 34">
                    <a:extLst>
                      <a:ext uri="{FF2B5EF4-FFF2-40B4-BE49-F238E27FC236}">
                        <a16:creationId xmlns:a16="http://schemas.microsoft.com/office/drawing/2014/main" id="{8BDB804B-9276-4345-B6D1-81F785BE64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16724" y="6453837"/>
                    <a:ext cx="562708" cy="0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ZoneTexte 35">
                    <a:extLst>
                      <a:ext uri="{FF2B5EF4-FFF2-40B4-BE49-F238E27FC236}">
                        <a16:creationId xmlns:a16="http://schemas.microsoft.com/office/drawing/2014/main" id="{EE673844-A59B-4FD0-A006-4734111BCC99}"/>
                      </a:ext>
                    </a:extLst>
                  </p:cNvPr>
                  <p:cNvSpPr txBox="1"/>
                  <p:nvPr/>
                </p:nvSpPr>
                <p:spPr>
                  <a:xfrm>
                    <a:off x="7174522" y="6059919"/>
                    <a:ext cx="74558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2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n=2</a:t>
                    </a:r>
                  </a:p>
                </p:txBody>
              </p:sp>
            </p:grpSp>
            <p:grpSp>
              <p:nvGrpSpPr>
                <p:cNvPr id="37" name="Groupe 36">
                  <a:extLst>
                    <a:ext uri="{FF2B5EF4-FFF2-40B4-BE49-F238E27FC236}">
                      <a16:creationId xmlns:a16="http://schemas.microsoft.com/office/drawing/2014/main" id="{7EB7811F-2209-4C58-94D8-881515D09795}"/>
                    </a:ext>
                  </a:extLst>
                </p:cNvPr>
                <p:cNvGrpSpPr/>
                <p:nvPr/>
              </p:nvGrpSpPr>
              <p:grpSpPr>
                <a:xfrm>
                  <a:off x="7064327" y="3601466"/>
                  <a:ext cx="745588" cy="461665"/>
                  <a:chOff x="7160461" y="6073986"/>
                  <a:chExt cx="745588" cy="461665"/>
                </a:xfrm>
              </p:grpSpPr>
              <p:cxnSp>
                <p:nvCxnSpPr>
                  <p:cNvPr id="38" name="Connecteur droit 37">
                    <a:extLst>
                      <a:ext uri="{FF2B5EF4-FFF2-40B4-BE49-F238E27FC236}">
                        <a16:creationId xmlns:a16="http://schemas.microsoft.com/office/drawing/2014/main" id="{4AD43BC9-75C6-4EAC-9A25-CB89C39B46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16724" y="6453837"/>
                    <a:ext cx="562708" cy="0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ZoneTexte 38">
                    <a:extLst>
                      <a:ext uri="{FF2B5EF4-FFF2-40B4-BE49-F238E27FC236}">
                        <a16:creationId xmlns:a16="http://schemas.microsoft.com/office/drawing/2014/main" id="{86B82A3B-BA39-4800-948E-FC57333BCFA9}"/>
                      </a:ext>
                    </a:extLst>
                  </p:cNvPr>
                  <p:cNvSpPr txBox="1"/>
                  <p:nvPr/>
                </p:nvSpPr>
                <p:spPr>
                  <a:xfrm>
                    <a:off x="7160461" y="6073986"/>
                    <a:ext cx="74558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2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n=4</a:t>
                    </a:r>
                  </a:p>
                </p:txBody>
              </p:sp>
            </p:grpSp>
          </p:grpSp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FB84174A-D931-473A-9E73-9FCF1C5754DF}"/>
                  </a:ext>
                </a:extLst>
              </p:cNvPr>
              <p:cNvGrpSpPr/>
              <p:nvPr/>
            </p:nvGrpSpPr>
            <p:grpSpPr>
              <a:xfrm>
                <a:off x="7069012" y="3223036"/>
                <a:ext cx="745588" cy="461665"/>
                <a:chOff x="7146386" y="6031782"/>
                <a:chExt cx="745588" cy="461665"/>
              </a:xfrm>
            </p:grpSpPr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C44B6CEB-562B-4973-8741-710957BE47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6724" y="6453837"/>
                  <a:ext cx="562708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id="{A9642C70-C2F7-422D-9425-0A61ECC01B42}"/>
                    </a:ext>
                  </a:extLst>
                </p:cNvPr>
                <p:cNvSpPr txBox="1"/>
                <p:nvPr/>
              </p:nvSpPr>
              <p:spPr>
                <a:xfrm>
                  <a:off x="7146386" y="6031782"/>
                  <a:ext cx="7455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n=5</a:t>
                  </a:r>
                </a:p>
              </p:txBody>
            </p:sp>
          </p:grpSp>
        </p:grpSp>
        <p:cxnSp>
          <p:nvCxnSpPr>
            <p:cNvPr id="55" name="Connecteur droit avec flèche 54">
              <a:extLst>
                <a:ext uri="{FF2B5EF4-FFF2-40B4-BE49-F238E27FC236}">
                  <a16:creationId xmlns:a16="http://schemas.microsoft.com/office/drawing/2014/main" id="{FB78FA3E-342F-42D1-8671-F961BA588D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1730" y="3601466"/>
              <a:ext cx="0" cy="3063390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40172516-A5F5-46C8-911F-8D00DFAD12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84130" y="3937784"/>
              <a:ext cx="0" cy="2727072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B22AFCD6-921F-4C20-8B73-1F04E75D88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36530" y="4462083"/>
              <a:ext cx="0" cy="2202773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60FBF7ED-7E54-4D22-9A64-D3CD11249C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16845" y="5301321"/>
              <a:ext cx="0" cy="1363535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E4EFCB6A-E992-4508-AD54-E0690A62DCC4}"/>
                </a:ext>
              </a:extLst>
            </p:cNvPr>
            <p:cNvGrpSpPr/>
            <p:nvPr/>
          </p:nvGrpSpPr>
          <p:grpSpPr>
            <a:xfrm flipH="1">
              <a:off x="8442410" y="3613186"/>
              <a:ext cx="516304" cy="3063390"/>
              <a:chOff x="8522610" y="3613186"/>
              <a:chExt cx="485115" cy="3063390"/>
            </a:xfrm>
          </p:grpSpPr>
          <p:cxnSp>
            <p:nvCxnSpPr>
              <p:cNvPr id="61" name="Connecteur droit avec flèche 60">
                <a:extLst>
                  <a:ext uri="{FF2B5EF4-FFF2-40B4-BE49-F238E27FC236}">
                    <a16:creationId xmlns:a16="http://schemas.microsoft.com/office/drawing/2014/main" id="{4C056E40-5FCB-4F55-945D-0E6DDC1EAB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22610" y="3613186"/>
                <a:ext cx="0" cy="306339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headEnd type="arrow" w="med" len="med"/>
                <a:tailEnd type="non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avec flèche 61">
                <a:extLst>
                  <a:ext uri="{FF2B5EF4-FFF2-40B4-BE49-F238E27FC236}">
                    <a16:creationId xmlns:a16="http://schemas.microsoft.com/office/drawing/2014/main" id="{DDA70790-5E1F-4E99-AC4F-6A4ED43B61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75010" y="3949504"/>
                <a:ext cx="0" cy="2727072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headEnd type="arrow" w="med" len="med"/>
                <a:tailEnd type="non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avec flèche 62">
                <a:extLst>
                  <a:ext uri="{FF2B5EF4-FFF2-40B4-BE49-F238E27FC236}">
                    <a16:creationId xmlns:a16="http://schemas.microsoft.com/office/drawing/2014/main" id="{C2CD6999-DE80-4005-9937-CABD91BFA2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27410" y="4473803"/>
                <a:ext cx="0" cy="2202773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headEnd type="arrow" w="med" len="med"/>
                <a:tailEnd type="non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avec flèche 63">
                <a:extLst>
                  <a:ext uri="{FF2B5EF4-FFF2-40B4-BE49-F238E27FC236}">
                    <a16:creationId xmlns:a16="http://schemas.microsoft.com/office/drawing/2014/main" id="{21F2BC86-03E5-4B9C-AE22-FA511E5957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07725" y="5313041"/>
                <a:ext cx="0" cy="1363535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headEnd type="arrow" w="med" len="med"/>
                <a:tailEnd type="non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66" name="Forme libre 31">
              <a:extLst>
                <a:ext uri="{FF2B5EF4-FFF2-40B4-BE49-F238E27FC236}">
                  <a16:creationId xmlns:a16="http://schemas.microsoft.com/office/drawing/2014/main" id="{108EB729-311F-49CF-B06E-EA3E78AE06FF}"/>
                </a:ext>
              </a:extLst>
            </p:cNvPr>
            <p:cNvSpPr/>
            <p:nvPr/>
          </p:nvSpPr>
          <p:spPr>
            <a:xfrm rot="11586888">
              <a:off x="6804558" y="3887018"/>
              <a:ext cx="1442217" cy="1945479"/>
            </a:xfrm>
            <a:custGeom>
              <a:avLst/>
              <a:gdLst>
                <a:gd name="connsiteX0" fmla="*/ 0 w 798285"/>
                <a:gd name="connsiteY0" fmla="*/ 292665 h 728094"/>
                <a:gd name="connsiteX1" fmla="*/ 145142 w 798285"/>
                <a:gd name="connsiteY1" fmla="*/ 16894 h 728094"/>
                <a:gd name="connsiteX2" fmla="*/ 246742 w 798285"/>
                <a:gd name="connsiteY2" fmla="*/ 728094 h 728094"/>
                <a:gd name="connsiteX3" fmla="*/ 406400 w 798285"/>
                <a:gd name="connsiteY3" fmla="*/ 16894 h 728094"/>
                <a:gd name="connsiteX4" fmla="*/ 508000 w 798285"/>
                <a:gd name="connsiteY4" fmla="*/ 495865 h 728094"/>
                <a:gd name="connsiteX5" fmla="*/ 638628 w 798285"/>
                <a:gd name="connsiteY5" fmla="*/ 336208 h 728094"/>
                <a:gd name="connsiteX6" fmla="*/ 798285 w 798285"/>
                <a:gd name="connsiteY6" fmla="*/ 292665 h 728094"/>
                <a:gd name="connsiteX7" fmla="*/ 798285 w 798285"/>
                <a:gd name="connsiteY7" fmla="*/ 292665 h 72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8285" h="728094">
                  <a:moveTo>
                    <a:pt x="0" y="292665"/>
                  </a:moveTo>
                  <a:cubicBezTo>
                    <a:pt x="52009" y="118494"/>
                    <a:pt x="104018" y="-55677"/>
                    <a:pt x="145142" y="16894"/>
                  </a:cubicBezTo>
                  <a:cubicBezTo>
                    <a:pt x="186266" y="89465"/>
                    <a:pt x="203199" y="728094"/>
                    <a:pt x="246742" y="728094"/>
                  </a:cubicBezTo>
                  <a:cubicBezTo>
                    <a:pt x="290285" y="728094"/>
                    <a:pt x="362857" y="55599"/>
                    <a:pt x="406400" y="16894"/>
                  </a:cubicBezTo>
                  <a:cubicBezTo>
                    <a:pt x="449943" y="-21811"/>
                    <a:pt x="469295" y="442646"/>
                    <a:pt x="508000" y="495865"/>
                  </a:cubicBezTo>
                  <a:cubicBezTo>
                    <a:pt x="546705" y="549084"/>
                    <a:pt x="590247" y="370075"/>
                    <a:pt x="638628" y="336208"/>
                  </a:cubicBezTo>
                  <a:cubicBezTo>
                    <a:pt x="687009" y="302341"/>
                    <a:pt x="798285" y="292665"/>
                    <a:pt x="798285" y="292665"/>
                  </a:cubicBezTo>
                  <a:lnTo>
                    <a:pt x="798285" y="292665"/>
                  </a:lnTo>
                </a:path>
              </a:pathLst>
            </a:custGeom>
            <a:ln w="28575">
              <a:solidFill>
                <a:schemeClr val="accent2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51657989"/>
      </p:ext>
    </p:extLst>
  </p:cSld>
  <p:clrMapOvr>
    <a:masterClrMapping/>
  </p:clrMapOvr>
  <p:transition spd="slow" advTm="1595">
    <p:push dir="u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llipse 55">
            <a:extLst>
              <a:ext uri="{FF2B5EF4-FFF2-40B4-BE49-F238E27FC236}">
                <a16:creationId xmlns:a16="http://schemas.microsoft.com/office/drawing/2014/main" id="{792DFEE2-816C-485C-AEF8-C5C73DBAEE4B}"/>
              </a:ext>
            </a:extLst>
          </p:cNvPr>
          <p:cNvSpPr/>
          <p:nvPr/>
        </p:nvSpPr>
        <p:spPr>
          <a:xfrm rot="16200000">
            <a:off x="9242725" y="5500437"/>
            <a:ext cx="900000" cy="900000"/>
          </a:xfrm>
          <a:prstGeom prst="ellipse">
            <a:avLst/>
          </a:prstGeom>
          <a:solidFill>
            <a:srgbClr val="FF0000">
              <a:alpha val="80000"/>
            </a:srgbClr>
          </a:solidFill>
          <a:ln>
            <a:noFill/>
          </a:ln>
          <a:scene3d>
            <a:camera prst="orthographicFront">
              <a:rot lat="300000" lon="4605155" rev="0"/>
            </a:camera>
            <a:lightRig rig="threePt" dir="t">
              <a:rot lat="0" lon="0" rev="13200000"/>
            </a:lightRig>
          </a:scene3d>
          <a:sp3d prstMaterial="clear">
            <a:bevelT w="457200" h="457200"/>
            <a:bevelB w="698500" h="19240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7A12F-991F-4ABB-B262-827D9B14616E}"/>
              </a:ext>
            </a:extLst>
          </p:cNvPr>
          <p:cNvSpPr/>
          <p:nvPr/>
        </p:nvSpPr>
        <p:spPr>
          <a:xfrm>
            <a:off x="217702" y="604919"/>
            <a:ext cx="1750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5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fr-FR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540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fr-FR" sz="5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F90615EA-84A5-4B14-9202-707057B2ED40}"/>
              </a:ext>
            </a:extLst>
          </p:cNvPr>
          <p:cNvGrpSpPr/>
          <p:nvPr/>
        </p:nvGrpSpPr>
        <p:grpSpPr>
          <a:xfrm>
            <a:off x="7256027" y="2158210"/>
            <a:ext cx="4935973" cy="2530990"/>
            <a:chOff x="4858984" y="1697284"/>
            <a:chExt cx="4935973" cy="2530990"/>
          </a:xfrm>
        </p:grpSpPr>
        <p:sp>
          <p:nvSpPr>
            <p:cNvPr id="5" name="Parallélogramme 4">
              <a:extLst>
                <a:ext uri="{FF2B5EF4-FFF2-40B4-BE49-F238E27FC236}">
                  <a16:creationId xmlns:a16="http://schemas.microsoft.com/office/drawing/2014/main" id="{07F8FDBB-43C6-4194-9EF3-2291A6FE0F14}"/>
                </a:ext>
              </a:extLst>
            </p:cNvPr>
            <p:cNvSpPr/>
            <p:nvPr/>
          </p:nvSpPr>
          <p:spPr>
            <a:xfrm>
              <a:off x="5524500" y="2209628"/>
              <a:ext cx="3467100" cy="1548172"/>
            </a:xfrm>
            <a:custGeom>
              <a:avLst/>
              <a:gdLst>
                <a:gd name="connsiteX0" fmla="*/ 0 w 2933700"/>
                <a:gd name="connsiteY0" fmla="*/ 1524000 h 1524000"/>
                <a:gd name="connsiteX1" fmla="*/ 381000 w 2933700"/>
                <a:gd name="connsiteY1" fmla="*/ 0 h 1524000"/>
                <a:gd name="connsiteX2" fmla="*/ 2933700 w 2933700"/>
                <a:gd name="connsiteY2" fmla="*/ 0 h 1524000"/>
                <a:gd name="connsiteX3" fmla="*/ 2552700 w 2933700"/>
                <a:gd name="connsiteY3" fmla="*/ 1524000 h 1524000"/>
                <a:gd name="connsiteX4" fmla="*/ 0 w 2933700"/>
                <a:gd name="connsiteY4" fmla="*/ 1524000 h 1524000"/>
                <a:gd name="connsiteX0" fmla="*/ 0 w 3390900"/>
                <a:gd name="connsiteY0" fmla="*/ 1543050 h 1543050"/>
                <a:gd name="connsiteX1" fmla="*/ 381000 w 3390900"/>
                <a:gd name="connsiteY1" fmla="*/ 19050 h 1543050"/>
                <a:gd name="connsiteX2" fmla="*/ 3390900 w 3390900"/>
                <a:gd name="connsiteY2" fmla="*/ 0 h 1543050"/>
                <a:gd name="connsiteX3" fmla="*/ 2552700 w 3390900"/>
                <a:gd name="connsiteY3" fmla="*/ 1543050 h 1543050"/>
                <a:gd name="connsiteX4" fmla="*/ 0 w 3390900"/>
                <a:gd name="connsiteY4" fmla="*/ 1543050 h 1543050"/>
                <a:gd name="connsiteX0" fmla="*/ 0 w 3390900"/>
                <a:gd name="connsiteY0" fmla="*/ 1562100 h 1562100"/>
                <a:gd name="connsiteX1" fmla="*/ 971550 w 3390900"/>
                <a:gd name="connsiteY1" fmla="*/ 0 h 1562100"/>
                <a:gd name="connsiteX2" fmla="*/ 3390900 w 3390900"/>
                <a:gd name="connsiteY2" fmla="*/ 19050 h 1562100"/>
                <a:gd name="connsiteX3" fmla="*/ 2552700 w 3390900"/>
                <a:gd name="connsiteY3" fmla="*/ 1562100 h 1562100"/>
                <a:gd name="connsiteX4" fmla="*/ 0 w 3390900"/>
                <a:gd name="connsiteY4" fmla="*/ 1562100 h 1562100"/>
                <a:gd name="connsiteX0" fmla="*/ 0 w 3390900"/>
                <a:gd name="connsiteY0" fmla="*/ 1562274 h 1562274"/>
                <a:gd name="connsiteX1" fmla="*/ 971550 w 3390900"/>
                <a:gd name="connsiteY1" fmla="*/ 174 h 1562274"/>
                <a:gd name="connsiteX2" fmla="*/ 3390900 w 3390900"/>
                <a:gd name="connsiteY2" fmla="*/ 0 h 1562274"/>
                <a:gd name="connsiteX3" fmla="*/ 2552700 w 3390900"/>
                <a:gd name="connsiteY3" fmla="*/ 1562274 h 1562274"/>
                <a:gd name="connsiteX4" fmla="*/ 0 w 3390900"/>
                <a:gd name="connsiteY4" fmla="*/ 1562274 h 1562274"/>
                <a:gd name="connsiteX0" fmla="*/ 0 w 3467100"/>
                <a:gd name="connsiteY0" fmla="*/ 1562274 h 1562274"/>
                <a:gd name="connsiteX1" fmla="*/ 971550 w 3467100"/>
                <a:gd name="connsiteY1" fmla="*/ 174 h 1562274"/>
                <a:gd name="connsiteX2" fmla="*/ 3467100 w 3467100"/>
                <a:gd name="connsiteY2" fmla="*/ 0 h 1562274"/>
                <a:gd name="connsiteX3" fmla="*/ 2552700 w 3467100"/>
                <a:gd name="connsiteY3" fmla="*/ 1562274 h 1562274"/>
                <a:gd name="connsiteX4" fmla="*/ 0 w 3467100"/>
                <a:gd name="connsiteY4" fmla="*/ 1562274 h 156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7100" h="1562274">
                  <a:moveTo>
                    <a:pt x="0" y="1562274"/>
                  </a:moveTo>
                  <a:lnTo>
                    <a:pt x="971550" y="174"/>
                  </a:lnTo>
                  <a:lnTo>
                    <a:pt x="3467100" y="0"/>
                  </a:lnTo>
                  <a:lnTo>
                    <a:pt x="2552700" y="1562274"/>
                  </a:lnTo>
                  <a:lnTo>
                    <a:pt x="0" y="156227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79000"/>
              </a:schemeClr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57214E-D53E-42E1-A680-40CFA1329F70}"/>
                </a:ext>
              </a:extLst>
            </p:cNvPr>
            <p:cNvSpPr/>
            <p:nvPr/>
          </p:nvSpPr>
          <p:spPr>
            <a:xfrm>
              <a:off x="6971522" y="2427855"/>
              <a:ext cx="58541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  <a:endPara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F739CB54-E7DD-4EC3-BEFC-0BD143D334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8446" y="3050140"/>
              <a:ext cx="1286841" cy="62847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B17F4376-0DAB-471F-808D-1EB50397B6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2765" y="2249328"/>
              <a:ext cx="1280742" cy="58719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A5383E54-5CED-4AD2-9613-42A7DECE1FE4}"/>
                </a:ext>
              </a:extLst>
            </p:cNvPr>
            <p:cNvSpPr/>
            <p:nvPr/>
          </p:nvSpPr>
          <p:spPr>
            <a:xfrm rot="6406320">
              <a:off x="8865601" y="2083628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0BB57252-F298-4DC4-9270-A6E5466DB2CE}"/>
                </a:ext>
              </a:extLst>
            </p:cNvPr>
            <p:cNvSpPr/>
            <p:nvPr/>
          </p:nvSpPr>
          <p:spPr>
            <a:xfrm rot="6406320">
              <a:off x="6360966" y="2091450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CF305C07-8520-4F56-87CB-9E9A2DD9CB07}"/>
                </a:ext>
              </a:extLst>
            </p:cNvPr>
            <p:cNvSpPr/>
            <p:nvPr/>
          </p:nvSpPr>
          <p:spPr>
            <a:xfrm rot="6406320">
              <a:off x="5441425" y="3631801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477680D8-64E2-45B8-A215-209B2A4E09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99351" y="3159866"/>
              <a:ext cx="573863" cy="59793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6AF5A791-BBAE-418F-8733-CAA2D3B09686}"/>
                </a:ext>
              </a:extLst>
            </p:cNvPr>
            <p:cNvSpPr/>
            <p:nvPr/>
          </p:nvSpPr>
          <p:spPr>
            <a:xfrm rot="6406320">
              <a:off x="7947214" y="3631801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8F67BEB8-852B-4A68-8A44-45D94DEB89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27587" y="2249328"/>
              <a:ext cx="495513" cy="49432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4039BA4C-D97C-48FE-BD0C-CEF3B4769233}"/>
                </a:ext>
              </a:extLst>
            </p:cNvPr>
            <p:cNvSpPr/>
            <p:nvPr/>
          </p:nvSpPr>
          <p:spPr>
            <a:xfrm rot="6406320">
              <a:off x="6788481" y="2949373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160BC773-DB23-4210-93BD-F3D30A5FC04C}"/>
                </a:ext>
              </a:extLst>
            </p:cNvPr>
            <p:cNvSpPr/>
            <p:nvPr/>
          </p:nvSpPr>
          <p:spPr>
            <a:xfrm rot="6406320">
              <a:off x="7448852" y="3118435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40C124A4-1436-4417-8399-31FBAE4D7E30}"/>
                </a:ext>
              </a:extLst>
            </p:cNvPr>
            <p:cNvSpPr/>
            <p:nvPr/>
          </p:nvSpPr>
          <p:spPr>
            <a:xfrm rot="6406320">
              <a:off x="7452823" y="2725698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087CC6C0-2E78-4BCF-B0BB-BE74C54F7150}"/>
                </a:ext>
              </a:extLst>
            </p:cNvPr>
            <p:cNvSpPr/>
            <p:nvPr/>
          </p:nvSpPr>
          <p:spPr>
            <a:xfrm rot="6406320">
              <a:off x="6867935" y="2585115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285F046-33B5-4E60-9041-460876041F01}"/>
                </a:ext>
              </a:extLst>
            </p:cNvPr>
            <p:cNvSpPr/>
            <p:nvPr/>
          </p:nvSpPr>
          <p:spPr>
            <a:xfrm>
              <a:off x="9126184" y="1697284"/>
              <a:ext cx="66877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4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fr-FR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A0811FE-0368-44F7-BF8F-128D1229ACAA}"/>
                </a:ext>
              </a:extLst>
            </p:cNvPr>
            <p:cNvSpPr/>
            <p:nvPr/>
          </p:nvSpPr>
          <p:spPr>
            <a:xfrm>
              <a:off x="8344675" y="3448997"/>
              <a:ext cx="66877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4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fr-FR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B85EFE7-B040-4431-87C5-09249625CFED}"/>
                </a:ext>
              </a:extLst>
            </p:cNvPr>
            <p:cNvSpPr/>
            <p:nvPr/>
          </p:nvSpPr>
          <p:spPr>
            <a:xfrm>
              <a:off x="4858984" y="3458833"/>
              <a:ext cx="66877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4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fr-FR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B68AF0-0425-4C14-AA00-10B5C345FC02}"/>
                </a:ext>
              </a:extLst>
            </p:cNvPr>
            <p:cNvSpPr/>
            <p:nvPr/>
          </p:nvSpPr>
          <p:spPr>
            <a:xfrm>
              <a:off x="5658993" y="1718507"/>
              <a:ext cx="66877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4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fr-FR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F32D9607-D6D8-46D5-9324-349F3912F5AC}"/>
              </a:ext>
            </a:extLst>
          </p:cNvPr>
          <p:cNvSpPr/>
          <p:nvPr/>
        </p:nvSpPr>
        <p:spPr>
          <a:xfrm>
            <a:off x="2257719" y="198915"/>
            <a:ext cx="68184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 err="1">
                <a:solidFill>
                  <a:srgbClr val="000000"/>
                </a:solidFill>
              </a:rPr>
              <a:t>n+m</a:t>
            </a:r>
            <a:r>
              <a:rPr lang="fr-FR" sz="2800" dirty="0">
                <a:solidFill>
                  <a:srgbClr val="000000"/>
                </a:solidFill>
              </a:rPr>
              <a:t> = 2+4 = 6  La géométrique de base est </a:t>
            </a:r>
            <a:r>
              <a:rPr lang="fr-FR" sz="2800" dirty="0">
                <a:solidFill>
                  <a:srgbClr val="FF0000"/>
                </a:solidFill>
              </a:rPr>
              <a:t>Octaédrique</a:t>
            </a:r>
            <a:r>
              <a:rPr lang="fr-FR" sz="2800" dirty="0">
                <a:solidFill>
                  <a:srgbClr val="000000"/>
                </a:solidFill>
              </a:rPr>
              <a:t>, la présence des doublets libre va modifier la structure final pour donner une forme </a:t>
            </a:r>
            <a:r>
              <a:rPr lang="fr-FR" sz="2800" dirty="0">
                <a:solidFill>
                  <a:srgbClr val="FF0000"/>
                </a:solidFill>
              </a:rPr>
              <a:t>carré plane.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50468E-2AAF-4C5B-858B-1EDD04C476D5}"/>
              </a:ext>
            </a:extLst>
          </p:cNvPr>
          <p:cNvSpPr/>
          <p:nvPr/>
        </p:nvSpPr>
        <p:spPr>
          <a:xfrm>
            <a:off x="2769651" y="2077940"/>
            <a:ext cx="51470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3200" dirty="0"/>
              <a:t> = 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</a:t>
            </a:r>
          </a:p>
          <a:p>
            <a:pPr algn="ctr"/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3200" dirty="0"/>
              <a:t>= 360°/4= 90°</a:t>
            </a:r>
            <a:endParaRPr lang="fr-FR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523638E-8F3C-4F58-87DD-1809A064CAD6}"/>
              </a:ext>
            </a:extLst>
          </p:cNvPr>
          <p:cNvSpPr/>
          <p:nvPr/>
        </p:nvSpPr>
        <p:spPr>
          <a:xfrm>
            <a:off x="10978847" y="5201778"/>
            <a:ext cx="1088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XeF</a:t>
            </a:r>
            <a:r>
              <a:rPr lang="fr-FR" sz="3200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pic>
        <p:nvPicPr>
          <p:cNvPr id="21508" name="Picture 4" descr="AX4E2-3D-balls.png">
            <a:extLst>
              <a:ext uri="{FF2B5EF4-FFF2-40B4-BE49-F238E27FC236}">
                <a16:creationId xmlns:a16="http://schemas.microsoft.com/office/drawing/2014/main" id="{0D1B37A4-B2BF-41AA-94C2-60E5623E8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" y="2567991"/>
            <a:ext cx="5179246" cy="416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B88F2C20-C103-405C-9F03-8FEBEDB65BA8}"/>
              </a:ext>
            </a:extLst>
          </p:cNvPr>
          <p:cNvSpPr/>
          <p:nvPr/>
        </p:nvSpPr>
        <p:spPr>
          <a:xfrm rot="6406320">
            <a:off x="9405966" y="5401320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CFC722E8-47FC-433A-8B39-4BC7A56A7A02}"/>
              </a:ext>
            </a:extLst>
          </p:cNvPr>
          <p:cNvSpPr/>
          <p:nvPr/>
        </p:nvSpPr>
        <p:spPr>
          <a:xfrm rot="6406320">
            <a:off x="9749444" y="5397195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F195500D-231F-4B20-98E8-BFFCDC58D3C9}"/>
              </a:ext>
            </a:extLst>
          </p:cNvPr>
          <p:cNvSpPr/>
          <p:nvPr/>
        </p:nvSpPr>
        <p:spPr>
          <a:xfrm rot="5400000">
            <a:off x="9192105" y="359968"/>
            <a:ext cx="900000" cy="900000"/>
          </a:xfrm>
          <a:prstGeom prst="ellipse">
            <a:avLst/>
          </a:prstGeom>
          <a:solidFill>
            <a:srgbClr val="FF0000">
              <a:alpha val="80000"/>
            </a:srgbClr>
          </a:solidFill>
          <a:ln>
            <a:noFill/>
          </a:ln>
          <a:scene3d>
            <a:camera prst="orthographicFront">
              <a:rot lat="300000" lon="4605155" rev="0"/>
            </a:camera>
            <a:lightRig rig="threePt" dir="t">
              <a:rot lat="0" lon="0" rev="11400000"/>
            </a:lightRig>
          </a:scene3d>
          <a:sp3d prstMaterial="clear">
            <a:bevelT w="457200" h="457200"/>
            <a:bevelB w="698500" h="19240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125F806-70FE-4437-AEEA-41EAB8C34426}"/>
              </a:ext>
            </a:extLst>
          </p:cNvPr>
          <p:cNvSpPr/>
          <p:nvPr/>
        </p:nvSpPr>
        <p:spPr>
          <a:xfrm rot="6406320">
            <a:off x="9709819" y="986673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39EA97B-C6B9-4C7D-A541-02AA5F6E856E}"/>
              </a:ext>
            </a:extLst>
          </p:cNvPr>
          <p:cNvSpPr/>
          <p:nvPr/>
        </p:nvSpPr>
        <p:spPr>
          <a:xfrm rot="6406320">
            <a:off x="9366337" y="990799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10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X7E0-3D-balls.png">
            <a:extLst>
              <a:ext uri="{FF2B5EF4-FFF2-40B4-BE49-F238E27FC236}">
                <a16:creationId xmlns:a16="http://schemas.microsoft.com/office/drawing/2014/main" id="{71A64FDF-6A9E-4E63-9331-DBCB70336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5" y="452105"/>
            <a:ext cx="2529798" cy="256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AX6E1-3D-balls.png">
            <a:extLst>
              <a:ext uri="{FF2B5EF4-FFF2-40B4-BE49-F238E27FC236}">
                <a16:creationId xmlns:a16="http://schemas.microsoft.com/office/drawing/2014/main" id="{8D89DE38-969A-4F16-B8E5-F1E768900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580" y="594461"/>
            <a:ext cx="2904826" cy="258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AX5E2-3D-balls.png">
            <a:extLst>
              <a:ext uri="{FF2B5EF4-FFF2-40B4-BE49-F238E27FC236}">
                <a16:creationId xmlns:a16="http://schemas.microsoft.com/office/drawing/2014/main" id="{E55F67E7-3F51-45CD-8127-7A49A5270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153" y="594461"/>
            <a:ext cx="3110962" cy="228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AX8E0-3D-balls.png">
            <a:extLst>
              <a:ext uri="{FF2B5EF4-FFF2-40B4-BE49-F238E27FC236}">
                <a16:creationId xmlns:a16="http://schemas.microsoft.com/office/drawing/2014/main" id="{91B225DB-2F5E-4291-8838-3CEF9173B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508" y="3867469"/>
            <a:ext cx="2631643" cy="263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AX9E0-3D-balls.png">
            <a:extLst>
              <a:ext uri="{FF2B5EF4-FFF2-40B4-BE49-F238E27FC236}">
                <a16:creationId xmlns:a16="http://schemas.microsoft.com/office/drawing/2014/main" id="{95089983-755B-4C31-838F-DD9975477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406" y="3712048"/>
            <a:ext cx="2576805" cy="275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9F2BE6-8845-4AFC-B1CF-E8047C5FAB3C}"/>
              </a:ext>
            </a:extLst>
          </p:cNvPr>
          <p:cNvSpPr/>
          <p:nvPr/>
        </p:nvSpPr>
        <p:spPr>
          <a:xfrm>
            <a:off x="-189545" y="0"/>
            <a:ext cx="196626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4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fr-FR" sz="4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97FD39-7836-488D-B145-091D90448E5E}"/>
              </a:ext>
            </a:extLst>
          </p:cNvPr>
          <p:cNvSpPr/>
          <p:nvPr/>
        </p:nvSpPr>
        <p:spPr>
          <a:xfrm>
            <a:off x="2084131" y="3427816"/>
            <a:ext cx="141413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4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fr-FR" sz="4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04FF0D-FC3C-4887-99FF-115F9A8D7A5F}"/>
              </a:ext>
            </a:extLst>
          </p:cNvPr>
          <p:cNvSpPr/>
          <p:nvPr/>
        </p:nvSpPr>
        <p:spPr>
          <a:xfrm>
            <a:off x="3428449" y="67384"/>
            <a:ext cx="196626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4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r>
              <a:rPr lang="fr-F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4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fr-FR" sz="4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9C4551-3832-44F0-907F-0B85182D0276}"/>
              </a:ext>
            </a:extLst>
          </p:cNvPr>
          <p:cNvSpPr/>
          <p:nvPr/>
        </p:nvSpPr>
        <p:spPr>
          <a:xfrm>
            <a:off x="6546375" y="3453671"/>
            <a:ext cx="141413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4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fr-FR" sz="4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9853F2-D06C-4205-84A3-9C318A86A991}"/>
              </a:ext>
            </a:extLst>
          </p:cNvPr>
          <p:cNvSpPr/>
          <p:nvPr/>
        </p:nvSpPr>
        <p:spPr>
          <a:xfrm>
            <a:off x="7747409" y="62766"/>
            <a:ext cx="196626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4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fr-F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4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fr-FR" sz="4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877412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332E86-D096-4107-89C2-59B9E0F2D5EE}"/>
              </a:ext>
            </a:extLst>
          </p:cNvPr>
          <p:cNvSpPr/>
          <p:nvPr/>
        </p:nvSpPr>
        <p:spPr>
          <a:xfrm>
            <a:off x="346264" y="208499"/>
            <a:ext cx="11770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                                    C’est le mélange des orbitales atomiques d'un atome appartenant à la même couche électronique.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7EA75E-B7D9-4215-90D8-5959A2BFAF4B}"/>
              </a:ext>
            </a:extLst>
          </p:cNvPr>
          <p:cNvSpPr/>
          <p:nvPr/>
        </p:nvSpPr>
        <p:spPr>
          <a:xfrm>
            <a:off x="285529" y="50904"/>
            <a:ext cx="2589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Hybridation:</a:t>
            </a:r>
            <a:endParaRPr lang="fr-FR" sz="3600" dirty="0"/>
          </a:p>
        </p:txBody>
      </p:sp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id="{91B1ED84-EBC1-47FD-A4D9-2173446FF479}"/>
              </a:ext>
            </a:extLst>
          </p:cNvPr>
          <p:cNvGraphicFramePr>
            <a:graphicFrameLocks noGrp="1"/>
          </p:cNvGraphicFramePr>
          <p:nvPr/>
        </p:nvGraphicFramePr>
        <p:xfrm>
          <a:off x="3152156" y="1075859"/>
          <a:ext cx="2816248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6248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fr-FR" sz="2800" dirty="0"/>
                        <a:t>C : 1s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28" name="Tableau 27">
            <a:extLst>
              <a:ext uri="{FF2B5EF4-FFF2-40B4-BE49-F238E27FC236}">
                <a16:creationId xmlns:a16="http://schemas.microsoft.com/office/drawing/2014/main" id="{92091529-6C9D-4A9A-B54E-1CBEFDF14E26}"/>
              </a:ext>
            </a:extLst>
          </p:cNvPr>
          <p:cNvGraphicFramePr>
            <a:graphicFrameLocks noGrp="1"/>
          </p:cNvGraphicFramePr>
          <p:nvPr/>
        </p:nvGraphicFramePr>
        <p:xfrm>
          <a:off x="6105268" y="1160333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02E27C7E-37AE-41B4-BFFD-C02CF6A0B26D}"/>
              </a:ext>
            </a:extLst>
          </p:cNvPr>
          <p:cNvGraphicFramePr>
            <a:graphicFrameLocks noGrp="1"/>
          </p:cNvGraphicFramePr>
          <p:nvPr/>
        </p:nvGraphicFramePr>
        <p:xfrm>
          <a:off x="1092037" y="3346685"/>
          <a:ext cx="648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1EF9DB53-0224-4EB9-BC82-80E5E0050E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355032"/>
              </p:ext>
            </p:extLst>
          </p:nvPr>
        </p:nvGraphicFramePr>
        <p:xfrm>
          <a:off x="8683434" y="2465883"/>
          <a:ext cx="2592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03C0A6FD-60E2-4E9C-AAA3-F47C52D552A2}"/>
              </a:ext>
            </a:extLst>
          </p:cNvPr>
          <p:cNvGraphicFramePr>
            <a:graphicFrameLocks noGrp="1"/>
          </p:cNvGraphicFramePr>
          <p:nvPr/>
        </p:nvGraphicFramePr>
        <p:xfrm>
          <a:off x="1089241" y="2537624"/>
          <a:ext cx="648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32" name="Tableau 31">
            <a:extLst>
              <a:ext uri="{FF2B5EF4-FFF2-40B4-BE49-F238E27FC236}">
                <a16:creationId xmlns:a16="http://schemas.microsoft.com/office/drawing/2014/main" id="{AB816B93-0B94-44BF-A701-DD58CDE0BDC9}"/>
              </a:ext>
            </a:extLst>
          </p:cNvPr>
          <p:cNvGraphicFramePr>
            <a:graphicFrameLocks noGrp="1"/>
          </p:cNvGraphicFramePr>
          <p:nvPr/>
        </p:nvGraphicFramePr>
        <p:xfrm>
          <a:off x="1737241" y="2073388"/>
          <a:ext cx="19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6F1CEDC-C681-43B9-BD7A-4AD4EC93EAFA}"/>
              </a:ext>
            </a:extLst>
          </p:cNvPr>
          <p:cNvCxnSpPr>
            <a:cxnSpLocks/>
          </p:cNvCxnSpPr>
          <p:nvPr/>
        </p:nvCxnSpPr>
        <p:spPr>
          <a:xfrm flipV="1">
            <a:off x="942537" y="1681215"/>
            <a:ext cx="0" cy="236337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F89D72E0-CBCE-45CD-8182-903A642C9000}"/>
              </a:ext>
            </a:extLst>
          </p:cNvPr>
          <p:cNvSpPr/>
          <p:nvPr/>
        </p:nvSpPr>
        <p:spPr>
          <a:xfrm>
            <a:off x="1164172" y="3705177"/>
            <a:ext cx="327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42830C7-72CA-4046-BEFE-EC5CB27F43A1}"/>
              </a:ext>
            </a:extLst>
          </p:cNvPr>
          <p:cNvSpPr/>
          <p:nvPr/>
        </p:nvSpPr>
        <p:spPr>
          <a:xfrm>
            <a:off x="1139090" y="2878476"/>
            <a:ext cx="304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prstClr val="black"/>
                </a:solidFill>
              </a:rPr>
              <a:t>s</a:t>
            </a:r>
            <a:endParaRPr lang="fr-FR" sz="24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383CDE0-E3C8-43CB-82C6-0B6DFF5644FC}"/>
              </a:ext>
            </a:extLst>
          </p:cNvPr>
          <p:cNvSpPr/>
          <p:nvPr/>
        </p:nvSpPr>
        <p:spPr>
          <a:xfrm>
            <a:off x="2422955" y="2468723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prstClr val="black"/>
                </a:solidFill>
              </a:rPr>
              <a:t>p</a:t>
            </a:r>
            <a:endParaRPr lang="fr-FR" sz="2400" dirty="0"/>
          </a:p>
        </p:txBody>
      </p:sp>
      <p:graphicFrame>
        <p:nvGraphicFramePr>
          <p:cNvPr id="43" name="Tableau 42">
            <a:extLst>
              <a:ext uri="{FF2B5EF4-FFF2-40B4-BE49-F238E27FC236}">
                <a16:creationId xmlns:a16="http://schemas.microsoft.com/office/drawing/2014/main" id="{0E0B254A-4782-4B8D-820C-436839893AAD}"/>
              </a:ext>
            </a:extLst>
          </p:cNvPr>
          <p:cNvGraphicFramePr>
            <a:graphicFrameLocks noGrp="1"/>
          </p:cNvGraphicFramePr>
          <p:nvPr/>
        </p:nvGraphicFramePr>
        <p:xfrm>
          <a:off x="4935268" y="2610194"/>
          <a:ext cx="648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44" name="Tableau 43">
            <a:extLst>
              <a:ext uri="{FF2B5EF4-FFF2-40B4-BE49-F238E27FC236}">
                <a16:creationId xmlns:a16="http://schemas.microsoft.com/office/drawing/2014/main" id="{0C779216-CE2C-4742-8512-B05D97269D8E}"/>
              </a:ext>
            </a:extLst>
          </p:cNvPr>
          <p:cNvGraphicFramePr>
            <a:graphicFrameLocks noGrp="1"/>
          </p:cNvGraphicFramePr>
          <p:nvPr/>
        </p:nvGraphicFramePr>
        <p:xfrm>
          <a:off x="5583268" y="2145958"/>
          <a:ext cx="19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45" name="Tableau 44">
            <a:extLst>
              <a:ext uri="{FF2B5EF4-FFF2-40B4-BE49-F238E27FC236}">
                <a16:creationId xmlns:a16="http://schemas.microsoft.com/office/drawing/2014/main" id="{50BD91C3-354D-48EE-B747-987FB05827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2604"/>
              </p:ext>
            </p:extLst>
          </p:nvPr>
        </p:nvGraphicFramePr>
        <p:xfrm>
          <a:off x="8677516" y="3454394"/>
          <a:ext cx="648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46" name="Tableau 45">
            <a:extLst>
              <a:ext uri="{FF2B5EF4-FFF2-40B4-BE49-F238E27FC236}">
                <a16:creationId xmlns:a16="http://schemas.microsoft.com/office/drawing/2014/main" id="{849FE7E9-5E3C-4FF6-A8E7-69E1C9A9AC6D}"/>
              </a:ext>
            </a:extLst>
          </p:cNvPr>
          <p:cNvGraphicFramePr>
            <a:graphicFrameLocks noGrp="1"/>
          </p:cNvGraphicFramePr>
          <p:nvPr/>
        </p:nvGraphicFramePr>
        <p:xfrm>
          <a:off x="4944252" y="3430975"/>
          <a:ext cx="648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940FFB56-1265-48D4-BCE0-A4D72F337C94}"/>
              </a:ext>
            </a:extLst>
          </p:cNvPr>
          <p:cNvSpPr/>
          <p:nvPr/>
        </p:nvSpPr>
        <p:spPr>
          <a:xfrm>
            <a:off x="9728403" y="2743169"/>
            <a:ext cx="570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prstClr val="black"/>
                </a:solidFill>
              </a:rPr>
              <a:t>sp</a:t>
            </a:r>
            <a:r>
              <a:rPr lang="fr-FR" sz="2400" baseline="30000" dirty="0">
                <a:solidFill>
                  <a:prstClr val="black"/>
                </a:solidFill>
              </a:rPr>
              <a:t>3</a:t>
            </a:r>
            <a:endParaRPr lang="fr-FR" sz="2400" baseline="30000" dirty="0"/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5DAFA1D7-60AE-4B2A-981F-927325034708}"/>
              </a:ext>
            </a:extLst>
          </p:cNvPr>
          <p:cNvCxnSpPr>
            <a:cxnSpLocks/>
          </p:cNvCxnSpPr>
          <p:nvPr/>
        </p:nvCxnSpPr>
        <p:spPr>
          <a:xfrm flipV="1">
            <a:off x="4800778" y="1751441"/>
            <a:ext cx="0" cy="236337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727F4649-3B10-4982-A5DB-80C076BE4D48}"/>
              </a:ext>
            </a:extLst>
          </p:cNvPr>
          <p:cNvCxnSpPr>
            <a:cxnSpLocks/>
          </p:cNvCxnSpPr>
          <p:nvPr/>
        </p:nvCxnSpPr>
        <p:spPr>
          <a:xfrm flipV="1">
            <a:off x="8550824" y="1722410"/>
            <a:ext cx="0" cy="236337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78C02328-DB3B-45DD-B6AB-3BB59CA0E98A}"/>
              </a:ext>
            </a:extLst>
          </p:cNvPr>
          <p:cNvSpPr/>
          <p:nvPr/>
        </p:nvSpPr>
        <p:spPr>
          <a:xfrm>
            <a:off x="1556102" y="4063669"/>
            <a:ext cx="24968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Etat fondamentale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C682241-BC94-43E8-9DC0-019F71B553F4}"/>
              </a:ext>
            </a:extLst>
          </p:cNvPr>
          <p:cNvSpPr/>
          <p:nvPr/>
        </p:nvSpPr>
        <p:spPr>
          <a:xfrm>
            <a:off x="5822409" y="4114813"/>
            <a:ext cx="1477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Etat Excité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ECF5667-D643-4430-A3CF-DA1C8A24FFA1}"/>
              </a:ext>
            </a:extLst>
          </p:cNvPr>
          <p:cNvSpPr/>
          <p:nvPr/>
        </p:nvSpPr>
        <p:spPr>
          <a:xfrm>
            <a:off x="9141295" y="1622726"/>
            <a:ext cx="1697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Etat hybridé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701C8D9C-291C-4A41-8F45-254200877F58}"/>
              </a:ext>
            </a:extLst>
          </p:cNvPr>
          <p:cNvCxnSpPr/>
          <p:nvPr/>
        </p:nvCxnSpPr>
        <p:spPr>
          <a:xfrm flipH="1">
            <a:off x="684628" y="2439148"/>
            <a:ext cx="1044000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3939F744-1673-4193-82F6-CC525E904E76}"/>
              </a:ext>
            </a:extLst>
          </p:cNvPr>
          <p:cNvCxnSpPr/>
          <p:nvPr/>
        </p:nvCxnSpPr>
        <p:spPr>
          <a:xfrm flipH="1">
            <a:off x="682287" y="2901039"/>
            <a:ext cx="396000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29DB6110-5508-4075-8D56-792653335083}"/>
              </a:ext>
            </a:extLst>
          </p:cNvPr>
          <p:cNvCxnSpPr/>
          <p:nvPr/>
        </p:nvCxnSpPr>
        <p:spPr>
          <a:xfrm flipH="1">
            <a:off x="708075" y="3700559"/>
            <a:ext cx="396000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D701C98-BDB4-4FF4-843B-1657B4339865}"/>
              </a:ext>
            </a:extLst>
          </p:cNvPr>
          <p:cNvCxnSpPr/>
          <p:nvPr/>
        </p:nvCxnSpPr>
        <p:spPr>
          <a:xfrm flipH="1">
            <a:off x="4536833" y="2509370"/>
            <a:ext cx="1044000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882C8DA1-60B1-46CE-9C5D-4DF5D9D8E881}"/>
              </a:ext>
            </a:extLst>
          </p:cNvPr>
          <p:cNvCxnSpPr/>
          <p:nvPr/>
        </p:nvCxnSpPr>
        <p:spPr>
          <a:xfrm flipH="1">
            <a:off x="4534492" y="2971261"/>
            <a:ext cx="396000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6C18D0B8-C563-441D-9997-A6930965AD3E}"/>
              </a:ext>
            </a:extLst>
          </p:cNvPr>
          <p:cNvCxnSpPr/>
          <p:nvPr/>
        </p:nvCxnSpPr>
        <p:spPr>
          <a:xfrm flipH="1">
            <a:off x="4560280" y="3798917"/>
            <a:ext cx="396000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C814665F-F67A-441F-A3A4-E23BECB8737B}"/>
              </a:ext>
            </a:extLst>
          </p:cNvPr>
          <p:cNvCxnSpPr/>
          <p:nvPr/>
        </p:nvCxnSpPr>
        <p:spPr>
          <a:xfrm flipH="1">
            <a:off x="8290564" y="2821547"/>
            <a:ext cx="396000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949FF513-0872-4811-B448-C1D2484A5063}"/>
              </a:ext>
            </a:extLst>
          </p:cNvPr>
          <p:cNvCxnSpPr/>
          <p:nvPr/>
        </p:nvCxnSpPr>
        <p:spPr>
          <a:xfrm flipH="1">
            <a:off x="8265090" y="3817806"/>
            <a:ext cx="396000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CA46515D-51DB-43F6-8B11-3F46159C74EA}"/>
              </a:ext>
            </a:extLst>
          </p:cNvPr>
          <p:cNvSpPr/>
          <p:nvPr/>
        </p:nvSpPr>
        <p:spPr>
          <a:xfrm>
            <a:off x="72658" y="1392251"/>
            <a:ext cx="798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E (eV)</a:t>
            </a:r>
            <a:endParaRPr lang="fr-FR" dirty="0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26FAC332-6918-4D37-9E6B-DFAA227AC211}"/>
              </a:ext>
            </a:extLst>
          </p:cNvPr>
          <p:cNvSpPr/>
          <p:nvPr/>
        </p:nvSpPr>
        <p:spPr>
          <a:xfrm>
            <a:off x="402192" y="5358473"/>
            <a:ext cx="900000" cy="900000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clear">
            <a:bevelT w="457200" h="457200"/>
            <a:bevelB w="457200" h="4572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3A7DAA33-B09C-4A79-94C0-CB37E300E1DA}"/>
              </a:ext>
            </a:extLst>
          </p:cNvPr>
          <p:cNvGrpSpPr/>
          <p:nvPr/>
        </p:nvGrpSpPr>
        <p:grpSpPr>
          <a:xfrm>
            <a:off x="1737241" y="5661826"/>
            <a:ext cx="1674207" cy="360000"/>
            <a:chOff x="1610816" y="5533511"/>
            <a:chExt cx="1674207" cy="360000"/>
          </a:xfrm>
        </p:grpSpPr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88C8FF36-B2A3-4407-B1C9-44C6EDFAEFBC}"/>
                </a:ext>
              </a:extLst>
            </p:cNvPr>
            <p:cNvSpPr/>
            <p:nvPr/>
          </p:nvSpPr>
          <p:spPr>
            <a:xfrm>
              <a:off x="2925023" y="5533511"/>
              <a:ext cx="360000" cy="360000"/>
            </a:xfrm>
            <a:prstGeom prst="ellipse">
              <a:avLst/>
            </a:prstGeom>
            <a:scene3d>
              <a:camera prst="orthographicFront">
                <a:rot lat="0" lon="16199982" rev="0"/>
              </a:camera>
              <a:lightRig rig="freezing" dir="t">
                <a:rot lat="0" lon="0" rev="10200000"/>
              </a:lightRig>
            </a:scene3d>
            <a:sp3d prstMaterial="clear">
              <a:bevelT w="182880" h="182880"/>
              <a:bevelB w="723900" h="723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6640C657-B1C1-458A-9E8F-EC49D289ED21}"/>
                </a:ext>
              </a:extLst>
            </p:cNvPr>
            <p:cNvSpPr/>
            <p:nvPr/>
          </p:nvSpPr>
          <p:spPr>
            <a:xfrm>
              <a:off x="1610816" y="5533511"/>
              <a:ext cx="360000" cy="360000"/>
            </a:xfrm>
            <a:prstGeom prst="ellipse">
              <a:avLst/>
            </a:prstGeom>
            <a:scene3d>
              <a:camera prst="orthographicFront">
                <a:rot lat="0" lon="5400000" rev="0"/>
              </a:camera>
              <a:lightRig rig="freezing" dir="t"/>
            </a:scene3d>
            <a:sp3d prstMaterial="clear">
              <a:bevelT w="182880" h="182880"/>
              <a:bevelB w="723900" h="723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A02B147A-C9AB-4D3E-9A0E-F9C2BBC1E0AF}"/>
              </a:ext>
            </a:extLst>
          </p:cNvPr>
          <p:cNvGrpSpPr/>
          <p:nvPr/>
        </p:nvGrpSpPr>
        <p:grpSpPr>
          <a:xfrm>
            <a:off x="4414019" y="5419419"/>
            <a:ext cx="2689468" cy="900000"/>
            <a:chOff x="3629396" y="5539275"/>
            <a:chExt cx="2689468" cy="900000"/>
          </a:xfrm>
        </p:grpSpPr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1D9BEF9D-F211-47B3-88CE-91562D1164DD}"/>
                </a:ext>
              </a:extLst>
            </p:cNvPr>
            <p:cNvSpPr/>
            <p:nvPr/>
          </p:nvSpPr>
          <p:spPr>
            <a:xfrm>
              <a:off x="3629396" y="5539275"/>
              <a:ext cx="900000" cy="900000"/>
            </a:xfrm>
            <a:prstGeom prst="ellipse">
              <a:avLst/>
            </a:prstGeom>
            <a:gradFill flip="none" rotWithShape="0">
              <a:gsLst>
                <a:gs pos="61000">
                  <a:srgbClr val="FF0000"/>
                </a:gs>
                <a:gs pos="87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scene3d>
              <a:camera prst="orthographicFront">
                <a:rot lat="17999969" lon="16199979" rev="10800022"/>
              </a:camera>
              <a:lightRig rig="flat" dir="t">
                <a:rot lat="0" lon="0" rev="19200000"/>
              </a:lightRig>
            </a:scene3d>
            <a:sp3d prstMaterial="clear">
              <a:bevelT w="457200" h="457200"/>
              <a:bevelB w="812800" h="1054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D9D865BE-6E4C-4781-8C66-861903A62FC5}"/>
                </a:ext>
              </a:extLst>
            </p:cNvPr>
            <p:cNvSpPr/>
            <p:nvPr/>
          </p:nvSpPr>
          <p:spPr>
            <a:xfrm>
              <a:off x="5958864" y="5808409"/>
              <a:ext cx="360000" cy="360000"/>
            </a:xfrm>
            <a:prstGeom prst="ellipse">
              <a:avLst/>
            </a:prstGeom>
            <a:scene3d>
              <a:camera prst="orthographicFront">
                <a:rot lat="0" lon="16199982" rev="0"/>
              </a:camera>
              <a:lightRig rig="freezing" dir="t">
                <a:rot lat="0" lon="0" rev="10200000"/>
              </a:lightRig>
            </a:scene3d>
            <a:sp3d prstMaterial="clear">
              <a:bevelT w="182880" h="182880"/>
              <a:bevelB w="723900" h="723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FC044E17-1929-42EE-A564-F45438B3EB4F}"/>
              </a:ext>
            </a:extLst>
          </p:cNvPr>
          <p:cNvGrpSpPr/>
          <p:nvPr/>
        </p:nvGrpSpPr>
        <p:grpSpPr>
          <a:xfrm>
            <a:off x="8600536" y="3666466"/>
            <a:ext cx="3437867" cy="2851888"/>
            <a:chOff x="8183444" y="3794802"/>
            <a:chExt cx="3437867" cy="2851888"/>
          </a:xfrm>
        </p:grpSpPr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B9A18F15-EEB8-484A-BFEA-4A5797BA0B0C}"/>
                </a:ext>
              </a:extLst>
            </p:cNvPr>
            <p:cNvGrpSpPr/>
            <p:nvPr/>
          </p:nvGrpSpPr>
          <p:grpSpPr>
            <a:xfrm rot="5400000">
              <a:off x="8641559" y="4676795"/>
              <a:ext cx="2483985" cy="720000"/>
              <a:chOff x="3994957" y="5539285"/>
              <a:chExt cx="2689453" cy="900000"/>
            </a:xfrm>
          </p:grpSpPr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80D36AF2-78EF-4BBF-BE34-3FED08BF09E1}"/>
                  </a:ext>
                </a:extLst>
              </p:cNvPr>
              <p:cNvSpPr/>
              <p:nvPr/>
            </p:nvSpPr>
            <p:spPr>
              <a:xfrm>
                <a:off x="3994957" y="5539285"/>
                <a:ext cx="900000" cy="900000"/>
              </a:xfrm>
              <a:prstGeom prst="ellipse">
                <a:avLst/>
              </a:prstGeom>
              <a:gradFill flip="none" rotWithShape="0">
                <a:gsLst>
                  <a:gs pos="61000">
                    <a:srgbClr val="FF0000"/>
                  </a:gs>
                  <a:gs pos="87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flat" dir="t">
                  <a:rot lat="0" lon="0" rev="19200000"/>
                </a:lightRig>
              </a:scene3d>
              <a:sp3d prstMaterial="clear">
                <a:bevelT w="457200" h="457200"/>
                <a:bevelB w="812800" h="1054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5" name="Ellipse 84">
                <a:extLst>
                  <a:ext uri="{FF2B5EF4-FFF2-40B4-BE49-F238E27FC236}">
                    <a16:creationId xmlns:a16="http://schemas.microsoft.com/office/drawing/2014/main" id="{0B3C374B-8903-4D8D-B38D-45C44664058F}"/>
                  </a:ext>
                </a:extLst>
              </p:cNvPr>
              <p:cNvSpPr/>
              <p:nvPr/>
            </p:nvSpPr>
            <p:spPr>
              <a:xfrm>
                <a:off x="6324410" y="5808413"/>
                <a:ext cx="360000" cy="360000"/>
              </a:xfrm>
              <a:prstGeom prst="ellipse">
                <a:avLst/>
              </a:prstGeom>
              <a:scene3d>
                <a:camera prst="orthographicFront">
                  <a:rot lat="0" lon="16199982" rev="0"/>
                </a:camera>
                <a:lightRig rig="freezing" dir="t">
                  <a:rot lat="0" lon="0" rev="10200000"/>
                </a:lightRig>
              </a:scene3d>
              <a:sp3d prstMaterial="clear">
                <a:bevelT w="182880" h="182880"/>
                <a:bevelB w="723900" h="723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6" name="Groupe 85">
              <a:extLst>
                <a:ext uri="{FF2B5EF4-FFF2-40B4-BE49-F238E27FC236}">
                  <a16:creationId xmlns:a16="http://schemas.microsoft.com/office/drawing/2014/main" id="{C53CC31D-1AB5-4DCE-9DF0-D68E6E1D4F6A}"/>
                </a:ext>
              </a:extLst>
            </p:cNvPr>
            <p:cNvGrpSpPr/>
            <p:nvPr/>
          </p:nvGrpSpPr>
          <p:grpSpPr>
            <a:xfrm rot="12524241">
              <a:off x="9137308" y="5459324"/>
              <a:ext cx="2484003" cy="720000"/>
              <a:chOff x="3929675" y="5549729"/>
              <a:chExt cx="2689473" cy="900000"/>
            </a:xfrm>
          </p:grpSpPr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452161CC-CBD1-4D7A-96F4-D8E378394A19}"/>
                  </a:ext>
                </a:extLst>
              </p:cNvPr>
              <p:cNvSpPr/>
              <p:nvPr/>
            </p:nvSpPr>
            <p:spPr>
              <a:xfrm>
                <a:off x="6259148" y="5818871"/>
                <a:ext cx="360000" cy="360000"/>
              </a:xfrm>
              <a:prstGeom prst="ellipse">
                <a:avLst/>
              </a:prstGeom>
              <a:scene3d>
                <a:camera prst="orthographicFront">
                  <a:rot lat="0" lon="16199982" rev="0"/>
                </a:camera>
                <a:lightRig rig="freezing" dir="t">
                  <a:rot lat="0" lon="0" rev="10200000"/>
                </a:lightRig>
              </a:scene3d>
              <a:sp3d prstMaterial="clear">
                <a:bevelT w="182880" h="182880"/>
                <a:bevelB w="723900" h="723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" name="Ellipse 86">
                <a:extLst>
                  <a:ext uri="{FF2B5EF4-FFF2-40B4-BE49-F238E27FC236}">
                    <a16:creationId xmlns:a16="http://schemas.microsoft.com/office/drawing/2014/main" id="{F60D2F16-1239-4C95-9EEE-4DAA9F3CCDF8}"/>
                  </a:ext>
                </a:extLst>
              </p:cNvPr>
              <p:cNvSpPr/>
              <p:nvPr/>
            </p:nvSpPr>
            <p:spPr>
              <a:xfrm>
                <a:off x="3929675" y="5549729"/>
                <a:ext cx="900001" cy="900000"/>
              </a:xfrm>
              <a:prstGeom prst="ellipse">
                <a:avLst/>
              </a:prstGeom>
              <a:gradFill flip="none" rotWithShape="0">
                <a:gsLst>
                  <a:gs pos="0">
                    <a:srgbClr val="FF0000"/>
                  </a:gs>
                  <a:gs pos="93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flat" dir="t">
                  <a:rot lat="0" lon="0" rev="19200000"/>
                </a:lightRig>
              </a:scene3d>
              <a:sp3d prstMaterial="clear">
                <a:bevelT w="457200" h="457200"/>
                <a:bevelB w="812800" h="1054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0" name="Groupe 99">
              <a:extLst>
                <a:ext uri="{FF2B5EF4-FFF2-40B4-BE49-F238E27FC236}">
                  <a16:creationId xmlns:a16="http://schemas.microsoft.com/office/drawing/2014/main" id="{1174F897-F67F-4F6B-84B7-417386526A76}"/>
                </a:ext>
              </a:extLst>
            </p:cNvPr>
            <p:cNvGrpSpPr/>
            <p:nvPr/>
          </p:nvGrpSpPr>
          <p:grpSpPr>
            <a:xfrm>
              <a:off x="8183444" y="5273773"/>
              <a:ext cx="2217893" cy="903224"/>
              <a:chOff x="6660014" y="4296073"/>
              <a:chExt cx="2217893" cy="903224"/>
            </a:xfrm>
          </p:grpSpPr>
          <p:sp>
            <p:nvSpPr>
              <p:cNvPr id="91" name="Ellipse 90">
                <a:extLst>
                  <a:ext uri="{FF2B5EF4-FFF2-40B4-BE49-F238E27FC236}">
                    <a16:creationId xmlns:a16="http://schemas.microsoft.com/office/drawing/2014/main" id="{AE16B0A6-5205-407D-92DC-5C97E435F9E3}"/>
                  </a:ext>
                </a:extLst>
              </p:cNvPr>
              <p:cNvSpPr/>
              <p:nvPr/>
            </p:nvSpPr>
            <p:spPr>
              <a:xfrm rot="20091658">
                <a:off x="8545410" y="4296073"/>
                <a:ext cx="332497" cy="288000"/>
              </a:xfrm>
              <a:prstGeom prst="ellipse">
                <a:avLst/>
              </a:prstGeom>
              <a:scene3d>
                <a:camera prst="orthographicFront">
                  <a:rot lat="2600238" lon="3743887" rev="9268443"/>
                </a:camera>
                <a:lightRig rig="threePt" dir="t"/>
              </a:scene3d>
              <a:sp3d prstMaterial="clear">
                <a:bevelT w="182880" h="182880"/>
                <a:bevelB w="723900" h="723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" name="Ellipse 89">
                <a:extLst>
                  <a:ext uri="{FF2B5EF4-FFF2-40B4-BE49-F238E27FC236}">
                    <a16:creationId xmlns:a16="http://schemas.microsoft.com/office/drawing/2014/main" id="{C2EB54BC-8E8F-487C-BDAA-65E4F29832DE}"/>
                  </a:ext>
                </a:extLst>
              </p:cNvPr>
              <p:cNvSpPr/>
              <p:nvPr/>
            </p:nvSpPr>
            <p:spPr>
              <a:xfrm rot="20091658">
                <a:off x="6660014" y="4479297"/>
                <a:ext cx="831242" cy="720000"/>
              </a:xfrm>
              <a:prstGeom prst="ellipse">
                <a:avLst/>
              </a:prstGeom>
              <a:gradFill flip="none" rotWithShape="0">
                <a:gsLst>
                  <a:gs pos="45000">
                    <a:srgbClr val="FF0000"/>
                  </a:gs>
                  <a:gs pos="9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  <a:scene3d>
                <a:camera prst="orthographicFront">
                  <a:rot lat="2057772" lon="7296626" rev="181408"/>
                </a:camera>
                <a:lightRig rig="freezing" dir="t"/>
              </a:scene3d>
              <a:sp3d prstMaterial="clear">
                <a:bevelT w="457200" h="457200"/>
                <a:bevelB w="812800" h="1054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77250B6D-8084-48B4-AABC-965A24CB8788}"/>
                </a:ext>
              </a:extLst>
            </p:cNvPr>
            <p:cNvGrpSpPr/>
            <p:nvPr/>
          </p:nvGrpSpPr>
          <p:grpSpPr>
            <a:xfrm rot="20119374">
              <a:off x="8566674" y="5406094"/>
              <a:ext cx="1960173" cy="1240596"/>
              <a:chOff x="5304253" y="4141759"/>
              <a:chExt cx="1960173" cy="1240596"/>
            </a:xfrm>
          </p:grpSpPr>
          <p:sp>
            <p:nvSpPr>
              <p:cNvPr id="99" name="Ellipse 98">
                <a:extLst>
                  <a:ext uri="{FF2B5EF4-FFF2-40B4-BE49-F238E27FC236}">
                    <a16:creationId xmlns:a16="http://schemas.microsoft.com/office/drawing/2014/main" id="{2A844516-E60A-47CF-A8CF-72CC001D3C26}"/>
                  </a:ext>
                </a:extLst>
              </p:cNvPr>
              <p:cNvSpPr/>
              <p:nvPr/>
            </p:nvSpPr>
            <p:spPr>
              <a:xfrm>
                <a:off x="6904426" y="4141759"/>
                <a:ext cx="360000" cy="360000"/>
              </a:xfrm>
              <a:prstGeom prst="ellipse">
                <a:avLst/>
              </a:prstGeom>
              <a:scene3d>
                <a:camera prst="orthographicFront">
                  <a:rot lat="20124260" lon="12839412" rev="3577785"/>
                </a:camera>
                <a:lightRig rig="threePt" dir="t"/>
              </a:scene3d>
              <a:sp3d prstMaterial="clear">
                <a:bevelT w="182880" h="182880"/>
                <a:bevelB w="723900" h="723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Ellipse 97">
                <a:extLst>
                  <a:ext uri="{FF2B5EF4-FFF2-40B4-BE49-F238E27FC236}">
                    <a16:creationId xmlns:a16="http://schemas.microsoft.com/office/drawing/2014/main" id="{EFEE78F2-7FC6-4FC3-ABF5-E6A42B5421BE}"/>
                  </a:ext>
                </a:extLst>
              </p:cNvPr>
              <p:cNvSpPr/>
              <p:nvPr/>
            </p:nvSpPr>
            <p:spPr>
              <a:xfrm>
                <a:off x="5304253" y="4482355"/>
                <a:ext cx="900000" cy="900000"/>
              </a:xfrm>
              <a:prstGeom prst="ellipse">
                <a:avLst/>
              </a:prstGeom>
              <a:gradFill flip="none" rotWithShape="0">
                <a:gsLst>
                  <a:gs pos="21000">
                    <a:srgbClr val="FF0000"/>
                  </a:gs>
                  <a:gs pos="67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  <a:scene3d>
                <a:camera prst="orthographicFront">
                  <a:rot lat="1500000" lon="2700000" rev="0"/>
                </a:camera>
                <a:lightRig rig="threePt" dir="t"/>
              </a:scene3d>
              <a:sp3d prstMaterial="clear">
                <a:bevelT w="457200" h="457200"/>
                <a:bevelB w="812800" h="1054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18" name="Flèche : droite 117">
            <a:extLst>
              <a:ext uri="{FF2B5EF4-FFF2-40B4-BE49-F238E27FC236}">
                <a16:creationId xmlns:a16="http://schemas.microsoft.com/office/drawing/2014/main" id="{073ADFF5-23A9-4A2B-9BCC-C68F9F153FC8}"/>
              </a:ext>
            </a:extLst>
          </p:cNvPr>
          <p:cNvSpPr/>
          <p:nvPr/>
        </p:nvSpPr>
        <p:spPr>
          <a:xfrm>
            <a:off x="3467305" y="5723332"/>
            <a:ext cx="1116000" cy="247982"/>
          </a:xfrm>
          <a:prstGeom prst="rightArrow">
            <a:avLst/>
          </a:prstGeom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9" name="Signe Plus 118">
            <a:extLst>
              <a:ext uri="{FF2B5EF4-FFF2-40B4-BE49-F238E27FC236}">
                <a16:creationId xmlns:a16="http://schemas.microsoft.com/office/drawing/2014/main" id="{73E584ED-7293-4666-A3AF-8AFC14ACC356}"/>
              </a:ext>
            </a:extLst>
          </p:cNvPr>
          <p:cNvSpPr/>
          <p:nvPr/>
        </p:nvSpPr>
        <p:spPr>
          <a:xfrm>
            <a:off x="1492165" y="5700473"/>
            <a:ext cx="216000" cy="216000"/>
          </a:xfrm>
          <a:prstGeom prst="mathPlus">
            <a:avLst>
              <a:gd name="adj1" fmla="val 1215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D49DCBB0-07C2-4390-86DC-E0BF86FA8DF9}"/>
              </a:ext>
            </a:extLst>
          </p:cNvPr>
          <p:cNvSpPr/>
          <p:nvPr/>
        </p:nvSpPr>
        <p:spPr>
          <a:xfrm>
            <a:off x="5696110" y="4802154"/>
            <a:ext cx="7264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err="1">
                <a:solidFill>
                  <a:prstClr val="black"/>
                </a:solidFill>
              </a:rPr>
              <a:t>sp</a:t>
            </a:r>
            <a:endParaRPr lang="fr-FR" sz="3200" baseline="30000" dirty="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661073A7-0422-48A3-A11E-2BBB292FE605}"/>
              </a:ext>
            </a:extLst>
          </p:cNvPr>
          <p:cNvSpPr/>
          <p:nvPr/>
        </p:nvSpPr>
        <p:spPr>
          <a:xfrm>
            <a:off x="2425675" y="4814984"/>
            <a:ext cx="7264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prstClr val="black"/>
                </a:solidFill>
              </a:rPr>
              <a:t>p</a:t>
            </a:r>
            <a:endParaRPr lang="fr-FR" sz="2400" baseline="30000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8A5890D-592D-4E8C-9936-CA46813E1C77}"/>
              </a:ext>
            </a:extLst>
          </p:cNvPr>
          <p:cNvSpPr/>
          <p:nvPr/>
        </p:nvSpPr>
        <p:spPr>
          <a:xfrm>
            <a:off x="708075" y="4713681"/>
            <a:ext cx="7264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prstClr val="black"/>
                </a:solidFill>
              </a:rPr>
              <a:t>s</a:t>
            </a:r>
            <a:endParaRPr lang="fr-FR" sz="2800" baseline="30000" dirty="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3B1DF5E-3B1E-4AF8-987E-7B3B0A61702F}"/>
              </a:ext>
            </a:extLst>
          </p:cNvPr>
          <p:cNvSpPr/>
          <p:nvPr/>
        </p:nvSpPr>
        <p:spPr>
          <a:xfrm>
            <a:off x="646288" y="943796"/>
            <a:ext cx="839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CH</a:t>
            </a:r>
            <a:r>
              <a:rPr lang="fr-FR" sz="2800" b="1" baseline="-25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C1ED0F1-3295-499B-AF9B-2E5D57A5E87E}"/>
              </a:ext>
            </a:extLst>
          </p:cNvPr>
          <p:cNvSpPr/>
          <p:nvPr/>
        </p:nvSpPr>
        <p:spPr>
          <a:xfrm>
            <a:off x="117605" y="3411126"/>
            <a:ext cx="726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n= 1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8C56F5A-70AD-4178-9C49-11BE77E827E9}"/>
              </a:ext>
            </a:extLst>
          </p:cNvPr>
          <p:cNvSpPr/>
          <p:nvPr/>
        </p:nvSpPr>
        <p:spPr>
          <a:xfrm>
            <a:off x="110268" y="2584595"/>
            <a:ext cx="696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n=2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C0C327F0-7865-44BD-AC95-9D0CF072554E}"/>
              </a:ext>
            </a:extLst>
          </p:cNvPr>
          <p:cNvSpPr/>
          <p:nvPr/>
        </p:nvSpPr>
        <p:spPr>
          <a:xfrm>
            <a:off x="11160998" y="5787475"/>
            <a:ext cx="720000" cy="720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clear">
            <a:bevelT w="381000" h="381000"/>
            <a:bevelB w="381000" h="3810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39918423-60B8-4389-A985-72434315AA17}"/>
              </a:ext>
            </a:extLst>
          </p:cNvPr>
          <p:cNvSpPr/>
          <p:nvPr/>
        </p:nvSpPr>
        <p:spPr>
          <a:xfrm>
            <a:off x="9087614" y="6036127"/>
            <a:ext cx="720000" cy="720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clear">
            <a:bevelT w="381000" h="381000"/>
            <a:bevelB w="381000" h="3810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50AC578-62F6-48EF-8F3D-92A4D003EF76}"/>
              </a:ext>
            </a:extLst>
          </p:cNvPr>
          <p:cNvSpPr/>
          <p:nvPr/>
        </p:nvSpPr>
        <p:spPr>
          <a:xfrm>
            <a:off x="8562018" y="5287391"/>
            <a:ext cx="720000" cy="720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clear">
            <a:bevelT w="381000" h="381000"/>
            <a:bevelB w="381000" h="3810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65AF3D09-F58C-4EE0-A551-A626A0241B23}"/>
              </a:ext>
            </a:extLst>
          </p:cNvPr>
          <p:cNvSpPr/>
          <p:nvPr/>
        </p:nvSpPr>
        <p:spPr>
          <a:xfrm>
            <a:off x="9908332" y="3565429"/>
            <a:ext cx="720000" cy="720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clear">
            <a:bevelT w="381000" h="381000"/>
            <a:bevelB w="381000" h="3810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50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9" grpId="0"/>
      <p:bldP spid="48" grpId="0"/>
      <p:bldP spid="53" grpId="0"/>
      <p:bldP spid="54" grpId="0"/>
      <p:bldP spid="56" grpId="0"/>
      <p:bldP spid="68" grpId="0" animBg="1"/>
      <p:bldP spid="118" grpId="0" animBg="1"/>
      <p:bldP spid="119" grpId="0" animBg="1"/>
      <p:bldP spid="120" grpId="0"/>
      <p:bldP spid="121" grpId="0"/>
      <p:bldP spid="122" grpId="0"/>
      <p:bldP spid="63" grpId="0"/>
      <p:bldP spid="65" grpId="0"/>
      <p:bldP spid="66" grpId="0" animBg="1"/>
      <p:bldP spid="67" grpId="0" animBg="1"/>
      <p:bldP spid="69" grpId="0" animBg="1"/>
      <p:bldP spid="71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5DA852-21D4-4B50-BC59-336DB2D745A1}"/>
              </a:ext>
            </a:extLst>
          </p:cNvPr>
          <p:cNvSpPr/>
          <p:nvPr/>
        </p:nvSpPr>
        <p:spPr>
          <a:xfrm>
            <a:off x="0" y="-17749"/>
            <a:ext cx="10038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0099"/>
                </a:solidFill>
              </a:rPr>
              <a:t> </a:t>
            </a:r>
            <a:r>
              <a:rPr lang="fr-FR" sz="4000" b="1" dirty="0">
                <a:solidFill>
                  <a:srgbClr val="FF0000"/>
                </a:solidFill>
              </a:rPr>
              <a:t>PF</a:t>
            </a:r>
            <a:r>
              <a:rPr lang="fr-FR" sz="4000" b="1" baseline="-25000" dirty="0">
                <a:solidFill>
                  <a:srgbClr val="FF0000"/>
                </a:solidFill>
              </a:rPr>
              <a:t>5</a:t>
            </a:r>
            <a:r>
              <a:rPr lang="fr-FR" sz="2400" b="1" dirty="0">
                <a:solidFill>
                  <a:srgbClr val="000099"/>
                </a:solidFill>
              </a:rPr>
              <a:t> </a:t>
            </a:r>
            <a:endParaRPr lang="fr-FR" sz="2400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B4424AE-D360-4C7B-AF72-57317492E734}"/>
              </a:ext>
            </a:extLst>
          </p:cNvPr>
          <p:cNvGraphicFramePr>
            <a:graphicFrameLocks noGrp="1"/>
          </p:cNvGraphicFramePr>
          <p:nvPr/>
        </p:nvGraphicFramePr>
        <p:xfrm>
          <a:off x="1025049" y="489390"/>
          <a:ext cx="383534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35341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15</a:t>
                      </a:r>
                      <a:r>
                        <a:rPr lang="fr-FR" sz="2800" dirty="0"/>
                        <a:t>P : 1s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E5E9497-4B20-4F8C-8C1D-710F9984A14E}"/>
              </a:ext>
            </a:extLst>
          </p:cNvPr>
          <p:cNvGraphicFramePr>
            <a:graphicFrameLocks noGrp="1"/>
          </p:cNvGraphicFramePr>
          <p:nvPr/>
        </p:nvGraphicFramePr>
        <p:xfrm>
          <a:off x="5593034" y="599995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A3DA1C6D-53D4-48D5-930F-E9113C967F7D}"/>
              </a:ext>
            </a:extLst>
          </p:cNvPr>
          <p:cNvGraphicFramePr>
            <a:graphicFrameLocks noGrp="1"/>
          </p:cNvGraphicFramePr>
          <p:nvPr/>
        </p:nvGraphicFramePr>
        <p:xfrm>
          <a:off x="1057133" y="77114"/>
          <a:ext cx="2816248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6248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fr-FR" sz="2800" dirty="0"/>
                        <a:t>F : 1s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4A6F312E-5561-4B07-8F57-B3C361BA5DE5}"/>
              </a:ext>
            </a:extLst>
          </p:cNvPr>
          <p:cNvGraphicFramePr>
            <a:graphicFrameLocks noGrp="1"/>
          </p:cNvGraphicFramePr>
          <p:nvPr/>
        </p:nvGraphicFramePr>
        <p:xfrm>
          <a:off x="5593034" y="153314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A5F6F73B-E624-49E9-84FA-4B1392791EF3}"/>
              </a:ext>
            </a:extLst>
          </p:cNvPr>
          <p:cNvGraphicFramePr>
            <a:graphicFrameLocks noGrp="1"/>
          </p:cNvGraphicFramePr>
          <p:nvPr/>
        </p:nvGraphicFramePr>
        <p:xfrm>
          <a:off x="888693" y="930546"/>
          <a:ext cx="446056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0563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15</a:t>
                      </a:r>
                      <a:r>
                        <a:rPr lang="fr-FR" sz="2800" dirty="0"/>
                        <a:t>P* : 1s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3d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6F9BAF58-B9CE-4209-AA50-960B1C74F6F0}"/>
              </a:ext>
            </a:extLst>
          </p:cNvPr>
          <p:cNvGraphicFramePr>
            <a:graphicFrameLocks noGrp="1"/>
          </p:cNvGraphicFramePr>
          <p:nvPr/>
        </p:nvGraphicFramePr>
        <p:xfrm>
          <a:off x="5585014" y="1041151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198D9A28-917D-40E1-9230-D65BDEDD4F84}"/>
              </a:ext>
            </a:extLst>
          </p:cNvPr>
          <p:cNvGraphicFramePr>
            <a:graphicFrameLocks noGrp="1"/>
          </p:cNvGraphicFramePr>
          <p:nvPr/>
        </p:nvGraphicFramePr>
        <p:xfrm>
          <a:off x="8624993" y="1041151"/>
          <a:ext cx="3240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CBC04104-02D8-4587-A5DA-97852CA445FA}"/>
              </a:ext>
            </a:extLst>
          </p:cNvPr>
          <p:cNvSpPr/>
          <p:nvPr/>
        </p:nvSpPr>
        <p:spPr>
          <a:xfrm>
            <a:off x="8624993" y="104114"/>
            <a:ext cx="542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x 5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DEAF2-EFF9-4FAF-8B32-032ACA988B8A}"/>
              </a:ext>
            </a:extLst>
          </p:cNvPr>
          <p:cNvSpPr/>
          <p:nvPr/>
        </p:nvSpPr>
        <p:spPr>
          <a:xfrm>
            <a:off x="5743066" y="1348684"/>
            <a:ext cx="304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53A480-0346-4702-8963-79BEDA0A9CD6}"/>
              </a:ext>
            </a:extLst>
          </p:cNvPr>
          <p:cNvSpPr/>
          <p:nvPr/>
        </p:nvSpPr>
        <p:spPr>
          <a:xfrm>
            <a:off x="7268783" y="1336571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5D394-6DF9-4816-B14B-28AA74D31621}"/>
              </a:ext>
            </a:extLst>
          </p:cNvPr>
          <p:cNvSpPr/>
          <p:nvPr/>
        </p:nvSpPr>
        <p:spPr>
          <a:xfrm>
            <a:off x="10076255" y="1385356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F767FE-EC78-4C72-93E4-763513B75654}"/>
              </a:ext>
            </a:extLst>
          </p:cNvPr>
          <p:cNvSpPr/>
          <p:nvPr/>
        </p:nvSpPr>
        <p:spPr>
          <a:xfrm>
            <a:off x="7338475" y="2522579"/>
            <a:ext cx="30032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(</a:t>
            </a:r>
            <a:r>
              <a:rPr lang="fr-FR" sz="2400" dirty="0" err="1"/>
              <a:t>n+m</a:t>
            </a:r>
            <a:r>
              <a:rPr lang="fr-FR" sz="2400" dirty="0"/>
              <a:t>) -1 </a:t>
            </a:r>
            <a:r>
              <a:rPr lang="fr-FR" sz="2400" dirty="0">
                <a:sym typeface="Symbol" panose="05050102010706020507" pitchFamily="18" charset="2"/>
              </a:rPr>
              <a:t>=</a:t>
            </a:r>
            <a:r>
              <a:rPr lang="fr-FR" sz="2400" dirty="0"/>
              <a:t> (5+0) -1= 4</a:t>
            </a:r>
            <a:endParaRPr lang="fr-FR" sz="2000" dirty="0">
              <a:solidFill>
                <a:srgbClr val="FF0000"/>
              </a:solidFill>
            </a:endParaRPr>
          </a:p>
        </p:txBody>
      </p:sp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73D582E8-4E76-4466-A6C0-8D6D53F144BB}"/>
              </a:ext>
            </a:extLst>
          </p:cNvPr>
          <p:cNvGraphicFramePr>
            <a:graphicFrameLocks noGrp="1"/>
          </p:cNvGraphicFramePr>
          <p:nvPr/>
        </p:nvGraphicFramePr>
        <p:xfrm>
          <a:off x="5596163" y="3723948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CB5FC7A0-EF8F-4406-92DD-B7FF62B89F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130600"/>
              </p:ext>
            </p:extLst>
          </p:nvPr>
        </p:nvGraphicFramePr>
        <p:xfrm>
          <a:off x="1018130" y="4025355"/>
          <a:ext cx="393060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30603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17</a:t>
                      </a:r>
                      <a:r>
                        <a:rPr lang="fr-FR" sz="2800" dirty="0"/>
                        <a:t>Cl** : [Kr]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3d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53E86605-6BBA-42C5-B290-640519786736}"/>
              </a:ext>
            </a:extLst>
          </p:cNvPr>
          <p:cNvGraphicFramePr>
            <a:graphicFrameLocks noGrp="1"/>
          </p:cNvGraphicFramePr>
          <p:nvPr/>
        </p:nvGraphicFramePr>
        <p:xfrm>
          <a:off x="5588143" y="4165104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25" name="Tableau 24">
            <a:extLst>
              <a:ext uri="{FF2B5EF4-FFF2-40B4-BE49-F238E27FC236}">
                <a16:creationId xmlns:a16="http://schemas.microsoft.com/office/drawing/2014/main" id="{C03C4C82-4F5F-4AA4-95A5-744D5F2B39C3}"/>
              </a:ext>
            </a:extLst>
          </p:cNvPr>
          <p:cNvGraphicFramePr>
            <a:graphicFrameLocks noGrp="1"/>
          </p:cNvGraphicFramePr>
          <p:nvPr/>
        </p:nvGraphicFramePr>
        <p:xfrm>
          <a:off x="8628122" y="4165104"/>
          <a:ext cx="3240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88DE502F-A692-46CA-A4FF-781396D8D05E}"/>
              </a:ext>
            </a:extLst>
          </p:cNvPr>
          <p:cNvSpPr/>
          <p:nvPr/>
        </p:nvSpPr>
        <p:spPr>
          <a:xfrm>
            <a:off x="5682027" y="4472637"/>
            <a:ext cx="460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3s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073973-4113-448E-8A4E-1322C2E27E39}"/>
              </a:ext>
            </a:extLst>
          </p:cNvPr>
          <p:cNvSpPr/>
          <p:nvPr/>
        </p:nvSpPr>
        <p:spPr>
          <a:xfrm>
            <a:off x="7271912" y="4460524"/>
            <a:ext cx="5020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3p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6A8279-E564-4731-9324-7C7A58E23E2A}"/>
              </a:ext>
            </a:extLst>
          </p:cNvPr>
          <p:cNvSpPr/>
          <p:nvPr/>
        </p:nvSpPr>
        <p:spPr>
          <a:xfrm>
            <a:off x="9983132" y="4509309"/>
            <a:ext cx="5020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3d</a:t>
            </a:r>
            <a:endParaRPr lang="fr-FR" dirty="0">
              <a:solidFill>
                <a:srgbClr val="FF0000"/>
              </a:solidFill>
            </a:endParaRPr>
          </a:p>
        </p:txBody>
      </p:sp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CE180B02-D8C6-466C-8A74-5ED7A85ADE43}"/>
              </a:ext>
            </a:extLst>
          </p:cNvPr>
          <p:cNvGraphicFramePr>
            <a:graphicFrameLocks noGrp="1"/>
          </p:cNvGraphicFramePr>
          <p:nvPr/>
        </p:nvGraphicFramePr>
        <p:xfrm>
          <a:off x="5578942" y="4955549"/>
          <a:ext cx="3888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65271858"/>
                    </a:ext>
                  </a:extLst>
                </a:gridCol>
              </a:tblGrid>
              <a:tr h="3144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↓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9C295E97-A29F-4166-A6D3-E02B158975BB}"/>
              </a:ext>
            </a:extLst>
          </p:cNvPr>
          <p:cNvSpPr/>
          <p:nvPr/>
        </p:nvSpPr>
        <p:spPr>
          <a:xfrm>
            <a:off x="6507" y="3482890"/>
            <a:ext cx="11288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0099"/>
                </a:solidFill>
              </a:rPr>
              <a:t> </a:t>
            </a:r>
            <a:r>
              <a:rPr lang="fr-FR" sz="4000" b="1" dirty="0">
                <a:solidFill>
                  <a:srgbClr val="FF0000"/>
                </a:solidFill>
              </a:rPr>
              <a:t>ClF</a:t>
            </a:r>
            <a:r>
              <a:rPr lang="fr-FR" sz="4000" b="1" baseline="-25000" dirty="0">
                <a:solidFill>
                  <a:srgbClr val="FF0000"/>
                </a:solidFill>
              </a:rPr>
              <a:t>5</a:t>
            </a:r>
            <a:r>
              <a:rPr lang="fr-FR" sz="2400" b="1" dirty="0">
                <a:solidFill>
                  <a:srgbClr val="000099"/>
                </a:solidFill>
              </a:rPr>
              <a:t> </a:t>
            </a:r>
            <a:endParaRPr lang="fr-FR" sz="2400" dirty="0"/>
          </a:p>
        </p:txBody>
      </p:sp>
      <p:graphicFrame>
        <p:nvGraphicFramePr>
          <p:cNvPr id="32" name="Tableau 31">
            <a:extLst>
              <a:ext uri="{FF2B5EF4-FFF2-40B4-BE49-F238E27FC236}">
                <a16:creationId xmlns:a16="http://schemas.microsoft.com/office/drawing/2014/main" id="{ACB571AA-C173-4EB6-B3F8-7AF58A060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873672"/>
              </p:ext>
            </p:extLst>
          </p:nvPr>
        </p:nvGraphicFramePr>
        <p:xfrm>
          <a:off x="1196618" y="3614778"/>
          <a:ext cx="332257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2571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17</a:t>
                      </a:r>
                      <a:r>
                        <a:rPr lang="fr-FR" sz="2800" dirty="0"/>
                        <a:t>Cl : [Kr]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440A14B-5F19-4913-B10F-CA975190F6D5}"/>
              </a:ext>
            </a:extLst>
          </p:cNvPr>
          <p:cNvSpPr/>
          <p:nvPr/>
        </p:nvSpPr>
        <p:spPr>
          <a:xfrm>
            <a:off x="189498" y="2127923"/>
            <a:ext cx="875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aseline="-10000" dirty="0">
                <a:solidFill>
                  <a:srgbClr val="FF0000"/>
                </a:solidFill>
              </a:rPr>
              <a:t>15</a:t>
            </a:r>
            <a:r>
              <a:rPr lang="fr-FR" sz="2800" dirty="0"/>
              <a:t>P*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430C53E-B541-456A-A750-07BF4723B561}"/>
              </a:ext>
            </a:extLst>
          </p:cNvPr>
          <p:cNvGrpSpPr/>
          <p:nvPr/>
        </p:nvGrpSpPr>
        <p:grpSpPr>
          <a:xfrm>
            <a:off x="391830" y="2483780"/>
            <a:ext cx="3594305" cy="539264"/>
            <a:chOff x="1120693" y="2949832"/>
            <a:chExt cx="3594305" cy="53926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5A3095C-7B7C-4FA0-B98E-31699C405E1C}"/>
                </a:ext>
              </a:extLst>
            </p:cNvPr>
            <p:cNvSpPr/>
            <p:nvPr/>
          </p:nvSpPr>
          <p:spPr>
            <a:xfrm>
              <a:off x="1120693" y="2953786"/>
              <a:ext cx="40267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="1" dirty="0"/>
                <a:t>A</a:t>
              </a:r>
              <a:endParaRPr lang="fr-FR" b="1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8D2895C-CD18-4BEF-A576-317A42A58CBE}"/>
                </a:ext>
              </a:extLst>
            </p:cNvPr>
            <p:cNvSpPr/>
            <p:nvPr/>
          </p:nvSpPr>
          <p:spPr>
            <a:xfrm>
              <a:off x="1736600" y="2957852"/>
              <a:ext cx="3818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="1" dirty="0"/>
                <a:t>X</a:t>
              </a:r>
              <a:endParaRPr lang="fr-FR" b="1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C5AE779-8676-4DCF-A765-A526B8EFCFAB}"/>
                </a:ext>
              </a:extLst>
            </p:cNvPr>
            <p:cNvSpPr/>
            <p:nvPr/>
          </p:nvSpPr>
          <p:spPr>
            <a:xfrm>
              <a:off x="2376183" y="2949832"/>
              <a:ext cx="3818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="1" dirty="0"/>
                <a:t>X</a:t>
              </a:r>
              <a:endParaRPr lang="fr-FR" b="1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13D490E-C83F-4A0A-AF4D-5E8C7AEC9EBE}"/>
                </a:ext>
              </a:extLst>
            </p:cNvPr>
            <p:cNvSpPr/>
            <p:nvPr/>
          </p:nvSpPr>
          <p:spPr>
            <a:xfrm>
              <a:off x="3041933" y="2957854"/>
              <a:ext cx="3818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="1" dirty="0"/>
                <a:t>X</a:t>
              </a:r>
              <a:endParaRPr lang="fr-FR" b="1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1DFE5C0-AA65-4F00-81A5-1383B5C7B4BD}"/>
                </a:ext>
              </a:extLst>
            </p:cNvPr>
            <p:cNvSpPr/>
            <p:nvPr/>
          </p:nvSpPr>
          <p:spPr>
            <a:xfrm>
              <a:off x="3691640" y="2965876"/>
              <a:ext cx="3818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="1" dirty="0"/>
                <a:t>X</a:t>
              </a:r>
              <a:endParaRPr lang="fr-FR" b="1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34C2D86-F040-4758-9672-13E432AE2FD4}"/>
                </a:ext>
              </a:extLst>
            </p:cNvPr>
            <p:cNvSpPr/>
            <p:nvPr/>
          </p:nvSpPr>
          <p:spPr>
            <a:xfrm>
              <a:off x="4333162" y="2958305"/>
              <a:ext cx="3818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="1" dirty="0"/>
                <a:t>X</a:t>
              </a:r>
              <a:endParaRPr lang="fr-FR" b="1" dirty="0"/>
            </a:p>
          </p:txBody>
        </p:sp>
      </p:grpSp>
      <p:sp>
        <p:nvSpPr>
          <p:cNvPr id="39" name="Flèche : droite 38">
            <a:extLst>
              <a:ext uri="{FF2B5EF4-FFF2-40B4-BE49-F238E27FC236}">
                <a16:creationId xmlns:a16="http://schemas.microsoft.com/office/drawing/2014/main" id="{6A305F95-0439-474C-9E4A-E5F89146A89E}"/>
              </a:ext>
            </a:extLst>
          </p:cNvPr>
          <p:cNvSpPr/>
          <p:nvPr/>
        </p:nvSpPr>
        <p:spPr>
          <a:xfrm>
            <a:off x="4522681" y="2579260"/>
            <a:ext cx="648000" cy="360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A437850-4E5C-4DFF-A8F6-2BC95CA391D9}"/>
              </a:ext>
            </a:extLst>
          </p:cNvPr>
          <p:cNvSpPr/>
          <p:nvPr/>
        </p:nvSpPr>
        <p:spPr>
          <a:xfrm>
            <a:off x="5245098" y="2401936"/>
            <a:ext cx="12282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/>
              <a:t>AX</a:t>
            </a:r>
            <a:r>
              <a:rPr lang="fr-FR" sz="3600" baseline="-25000" dirty="0"/>
              <a:t>5</a:t>
            </a:r>
            <a:r>
              <a:rPr lang="fr-FR" sz="3600" dirty="0"/>
              <a:t>E</a:t>
            </a:r>
            <a:r>
              <a:rPr lang="fr-FR" sz="3600" baseline="-25000" dirty="0"/>
              <a:t>0</a:t>
            </a:r>
            <a:endParaRPr lang="fr-FR" sz="2400" baseline="-25000" dirty="0"/>
          </a:p>
        </p:txBody>
      </p:sp>
      <p:sp>
        <p:nvSpPr>
          <p:cNvPr id="41" name="Flèche : droite 40">
            <a:extLst>
              <a:ext uri="{FF2B5EF4-FFF2-40B4-BE49-F238E27FC236}">
                <a16:creationId xmlns:a16="http://schemas.microsoft.com/office/drawing/2014/main" id="{190E5012-ACB6-4109-8EB3-79E4C8EB85BE}"/>
              </a:ext>
            </a:extLst>
          </p:cNvPr>
          <p:cNvSpPr/>
          <p:nvPr/>
        </p:nvSpPr>
        <p:spPr>
          <a:xfrm>
            <a:off x="10341737" y="2543301"/>
            <a:ext cx="648000" cy="360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 : droite 41">
            <a:extLst>
              <a:ext uri="{FF2B5EF4-FFF2-40B4-BE49-F238E27FC236}">
                <a16:creationId xmlns:a16="http://schemas.microsoft.com/office/drawing/2014/main" id="{64805AB9-33DB-4D19-8DEF-3464A7B79ABC}"/>
              </a:ext>
            </a:extLst>
          </p:cNvPr>
          <p:cNvSpPr/>
          <p:nvPr/>
        </p:nvSpPr>
        <p:spPr>
          <a:xfrm>
            <a:off x="6572741" y="2573412"/>
            <a:ext cx="648000" cy="360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8D2748-2274-45BC-B77B-8B02F030E02F}"/>
              </a:ext>
            </a:extLst>
          </p:cNvPr>
          <p:cNvSpPr/>
          <p:nvPr/>
        </p:nvSpPr>
        <p:spPr>
          <a:xfrm>
            <a:off x="11073197" y="2389533"/>
            <a:ext cx="9172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sp</a:t>
            </a:r>
            <a:r>
              <a:rPr lang="fr-FR" sz="3200" baseline="30000" dirty="0">
                <a:solidFill>
                  <a:srgbClr val="FF0000"/>
                </a:solidFill>
              </a:rPr>
              <a:t>3</a:t>
            </a:r>
            <a:r>
              <a:rPr lang="fr-FR" sz="3200" dirty="0">
                <a:solidFill>
                  <a:srgbClr val="FF0000"/>
                </a:solidFill>
              </a:rPr>
              <a:t>d</a:t>
            </a:r>
            <a:endParaRPr lang="fr-FR" sz="2400" dirty="0">
              <a:solidFill>
                <a:srgbClr val="FF0000"/>
              </a:solidFill>
            </a:endParaRPr>
          </a:p>
        </p:txBody>
      </p:sp>
      <p:graphicFrame>
        <p:nvGraphicFramePr>
          <p:cNvPr id="45" name="Tableau 44">
            <a:extLst>
              <a:ext uri="{FF2B5EF4-FFF2-40B4-BE49-F238E27FC236}">
                <a16:creationId xmlns:a16="http://schemas.microsoft.com/office/drawing/2014/main" id="{477138F6-E3C3-4306-BFD9-65C335052FA1}"/>
              </a:ext>
            </a:extLst>
          </p:cNvPr>
          <p:cNvGraphicFramePr>
            <a:graphicFrameLocks noGrp="1"/>
          </p:cNvGraphicFramePr>
          <p:nvPr/>
        </p:nvGraphicFramePr>
        <p:xfrm>
          <a:off x="1003801" y="2198581"/>
          <a:ext cx="3240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144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43" name="Tableau 42">
            <a:extLst>
              <a:ext uri="{FF2B5EF4-FFF2-40B4-BE49-F238E27FC236}">
                <a16:creationId xmlns:a16="http://schemas.microsoft.com/office/drawing/2014/main" id="{18FBA32E-CA20-46C6-8E6F-80DC8746C213}"/>
              </a:ext>
            </a:extLst>
          </p:cNvPr>
          <p:cNvGraphicFramePr>
            <a:graphicFrameLocks noGrp="1"/>
          </p:cNvGraphicFramePr>
          <p:nvPr/>
        </p:nvGraphicFramePr>
        <p:xfrm>
          <a:off x="5576539" y="1770316"/>
          <a:ext cx="3240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144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5835567-4601-4A89-9EEE-74506E55BD51}"/>
              </a:ext>
            </a:extLst>
          </p:cNvPr>
          <p:cNvSpPr/>
          <p:nvPr/>
        </p:nvSpPr>
        <p:spPr>
          <a:xfrm>
            <a:off x="35963" y="1536626"/>
            <a:ext cx="1114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Donc :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2EA8B23-5216-409A-A8FE-D1D82430DFE3}"/>
              </a:ext>
            </a:extLst>
          </p:cNvPr>
          <p:cNvSpPr/>
          <p:nvPr/>
        </p:nvSpPr>
        <p:spPr>
          <a:xfrm>
            <a:off x="7385656" y="6078462"/>
            <a:ext cx="30032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(</a:t>
            </a:r>
            <a:r>
              <a:rPr lang="fr-FR" sz="2400" dirty="0" err="1"/>
              <a:t>n+m</a:t>
            </a:r>
            <a:r>
              <a:rPr lang="fr-FR" sz="2400" dirty="0"/>
              <a:t>) -1 </a:t>
            </a:r>
            <a:r>
              <a:rPr lang="fr-FR" sz="2400" dirty="0">
                <a:sym typeface="Symbol" panose="05050102010706020507" pitchFamily="18" charset="2"/>
              </a:rPr>
              <a:t>=</a:t>
            </a:r>
            <a:r>
              <a:rPr lang="fr-FR" sz="2400" dirty="0"/>
              <a:t> (5+1) -1= 5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605B64E-9C76-4056-9971-5ED5A2222343}"/>
              </a:ext>
            </a:extLst>
          </p:cNvPr>
          <p:cNvSpPr/>
          <p:nvPr/>
        </p:nvSpPr>
        <p:spPr>
          <a:xfrm>
            <a:off x="7917" y="5555242"/>
            <a:ext cx="782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aseline="-10000" dirty="0">
                <a:solidFill>
                  <a:srgbClr val="FF0000"/>
                </a:solidFill>
              </a:rPr>
              <a:t>17</a:t>
            </a:r>
            <a:r>
              <a:rPr lang="fr-FR" sz="2800" dirty="0"/>
              <a:t>Cl </a:t>
            </a:r>
          </a:p>
        </p:txBody>
      </p:sp>
      <p:sp>
        <p:nvSpPr>
          <p:cNvPr id="55" name="Flèche : droite 54">
            <a:extLst>
              <a:ext uri="{FF2B5EF4-FFF2-40B4-BE49-F238E27FC236}">
                <a16:creationId xmlns:a16="http://schemas.microsoft.com/office/drawing/2014/main" id="{CAB34EA5-5A3B-4E9C-9B4D-E6D43937C1DD}"/>
              </a:ext>
            </a:extLst>
          </p:cNvPr>
          <p:cNvSpPr/>
          <p:nvPr/>
        </p:nvSpPr>
        <p:spPr>
          <a:xfrm>
            <a:off x="4668338" y="6135143"/>
            <a:ext cx="648000" cy="360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8290FDC-962C-4CD6-9D5C-252E24C188D1}"/>
              </a:ext>
            </a:extLst>
          </p:cNvPr>
          <p:cNvSpPr/>
          <p:nvPr/>
        </p:nvSpPr>
        <p:spPr>
          <a:xfrm>
            <a:off x="5292279" y="5957819"/>
            <a:ext cx="12282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/>
              <a:t>AX</a:t>
            </a:r>
            <a:r>
              <a:rPr lang="fr-FR" sz="3600" baseline="-25000" dirty="0"/>
              <a:t>5</a:t>
            </a:r>
            <a:r>
              <a:rPr lang="fr-FR" sz="3600" dirty="0"/>
              <a:t>E</a:t>
            </a:r>
            <a:r>
              <a:rPr lang="fr-FR" sz="3600" baseline="-25000" dirty="0"/>
              <a:t>1</a:t>
            </a:r>
            <a:endParaRPr lang="fr-FR" sz="2400" baseline="-25000" dirty="0"/>
          </a:p>
        </p:txBody>
      </p:sp>
      <p:sp>
        <p:nvSpPr>
          <p:cNvPr id="57" name="Flèche : droite 56">
            <a:extLst>
              <a:ext uri="{FF2B5EF4-FFF2-40B4-BE49-F238E27FC236}">
                <a16:creationId xmlns:a16="http://schemas.microsoft.com/office/drawing/2014/main" id="{68ED8B54-8F92-4605-8FF3-0FE31DD016C0}"/>
              </a:ext>
            </a:extLst>
          </p:cNvPr>
          <p:cNvSpPr/>
          <p:nvPr/>
        </p:nvSpPr>
        <p:spPr>
          <a:xfrm>
            <a:off x="10388918" y="6099184"/>
            <a:ext cx="648000" cy="360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Flèche : droite 57">
            <a:extLst>
              <a:ext uri="{FF2B5EF4-FFF2-40B4-BE49-F238E27FC236}">
                <a16:creationId xmlns:a16="http://schemas.microsoft.com/office/drawing/2014/main" id="{2DD08EDF-9F2A-4F49-917B-D7A7A39FF3B3}"/>
              </a:ext>
            </a:extLst>
          </p:cNvPr>
          <p:cNvSpPr/>
          <p:nvPr/>
        </p:nvSpPr>
        <p:spPr>
          <a:xfrm>
            <a:off x="6619922" y="6129295"/>
            <a:ext cx="648000" cy="360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208E3A1-C1B3-444F-AE10-F7DFC6A33DAB}"/>
              </a:ext>
            </a:extLst>
          </p:cNvPr>
          <p:cNvSpPr/>
          <p:nvPr/>
        </p:nvSpPr>
        <p:spPr>
          <a:xfrm>
            <a:off x="11120378" y="5945416"/>
            <a:ext cx="10567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sp</a:t>
            </a:r>
            <a:r>
              <a:rPr lang="fr-FR" sz="3200" baseline="30000" dirty="0">
                <a:solidFill>
                  <a:srgbClr val="FF0000"/>
                </a:solidFill>
              </a:rPr>
              <a:t>3</a:t>
            </a:r>
            <a:r>
              <a:rPr lang="fr-FR" sz="3200" dirty="0">
                <a:solidFill>
                  <a:srgbClr val="FF0000"/>
                </a:solidFill>
              </a:rPr>
              <a:t>d</a:t>
            </a:r>
            <a:r>
              <a:rPr lang="fr-FR" sz="3200" baseline="30000" dirty="0">
                <a:solidFill>
                  <a:srgbClr val="FF0000"/>
                </a:solidFill>
              </a:rPr>
              <a:t>2</a:t>
            </a:r>
            <a:endParaRPr lang="fr-FR" sz="2400" baseline="30000" dirty="0">
              <a:solidFill>
                <a:srgbClr val="FF0000"/>
              </a:solidFill>
            </a:endParaRPr>
          </a:p>
        </p:txBody>
      </p:sp>
      <p:graphicFrame>
        <p:nvGraphicFramePr>
          <p:cNvPr id="61" name="Tableau 60">
            <a:extLst>
              <a:ext uri="{FF2B5EF4-FFF2-40B4-BE49-F238E27FC236}">
                <a16:creationId xmlns:a16="http://schemas.microsoft.com/office/drawing/2014/main" id="{640B227B-9577-4041-8C69-977EDBD3A67A}"/>
              </a:ext>
            </a:extLst>
          </p:cNvPr>
          <p:cNvGraphicFramePr>
            <a:graphicFrameLocks noGrp="1"/>
          </p:cNvGraphicFramePr>
          <p:nvPr/>
        </p:nvGraphicFramePr>
        <p:xfrm>
          <a:off x="902409" y="5644096"/>
          <a:ext cx="3888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65271858"/>
                    </a:ext>
                  </a:extLst>
                </a:gridCol>
              </a:tblGrid>
              <a:tr h="3144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↓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pSp>
        <p:nvGrpSpPr>
          <p:cNvPr id="19" name="Groupe 18">
            <a:extLst>
              <a:ext uri="{FF2B5EF4-FFF2-40B4-BE49-F238E27FC236}">
                <a16:creationId xmlns:a16="http://schemas.microsoft.com/office/drawing/2014/main" id="{06A70949-18E6-4AC0-B511-132E93016F71}"/>
              </a:ext>
            </a:extLst>
          </p:cNvPr>
          <p:cNvGrpSpPr/>
          <p:nvPr/>
        </p:nvGrpSpPr>
        <p:grpSpPr>
          <a:xfrm>
            <a:off x="243669" y="6052794"/>
            <a:ext cx="4275520" cy="543338"/>
            <a:chOff x="243669" y="6052794"/>
            <a:chExt cx="4275520" cy="543338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3467AAB0-91DE-4B69-A737-41B11A412461}"/>
                </a:ext>
              </a:extLst>
            </p:cNvPr>
            <p:cNvGrpSpPr/>
            <p:nvPr/>
          </p:nvGrpSpPr>
          <p:grpSpPr>
            <a:xfrm>
              <a:off x="243669" y="6052794"/>
              <a:ext cx="4275520" cy="543338"/>
              <a:chOff x="1120693" y="2945758"/>
              <a:chExt cx="4275520" cy="543338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1D348B4-CC87-4FDF-A916-B9ECB9729745}"/>
                  </a:ext>
                </a:extLst>
              </p:cNvPr>
              <p:cNvSpPr/>
              <p:nvPr/>
            </p:nvSpPr>
            <p:spPr>
              <a:xfrm>
                <a:off x="1120693" y="2953786"/>
                <a:ext cx="4026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800" b="1" dirty="0"/>
                  <a:t>A</a:t>
                </a:r>
                <a:endParaRPr lang="fr-FR" b="1" dirty="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F308B66-2E43-4D45-ADED-B4472D4DADC4}"/>
                  </a:ext>
                </a:extLst>
              </p:cNvPr>
              <p:cNvSpPr/>
              <p:nvPr/>
            </p:nvSpPr>
            <p:spPr>
              <a:xfrm>
                <a:off x="5014377" y="2945758"/>
                <a:ext cx="38183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2800" b="1" dirty="0"/>
                  <a:t>X</a:t>
                </a:r>
                <a:endParaRPr lang="fr-FR" b="1" dirty="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B40EC36-927B-4DD4-985C-FE71F37C81A4}"/>
                  </a:ext>
                </a:extLst>
              </p:cNvPr>
              <p:cNvSpPr/>
              <p:nvPr/>
            </p:nvSpPr>
            <p:spPr>
              <a:xfrm>
                <a:off x="2418387" y="2949832"/>
                <a:ext cx="3818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800" b="1" dirty="0"/>
                  <a:t>X</a:t>
                </a:r>
                <a:endParaRPr lang="fr-FR" b="1" dirty="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B30CA16-12E7-418A-9155-502D7387A859}"/>
                  </a:ext>
                </a:extLst>
              </p:cNvPr>
              <p:cNvSpPr/>
              <p:nvPr/>
            </p:nvSpPr>
            <p:spPr>
              <a:xfrm>
                <a:off x="3056001" y="2957854"/>
                <a:ext cx="3818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800" b="1" dirty="0"/>
                  <a:t>X</a:t>
                </a:r>
                <a:endParaRPr lang="fr-FR" b="1" dirty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DFC40D8-D177-4151-88C9-BBCEC6C5A567}"/>
                  </a:ext>
                </a:extLst>
              </p:cNvPr>
              <p:cNvSpPr/>
              <p:nvPr/>
            </p:nvSpPr>
            <p:spPr>
              <a:xfrm>
                <a:off x="3691640" y="2965876"/>
                <a:ext cx="3818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800" b="1" dirty="0"/>
                  <a:t>X</a:t>
                </a:r>
                <a:endParaRPr lang="fr-FR" b="1" dirty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3B551E6-54A5-4241-9A04-C837F0ECAD2F}"/>
                  </a:ext>
                </a:extLst>
              </p:cNvPr>
              <p:cNvSpPr/>
              <p:nvPr/>
            </p:nvSpPr>
            <p:spPr>
              <a:xfrm>
                <a:off x="4361298" y="2958305"/>
                <a:ext cx="3818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800" b="1" dirty="0"/>
                  <a:t>X</a:t>
                </a:r>
                <a:endParaRPr lang="fr-FR" b="1" dirty="0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1C2D108-F4CB-47CC-8DEF-E00EBCEA2054}"/>
                </a:ext>
              </a:extLst>
            </p:cNvPr>
            <p:cNvSpPr/>
            <p:nvPr/>
          </p:nvSpPr>
          <p:spPr>
            <a:xfrm>
              <a:off x="1004444" y="6068588"/>
              <a:ext cx="3593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="1" dirty="0"/>
                <a:t>E</a:t>
              </a:r>
              <a:endParaRPr lang="fr-F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9621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31" grpId="0"/>
      <p:bldP spid="2" grpId="0"/>
      <p:bldP spid="39" grpId="0" animBg="1"/>
      <p:bldP spid="40" grpId="0"/>
      <p:bldP spid="41" grpId="0" animBg="1"/>
      <p:bldP spid="42" grpId="0" animBg="1"/>
      <p:bldP spid="44" grpId="0"/>
      <p:bldP spid="46" grpId="0"/>
      <p:bldP spid="47" grpId="0"/>
      <p:bldP spid="55" grpId="0" animBg="1"/>
      <p:bldP spid="56" grpId="0"/>
      <p:bldP spid="57" grpId="0" animBg="1"/>
      <p:bldP spid="58" grpId="0" animBg="1"/>
      <p:bldP spid="59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A752E3-13F2-4CB9-9EAE-10F7FCD3CBEF}"/>
              </a:ext>
            </a:extLst>
          </p:cNvPr>
          <p:cNvSpPr/>
          <p:nvPr/>
        </p:nvSpPr>
        <p:spPr>
          <a:xfrm>
            <a:off x="141027" y="451437"/>
            <a:ext cx="1192359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Théorie des orbitales moléculaires  (OM).</a:t>
            </a:r>
            <a:br>
              <a:rPr lang="fr-FR" sz="2800" dirty="0">
                <a:solidFill>
                  <a:srgbClr val="FF0000"/>
                </a:solidFill>
              </a:rPr>
            </a:br>
            <a:r>
              <a:rPr lang="fr-FR" sz="2800" dirty="0">
                <a:solidFill>
                  <a:srgbClr val="FF0000"/>
                </a:solidFill>
              </a:rPr>
              <a:t>C.L.O.A : Combinaison Linéaire des Orbitales Atomiques (OA): </a:t>
            </a:r>
            <a:r>
              <a:rPr lang="fr-FR" sz="2800" dirty="0"/>
              <a:t>y a des règle</a:t>
            </a:r>
          </a:p>
          <a:p>
            <a:endParaRPr lang="fr-FR" sz="2800" dirty="0"/>
          </a:p>
          <a:p>
            <a:r>
              <a:rPr lang="fr-FR" sz="2800" dirty="0">
                <a:solidFill>
                  <a:srgbClr val="FF0000"/>
                </a:solidFill>
              </a:rPr>
              <a:t>1-</a:t>
            </a:r>
            <a:r>
              <a:rPr lang="fr-FR" sz="2800" dirty="0"/>
              <a:t> La répartition des électrons dans les orbitales moléculaires suit les mêmes règles données pour les orbitales atomiques :</a:t>
            </a:r>
          </a:p>
          <a:p>
            <a:br>
              <a:rPr lang="fr-FR" sz="1600" dirty="0"/>
            </a:br>
            <a:r>
              <a:rPr lang="fr-FR" sz="2800" dirty="0"/>
              <a:t>• Remplissage prioritaire des niveaux d’énergie les plus bas ( </a:t>
            </a:r>
            <a:r>
              <a:rPr lang="fr-FR" sz="2800" dirty="0">
                <a:solidFill>
                  <a:srgbClr val="FF0000"/>
                </a:solidFill>
              </a:rPr>
              <a:t>Règle Klechkowski</a:t>
            </a:r>
            <a:r>
              <a:rPr lang="fr-FR" sz="2800" dirty="0"/>
              <a:t> ).</a:t>
            </a:r>
            <a:br>
              <a:rPr lang="fr-FR" sz="2800" dirty="0"/>
            </a:br>
            <a:r>
              <a:rPr lang="fr-FR" sz="2800" dirty="0"/>
              <a:t>• sur un même niveau, le remplissage du plus grand nombre possible d’orbitales       avec des spins parallèles (</a:t>
            </a:r>
            <a:r>
              <a:rPr lang="fr-FR" sz="2800" dirty="0">
                <a:solidFill>
                  <a:srgbClr val="FF0000"/>
                </a:solidFill>
              </a:rPr>
              <a:t>Règle de Hund</a:t>
            </a:r>
            <a:r>
              <a:rPr lang="fr-FR" sz="2800" dirty="0"/>
              <a:t>).</a:t>
            </a:r>
          </a:p>
          <a:p>
            <a:endParaRPr lang="fr-FR" sz="1600" dirty="0"/>
          </a:p>
          <a:p>
            <a:r>
              <a:rPr lang="fr-FR" sz="2800" dirty="0">
                <a:solidFill>
                  <a:srgbClr val="FF0000"/>
                </a:solidFill>
              </a:rPr>
              <a:t>2-</a:t>
            </a:r>
            <a:r>
              <a:rPr lang="fr-FR" sz="2800" dirty="0"/>
              <a:t> Les OM sont obtenues par combinaison linéaire de OA avec </a:t>
            </a:r>
            <a:r>
              <a:rPr lang="fr-FR" sz="2800" dirty="0">
                <a:solidFill>
                  <a:srgbClr val="FF0000"/>
                </a:solidFill>
              </a:rPr>
              <a:t>∆E &lt; 12 eV</a:t>
            </a:r>
            <a:r>
              <a:rPr lang="fr-FR" sz="2800" dirty="0"/>
              <a:t>.</a:t>
            </a:r>
            <a:br>
              <a:rPr lang="fr-FR" sz="2800" dirty="0"/>
            </a:br>
            <a:r>
              <a:rPr lang="fr-FR" sz="2800" dirty="0">
                <a:solidFill>
                  <a:srgbClr val="FF0000"/>
                </a:solidFill>
              </a:rPr>
              <a:t>3-</a:t>
            </a:r>
            <a:r>
              <a:rPr lang="fr-FR" sz="2800" dirty="0"/>
              <a:t> Le </a:t>
            </a:r>
            <a:r>
              <a:rPr lang="fr-FR" sz="2800" dirty="0">
                <a:solidFill>
                  <a:srgbClr val="FF0000"/>
                </a:solidFill>
              </a:rPr>
              <a:t>nombre</a:t>
            </a:r>
            <a:r>
              <a:rPr lang="fr-FR" sz="2800" dirty="0"/>
              <a:t> des </a:t>
            </a:r>
            <a:r>
              <a:rPr lang="fr-FR" sz="2800" dirty="0">
                <a:solidFill>
                  <a:srgbClr val="FF0000"/>
                </a:solidFill>
              </a:rPr>
              <a:t>OM</a:t>
            </a:r>
            <a:r>
              <a:rPr lang="fr-FR" sz="2800" dirty="0"/>
              <a:t> est </a:t>
            </a:r>
            <a:r>
              <a:rPr lang="fr-FR" sz="2800" dirty="0">
                <a:solidFill>
                  <a:srgbClr val="FF0000"/>
                </a:solidFill>
              </a:rPr>
              <a:t>égal</a:t>
            </a:r>
            <a:r>
              <a:rPr lang="fr-FR" sz="2800" dirty="0"/>
              <a:t> au nombre des </a:t>
            </a:r>
            <a:r>
              <a:rPr lang="fr-FR" sz="2800" dirty="0">
                <a:solidFill>
                  <a:srgbClr val="FF0000"/>
                </a:solidFill>
              </a:rPr>
              <a:t>OA</a:t>
            </a:r>
            <a:r>
              <a:rPr lang="fr-FR" sz="2800" dirty="0"/>
              <a:t> utilisées dans la combinaison.</a:t>
            </a:r>
            <a:br>
              <a:rPr lang="fr-FR" sz="2800" dirty="0"/>
            </a:br>
            <a:r>
              <a:rPr lang="fr-FR" sz="2800" dirty="0">
                <a:solidFill>
                  <a:srgbClr val="FF0000"/>
                </a:solidFill>
              </a:rPr>
              <a:t>4-</a:t>
            </a:r>
            <a:r>
              <a:rPr lang="fr-FR" sz="2800" dirty="0"/>
              <a:t> Le nombre des </a:t>
            </a:r>
            <a:r>
              <a:rPr lang="fr-FR" sz="2800" dirty="0">
                <a:solidFill>
                  <a:srgbClr val="FF0000"/>
                </a:solidFill>
              </a:rPr>
              <a:t>électrons</a:t>
            </a:r>
            <a:r>
              <a:rPr lang="fr-FR" sz="2800" dirty="0"/>
              <a:t> de </a:t>
            </a:r>
            <a:r>
              <a:rPr lang="fr-FR" sz="2800" dirty="0">
                <a:solidFill>
                  <a:srgbClr val="FF0000"/>
                </a:solidFill>
              </a:rPr>
              <a:t>OM égal </a:t>
            </a:r>
            <a:r>
              <a:rPr lang="fr-FR" sz="2800" dirty="0"/>
              <a:t>au nombre des électrons de </a:t>
            </a:r>
            <a:r>
              <a:rPr lang="fr-FR" sz="2800" dirty="0">
                <a:solidFill>
                  <a:srgbClr val="FF0000"/>
                </a:solidFill>
              </a:rPr>
              <a:t>OA</a:t>
            </a:r>
            <a:r>
              <a:rPr lang="fr-FR" sz="28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5882" y="6036354"/>
            <a:ext cx="7521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Diagramme d’énergie des orbitales moléculaires</a:t>
            </a:r>
            <a:r>
              <a:rPr lang="fr-FR" sz="2800" dirty="0">
                <a:solidFill>
                  <a:srgbClr val="FF000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00932534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Connecteur droit avec flèche 36"/>
          <p:cNvCxnSpPr/>
          <p:nvPr/>
        </p:nvCxnSpPr>
        <p:spPr>
          <a:xfrm>
            <a:off x="9105900" y="5753100"/>
            <a:ext cx="2895600" cy="0"/>
          </a:xfrm>
          <a:prstGeom prst="straightConnector1">
            <a:avLst/>
          </a:prstGeom>
          <a:ln w="38100">
            <a:solidFill>
              <a:srgbClr val="2E5CB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A74CF76C-C454-4755-94C4-4432BDD05EB8}"/>
              </a:ext>
            </a:extLst>
          </p:cNvPr>
          <p:cNvSpPr/>
          <p:nvPr/>
        </p:nvSpPr>
        <p:spPr>
          <a:xfrm>
            <a:off x="4510194" y="5068116"/>
            <a:ext cx="1080000" cy="108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>
              <a:rot lat="21299999" lon="0" rev="0"/>
            </a:camera>
            <a:lightRig rig="threePt" dir="t"/>
          </a:scene3d>
          <a:sp3d prstMaterial="dkEdge">
            <a:bevelT w="571500" h="571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dirty="0">
                <a:solidFill>
                  <a:schemeClr val="tx1"/>
                </a:solidFill>
              </a:rPr>
              <a:t>+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25B07-51CD-4E7B-B053-2B34B3083B75}"/>
              </a:ext>
            </a:extLst>
          </p:cNvPr>
          <p:cNvSpPr/>
          <p:nvPr/>
        </p:nvSpPr>
        <p:spPr>
          <a:xfrm>
            <a:off x="5073721" y="4744564"/>
            <a:ext cx="1404000" cy="147600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scene3d>
            <a:camera prst="orthographicFront">
              <a:rot lat="1500000" lon="18899981" rev="0"/>
            </a:camera>
            <a:lightRig rig="freezing" dir="t"/>
          </a:scene3d>
          <a:sp3d extrusionH="76200" contourW="12700" prstMaterial="metal">
            <a:extrusionClr>
              <a:schemeClr val="accent6">
                <a:lumMod val="40000"/>
                <a:lumOff val="60000"/>
              </a:schemeClr>
            </a:extrusionClr>
            <a:contourClr>
              <a:schemeClr val="accent6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87D46B-FF85-4613-A2CE-783793F8E4E3}"/>
              </a:ext>
            </a:extLst>
          </p:cNvPr>
          <p:cNvSpPr/>
          <p:nvPr/>
        </p:nvSpPr>
        <p:spPr>
          <a:xfrm>
            <a:off x="159660" y="129348"/>
            <a:ext cx="1188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Combinaison des orbitales 1s dans H</a:t>
            </a:r>
            <a:r>
              <a:rPr lang="fr-FR" sz="3200" baseline="-25000" dirty="0">
                <a:solidFill>
                  <a:srgbClr val="FF0000"/>
                </a:solidFill>
              </a:rPr>
              <a:t>2</a:t>
            </a:r>
            <a:r>
              <a:rPr lang="fr-FR" sz="2800" b="1" dirty="0">
                <a:solidFill>
                  <a:srgbClr val="FF0000"/>
                </a:solidFill>
              </a:rPr>
              <a:t>.</a:t>
            </a:r>
            <a:br>
              <a:rPr lang="fr-FR" sz="2800" dirty="0">
                <a:solidFill>
                  <a:srgbClr val="000099"/>
                </a:solidFill>
              </a:rPr>
            </a:br>
            <a:r>
              <a:rPr lang="fr-FR" sz="2800" dirty="0">
                <a:solidFill>
                  <a:srgbClr val="000000"/>
                </a:solidFill>
              </a:rPr>
              <a:t>L’orbitale s est de symétrie sphérique </a:t>
            </a:r>
            <a:r>
              <a:rPr lang="fr-FR" sz="2800" dirty="0">
                <a:solidFill>
                  <a:srgbClr val="000000"/>
                </a:solidFill>
                <a:sym typeface="Symbol" panose="05050102010706020507" pitchFamily="18" charset="2"/>
              </a:rPr>
              <a:t></a:t>
            </a:r>
            <a:r>
              <a:rPr lang="fr-FR" sz="2800" i="1" baseline="-25000" dirty="0">
                <a:solidFill>
                  <a:srgbClr val="000000"/>
                </a:solidFill>
                <a:latin typeface="Georgia" panose="02040502050405020303" pitchFamily="18" charset="0"/>
                <a:sym typeface="Symbol" panose="05050102010706020507" pitchFamily="18" charset="2"/>
              </a:rPr>
              <a:t>n00</a:t>
            </a:r>
            <a:endParaRPr lang="fr-FR" sz="2800" i="1" baseline="-25000" dirty="0">
              <a:latin typeface="Georgia" panose="02040502050405020303" pitchFamily="18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7DFAA28-BF54-485B-9723-7B2B1E55B58C}"/>
              </a:ext>
            </a:extLst>
          </p:cNvPr>
          <p:cNvSpPr/>
          <p:nvPr/>
        </p:nvSpPr>
        <p:spPr>
          <a:xfrm>
            <a:off x="215904" y="3244264"/>
            <a:ext cx="1080000" cy="108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>
              <a:rot lat="21299999" lon="0" rev="0"/>
            </a:camera>
            <a:lightRig rig="threePt" dir="t"/>
          </a:scene3d>
          <a:sp3d prstMaterial="dkEdge">
            <a:bevelT w="571500" h="571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dirty="0">
                <a:solidFill>
                  <a:schemeClr val="tx1"/>
                </a:solidFill>
              </a:rPr>
              <a:t>+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CE3F552-548E-4435-BFE0-63D9B19BA192}"/>
              </a:ext>
            </a:extLst>
          </p:cNvPr>
          <p:cNvSpPr/>
          <p:nvPr/>
        </p:nvSpPr>
        <p:spPr>
          <a:xfrm>
            <a:off x="1661892" y="3287803"/>
            <a:ext cx="1080000" cy="1080000"/>
          </a:xfrm>
          <a:prstGeom prst="ellipse">
            <a:avLst/>
          </a:prstGeom>
          <a:solidFill>
            <a:srgbClr val="85D9FF"/>
          </a:solidFill>
          <a:scene3d>
            <a:camera prst="orthographicFront"/>
            <a:lightRig rig="threePt" dir="t"/>
          </a:scene3d>
          <a:sp3d prstMaterial="plastic">
            <a:bevelT w="571500" h="571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dirty="0">
                <a:solidFill>
                  <a:schemeClr val="tx1"/>
                </a:solidFill>
              </a:rPr>
              <a:t>−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C0D052-A630-40B3-86F3-F4795DEBDECE}"/>
              </a:ext>
            </a:extLst>
          </p:cNvPr>
          <p:cNvSpPr/>
          <p:nvPr/>
        </p:nvSpPr>
        <p:spPr>
          <a:xfrm>
            <a:off x="259866" y="2479021"/>
            <a:ext cx="981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+</a:t>
            </a:r>
            <a:r>
              <a:rPr lang="fr-FR" sz="32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1S</a:t>
            </a:r>
            <a:endParaRPr lang="fr-FR" baseline="-2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F0CD97-A362-4BF3-A15E-C446D3AEAED3}"/>
              </a:ext>
            </a:extLst>
          </p:cNvPr>
          <p:cNvSpPr/>
          <p:nvPr/>
        </p:nvSpPr>
        <p:spPr>
          <a:xfrm>
            <a:off x="1733972" y="2515309"/>
            <a:ext cx="9012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-</a:t>
            </a:r>
            <a:r>
              <a:rPr lang="fr-FR" sz="32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1S</a:t>
            </a:r>
            <a:endParaRPr lang="fr-FR" baseline="-2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A94F01-A955-46EF-8DCA-2F31EF20379E}"/>
              </a:ext>
            </a:extLst>
          </p:cNvPr>
          <p:cNvSpPr/>
          <p:nvPr/>
        </p:nvSpPr>
        <p:spPr>
          <a:xfrm>
            <a:off x="8360227" y="224583"/>
            <a:ext cx="29464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0000"/>
                </a:solidFill>
              </a:rPr>
              <a:t>Le signe </a:t>
            </a:r>
            <a:r>
              <a:rPr lang="fr-FR" sz="2400" b="1" dirty="0">
                <a:solidFill>
                  <a:srgbClr val="000000"/>
                </a:solidFill>
              </a:rPr>
              <a:t>–</a:t>
            </a:r>
            <a:r>
              <a:rPr lang="fr-FR" sz="2400" dirty="0">
                <a:solidFill>
                  <a:srgbClr val="000000"/>
                </a:solidFill>
              </a:rPr>
              <a:t> correspond</a:t>
            </a:r>
          </a:p>
          <a:p>
            <a:pPr algn="ctr"/>
            <a:r>
              <a:rPr lang="fr-FR" sz="2400" dirty="0">
                <a:solidFill>
                  <a:srgbClr val="000000"/>
                </a:solidFill>
              </a:rPr>
              <a:t> à la fonction </a:t>
            </a:r>
            <a:r>
              <a:rPr lang="fr-FR" sz="2800" dirty="0">
                <a:solidFill>
                  <a:srgbClr val="000000"/>
                </a:solidFill>
              </a:rPr>
              <a:t>-</a:t>
            </a:r>
            <a:r>
              <a:rPr lang="fr-FR" sz="2400" dirty="0">
                <a:solidFill>
                  <a:srgbClr val="000000"/>
                </a:solidFill>
                <a:sym typeface="Symbol" panose="05050102010706020507" pitchFamily="18" charset="2"/>
              </a:rPr>
              <a:t></a:t>
            </a:r>
            <a:r>
              <a:rPr lang="fr-FR" sz="24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1S</a:t>
            </a:r>
            <a:endParaRPr lang="fr-FR" sz="2000" dirty="0"/>
          </a:p>
        </p:txBody>
      </p:sp>
      <p:pic>
        <p:nvPicPr>
          <p:cNvPr id="1026" name="Picture 2" descr="Résultat de recherche d'images pour &quot;logo attention&quot;">
            <a:extLst>
              <a:ext uri="{FF2B5EF4-FFF2-40B4-BE49-F238E27FC236}">
                <a16:creationId xmlns:a16="http://schemas.microsoft.com/office/drawing/2014/main" id="{FA767840-D3AF-4E2B-BFCD-9F27D1F61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7611">
            <a:off x="11162061" y="106552"/>
            <a:ext cx="1060061" cy="106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2722B714-272D-4529-BAC2-0017A3C58F0D}"/>
              </a:ext>
            </a:extLst>
          </p:cNvPr>
          <p:cNvGrpSpPr/>
          <p:nvPr/>
        </p:nvGrpSpPr>
        <p:grpSpPr>
          <a:xfrm>
            <a:off x="9706199" y="1324780"/>
            <a:ext cx="1798457" cy="1087256"/>
            <a:chOff x="5821539" y="1609345"/>
            <a:chExt cx="1798457" cy="1087256"/>
          </a:xfrm>
          <a:solidFill>
            <a:schemeClr val="accent2">
              <a:lumMod val="20000"/>
              <a:lumOff val="80000"/>
              <a:alpha val="70000"/>
            </a:schemeClr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E5247CCE-83E4-4DD8-8BBB-F520804FA5CF}"/>
                </a:ext>
              </a:extLst>
            </p:cNvPr>
            <p:cNvSpPr/>
            <p:nvPr/>
          </p:nvSpPr>
          <p:spPr>
            <a:xfrm>
              <a:off x="5821539" y="1609345"/>
              <a:ext cx="1080000" cy="108000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  <a:scene3d>
              <a:camera prst="orthographicFront">
                <a:rot lat="21299999" lon="0" rev="0"/>
              </a:camera>
              <a:lightRig rig="threePt" dir="t"/>
            </a:scene3d>
            <a:sp3d prstMaterial="dkEdge">
              <a:bevelT w="571500" h="571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5400" dirty="0">
                  <a:solidFill>
                    <a:schemeClr val="tx1"/>
                  </a:solidFill>
                </a:rPr>
                <a:t>+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6E142FE-A2B7-4FBF-8D29-5514A608E036}"/>
                </a:ext>
              </a:extLst>
            </p:cNvPr>
            <p:cNvSpPr/>
            <p:nvPr/>
          </p:nvSpPr>
          <p:spPr>
            <a:xfrm>
              <a:off x="6539996" y="1616601"/>
              <a:ext cx="1080000" cy="108000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  <a:scene3d>
              <a:camera prst="orthographicFront">
                <a:rot lat="21299999" lon="0" rev="0"/>
              </a:camera>
              <a:lightRig rig="threePt" dir="t"/>
            </a:scene3d>
            <a:sp3d prstMaterial="dkEdge">
              <a:bevelT w="571500" h="571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5400" dirty="0">
                  <a:solidFill>
                    <a:schemeClr val="tx1"/>
                  </a:solidFill>
                </a:rPr>
                <a:t>+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842E00F-7641-4199-BC96-CE447DA340CC}"/>
              </a:ext>
            </a:extLst>
          </p:cNvPr>
          <p:cNvGrpSpPr/>
          <p:nvPr/>
        </p:nvGrpSpPr>
        <p:grpSpPr>
          <a:xfrm>
            <a:off x="4773163" y="1277680"/>
            <a:ext cx="1798457" cy="1099956"/>
            <a:chOff x="5821539" y="1596645"/>
            <a:chExt cx="1798457" cy="1099956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BA2CF549-4F91-4DDC-BCA1-FEA6D229326F}"/>
                </a:ext>
              </a:extLst>
            </p:cNvPr>
            <p:cNvSpPr/>
            <p:nvPr/>
          </p:nvSpPr>
          <p:spPr>
            <a:xfrm>
              <a:off x="5821539" y="1596645"/>
              <a:ext cx="1080000" cy="1080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scene3d>
              <a:camera prst="orthographicFront">
                <a:rot lat="21299999" lon="0" rev="0"/>
              </a:camera>
              <a:lightRig rig="threePt" dir="t"/>
            </a:scene3d>
            <a:sp3d prstMaterial="dkEdge">
              <a:bevelT w="571500" h="571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5400" dirty="0">
                  <a:solidFill>
                    <a:schemeClr val="tx1"/>
                  </a:solidFill>
                </a:rPr>
                <a:t>+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06186A56-1796-4F49-9DCC-C6CB7FC89D6E}"/>
                </a:ext>
              </a:extLst>
            </p:cNvPr>
            <p:cNvSpPr/>
            <p:nvPr/>
          </p:nvSpPr>
          <p:spPr>
            <a:xfrm>
              <a:off x="6539996" y="1616601"/>
              <a:ext cx="1080000" cy="1080000"/>
            </a:xfrm>
            <a:prstGeom prst="ellipse">
              <a:avLst/>
            </a:prstGeom>
            <a:solidFill>
              <a:srgbClr val="85D9FF">
                <a:alpha val="69000"/>
              </a:srgbClr>
            </a:solidFill>
            <a:scene3d>
              <a:camera prst="orthographicFront"/>
              <a:lightRig rig="threePt" dir="t"/>
            </a:scene3d>
            <a:sp3d prstMaterial="plastic">
              <a:bevelT w="571500" h="571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6000" dirty="0">
                  <a:solidFill>
                    <a:schemeClr val="tx1"/>
                  </a:solidFill>
                </a:rPr>
                <a:t>−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ACD7111-E766-4188-93F4-E6AFA0120716}"/>
              </a:ext>
            </a:extLst>
          </p:cNvPr>
          <p:cNvSpPr/>
          <p:nvPr/>
        </p:nvSpPr>
        <p:spPr>
          <a:xfrm>
            <a:off x="4239991" y="2481128"/>
            <a:ext cx="2946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0000"/>
                </a:solidFill>
              </a:rPr>
              <a:t>opposition de phase</a:t>
            </a:r>
            <a:endParaRPr lang="fr-FR" sz="2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0947AA-7B2A-4D9C-AFE7-EE1B6BEA9271}"/>
              </a:ext>
            </a:extLst>
          </p:cNvPr>
          <p:cNvSpPr/>
          <p:nvPr/>
        </p:nvSpPr>
        <p:spPr>
          <a:xfrm>
            <a:off x="9129484" y="2517416"/>
            <a:ext cx="2946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0000"/>
                </a:solidFill>
              </a:rPr>
              <a:t>Orbitales en phase</a:t>
            </a:r>
            <a:endParaRPr lang="fr-FR" sz="2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E2B17F-5ED6-4FC6-9DE2-49281983C1EB}"/>
              </a:ext>
            </a:extLst>
          </p:cNvPr>
          <p:cNvSpPr/>
          <p:nvPr/>
        </p:nvSpPr>
        <p:spPr>
          <a:xfrm>
            <a:off x="9802627" y="2870379"/>
            <a:ext cx="1728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</a:t>
            </a:r>
            <a:r>
              <a:rPr lang="fr-FR" sz="32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1S </a:t>
            </a:r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+ </a:t>
            </a:r>
            <a:r>
              <a:rPr lang="fr-FR" sz="32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1S</a:t>
            </a:r>
            <a:endParaRPr lang="fr-FR" sz="3200" baseline="-25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7E0838-A108-4E37-A614-7E8B4659CFB9}"/>
              </a:ext>
            </a:extLst>
          </p:cNvPr>
          <p:cNvSpPr/>
          <p:nvPr/>
        </p:nvSpPr>
        <p:spPr>
          <a:xfrm>
            <a:off x="4869587" y="2848606"/>
            <a:ext cx="1648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</a:t>
            </a:r>
            <a:r>
              <a:rPr lang="fr-FR" sz="32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1S </a:t>
            </a:r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- </a:t>
            </a:r>
            <a:r>
              <a:rPr lang="fr-FR" sz="32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1S</a:t>
            </a:r>
            <a:endParaRPr lang="fr-FR" sz="3200" baseline="-25000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225449F-DE6D-4E5F-AA08-63D9650EA67E}"/>
              </a:ext>
            </a:extLst>
          </p:cNvPr>
          <p:cNvGrpSpPr/>
          <p:nvPr/>
        </p:nvGrpSpPr>
        <p:grpSpPr>
          <a:xfrm>
            <a:off x="9703455" y="5184744"/>
            <a:ext cx="1798457" cy="1087256"/>
            <a:chOff x="5821539" y="1609345"/>
            <a:chExt cx="1798457" cy="1087256"/>
          </a:xfrm>
          <a:solidFill>
            <a:schemeClr val="accent2">
              <a:lumMod val="20000"/>
              <a:lumOff val="80000"/>
            </a:schemeClr>
          </a:solidFill>
          <a:scene3d>
            <a:camera prst="orthographicFront">
              <a:rot lat="21299999" lon="0" rev="0"/>
            </a:camera>
            <a:lightRig rig="threePt" dir="t"/>
          </a:scene3d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DCF24AF9-D27D-4BE7-ACEB-1E4F38BA7015}"/>
                </a:ext>
              </a:extLst>
            </p:cNvPr>
            <p:cNvSpPr/>
            <p:nvPr/>
          </p:nvSpPr>
          <p:spPr>
            <a:xfrm>
              <a:off x="5821539" y="1609345"/>
              <a:ext cx="1080000" cy="1080000"/>
            </a:xfrm>
            <a:prstGeom prst="ellipse">
              <a:avLst/>
            </a:prstGeom>
            <a:grpFill/>
            <a:sp3d prstMaterial="dkEdge">
              <a:bevelT w="571500" h="571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5400" dirty="0">
                  <a:solidFill>
                    <a:schemeClr val="tx1"/>
                  </a:solidFill>
                </a:rPr>
                <a:t>+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1050227F-F593-40F4-8788-FE7955747563}"/>
                </a:ext>
              </a:extLst>
            </p:cNvPr>
            <p:cNvSpPr/>
            <p:nvPr/>
          </p:nvSpPr>
          <p:spPr>
            <a:xfrm>
              <a:off x="6539996" y="1616601"/>
              <a:ext cx="1080000" cy="1080000"/>
            </a:xfrm>
            <a:prstGeom prst="ellipse">
              <a:avLst/>
            </a:prstGeom>
            <a:grpFill/>
            <a:sp3d prstMaterial="dkEdge">
              <a:bevelT w="571500" h="571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5400" dirty="0">
                  <a:solidFill>
                    <a:schemeClr val="tx1"/>
                  </a:solidFill>
                </a:rPr>
                <a:t>+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Ellipse 26">
            <a:extLst>
              <a:ext uri="{FF2B5EF4-FFF2-40B4-BE49-F238E27FC236}">
                <a16:creationId xmlns:a16="http://schemas.microsoft.com/office/drawing/2014/main" id="{D70D8020-B7EF-4FF9-9E08-53D8BC937347}"/>
              </a:ext>
            </a:extLst>
          </p:cNvPr>
          <p:cNvSpPr/>
          <p:nvPr/>
        </p:nvSpPr>
        <p:spPr>
          <a:xfrm>
            <a:off x="5700923" y="5100772"/>
            <a:ext cx="1080000" cy="1080000"/>
          </a:xfrm>
          <a:prstGeom prst="ellipse">
            <a:avLst/>
          </a:prstGeom>
          <a:solidFill>
            <a:srgbClr val="85D9FF"/>
          </a:solidFill>
          <a:scene3d>
            <a:camera prst="orthographicFront"/>
            <a:lightRig rig="threePt" dir="t"/>
          </a:scene3d>
          <a:sp3d prstMaterial="plastic">
            <a:bevelT w="571500" h="571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dirty="0">
                <a:solidFill>
                  <a:schemeClr val="tx1"/>
                </a:solidFill>
              </a:rPr>
              <a:t>−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57F9C1-7C18-4EF9-ABA7-F9A5E30029D3}"/>
              </a:ext>
            </a:extLst>
          </p:cNvPr>
          <p:cNvSpPr/>
          <p:nvPr/>
        </p:nvSpPr>
        <p:spPr>
          <a:xfrm>
            <a:off x="3687921" y="4358600"/>
            <a:ext cx="1803699" cy="46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6"/>
                </a:solidFill>
              </a:rPr>
              <a:t>Plan Nodal</a:t>
            </a:r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61A0BF-B434-48CC-9E57-28B4B688DAFA}"/>
              </a:ext>
            </a:extLst>
          </p:cNvPr>
          <p:cNvSpPr/>
          <p:nvPr/>
        </p:nvSpPr>
        <p:spPr>
          <a:xfrm>
            <a:off x="4067747" y="6206495"/>
            <a:ext cx="3469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0000"/>
                </a:solidFill>
              </a:rPr>
              <a:t>Orbitale Anti-liante </a:t>
            </a:r>
            <a:r>
              <a:rPr lang="fr-FR" sz="4000" dirty="0">
                <a:solidFill>
                  <a:srgbClr val="000000"/>
                </a:solidFill>
                <a:sym typeface="Symbol" panose="05050102010706020507" pitchFamily="18" charset="2"/>
              </a:rPr>
              <a:t>*</a:t>
            </a:r>
            <a:r>
              <a:rPr lang="fr-FR" sz="40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s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endParaRPr lang="fr-FR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8B83FE-4B93-4BB4-88B3-8CA318E95A54}"/>
              </a:ext>
            </a:extLst>
          </p:cNvPr>
          <p:cNvSpPr/>
          <p:nvPr/>
        </p:nvSpPr>
        <p:spPr>
          <a:xfrm>
            <a:off x="9152225" y="6190698"/>
            <a:ext cx="3137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0000"/>
                </a:solidFill>
              </a:rPr>
              <a:t>Orbitale liante </a:t>
            </a:r>
            <a:r>
              <a:rPr lang="fr-FR" sz="3600" dirty="0">
                <a:solidFill>
                  <a:srgbClr val="000000"/>
                </a:solidFill>
                <a:sym typeface="Symbol" panose="05050102010706020507" pitchFamily="18" charset="2"/>
              </a:rPr>
              <a:t></a:t>
            </a:r>
            <a:r>
              <a:rPr lang="fr-FR" sz="36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s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endParaRPr lang="fr-FR" sz="20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B551850-2783-40A5-A3F4-11B83968220E}"/>
              </a:ext>
            </a:extLst>
          </p:cNvPr>
          <p:cNvSpPr/>
          <p:nvPr/>
        </p:nvSpPr>
        <p:spPr>
          <a:xfrm>
            <a:off x="6697459" y="1710974"/>
            <a:ext cx="2946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Recouvrement des Orbitales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1E4067-0CB2-4D41-A4DA-1913CB9935D0}"/>
              </a:ext>
            </a:extLst>
          </p:cNvPr>
          <p:cNvSpPr/>
          <p:nvPr/>
        </p:nvSpPr>
        <p:spPr>
          <a:xfrm>
            <a:off x="9026812" y="4348503"/>
            <a:ext cx="3137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0000"/>
                </a:solidFill>
                <a:sym typeface="Symbol" panose="05050102010706020507" pitchFamily="18" charset="2"/>
              </a:rPr>
              <a:t>Recouvrement Axial</a:t>
            </a:r>
          </a:p>
          <a:p>
            <a:pPr algn="ctr"/>
            <a:r>
              <a:rPr lang="fr-FR" sz="2400" dirty="0">
                <a:solidFill>
                  <a:srgbClr val="000000"/>
                </a:solidFill>
                <a:sym typeface="Symbol" panose="05050102010706020507" pitchFamily="18" charset="2"/>
              </a:rPr>
              <a:t>Fusion des Lobes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endParaRPr lang="fr-FR" sz="2000" dirty="0"/>
          </a:p>
        </p:txBody>
      </p:sp>
      <p:sp>
        <p:nvSpPr>
          <p:cNvPr id="34" name="Flèche vers le bas 33"/>
          <p:cNvSpPr/>
          <p:nvPr/>
        </p:nvSpPr>
        <p:spPr>
          <a:xfrm>
            <a:off x="5410200" y="3454400"/>
            <a:ext cx="508000" cy="828000"/>
          </a:xfrm>
          <a:prstGeom prst="downArrow">
            <a:avLst>
              <a:gd name="adj1" fmla="val 30000"/>
              <a:gd name="adj2" fmla="val 50000"/>
            </a:avLst>
          </a:prstGeom>
          <a:scene3d>
            <a:camera prst="orthographicFront"/>
            <a:lightRig rig="chilly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vers le bas 34"/>
          <p:cNvSpPr/>
          <p:nvPr/>
        </p:nvSpPr>
        <p:spPr>
          <a:xfrm>
            <a:off x="10401300" y="3530600"/>
            <a:ext cx="508000" cy="828000"/>
          </a:xfrm>
          <a:prstGeom prst="downArrow">
            <a:avLst>
              <a:gd name="adj1" fmla="val 30000"/>
              <a:gd name="adj2" fmla="val 50000"/>
            </a:avLst>
          </a:prstGeom>
          <a:scene3d>
            <a:camera prst="orthographicFront"/>
            <a:lightRig rig="chilly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A6CDFF-A8F9-4B4D-8113-F80C415BB969}"/>
              </a:ext>
            </a:extLst>
          </p:cNvPr>
          <p:cNvSpPr/>
          <p:nvPr/>
        </p:nvSpPr>
        <p:spPr>
          <a:xfrm>
            <a:off x="11740366" y="5268370"/>
            <a:ext cx="360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  <a:latin typeface="Georgia" panose="02040502050405020303" pitchFamily="18" charset="0"/>
              </a:rPr>
              <a:t>Z</a:t>
            </a:r>
            <a:endParaRPr lang="fr-FR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72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 animBg="1"/>
      <p:bldP spid="5" grpId="0" animBg="1"/>
      <p:bldP spid="6" grpId="0" animBg="1"/>
      <p:bldP spid="7" grpId="0"/>
      <p:bldP spid="8" grpId="0"/>
      <p:bldP spid="9" grpId="0"/>
      <p:bldP spid="18" grpId="0"/>
      <p:bldP spid="19" grpId="0"/>
      <p:bldP spid="20" grpId="0"/>
      <p:bldP spid="21" grpId="0"/>
      <p:bldP spid="27" grpId="0" animBg="1"/>
      <p:bldP spid="28" grpId="0"/>
      <p:bldP spid="30" grpId="0"/>
      <p:bldP spid="31" grpId="0"/>
      <p:bldP spid="32" grpId="0"/>
      <p:bldP spid="33" grpId="0"/>
      <p:bldP spid="34" grpId="0" animBg="1"/>
      <p:bldP spid="35" grpId="0" animBg="1"/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C6D0703B-9F09-4484-AACC-453BA12626A6}"/>
              </a:ext>
            </a:extLst>
          </p:cNvPr>
          <p:cNvCxnSpPr/>
          <p:nvPr/>
        </p:nvCxnSpPr>
        <p:spPr>
          <a:xfrm rot="16200000" flipV="1">
            <a:off x="-219642" y="4030048"/>
            <a:ext cx="3490686" cy="181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61D49BD-CFBB-4995-AAA3-AE8D17E5313C}"/>
              </a:ext>
            </a:extLst>
          </p:cNvPr>
          <p:cNvCxnSpPr/>
          <p:nvPr/>
        </p:nvCxnSpPr>
        <p:spPr>
          <a:xfrm rot="5400000" flipH="1" flipV="1">
            <a:off x="2275000" y="4037305"/>
            <a:ext cx="3477986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F1E7C49-71AA-4666-BEF0-A730CBE32069}"/>
              </a:ext>
            </a:extLst>
          </p:cNvPr>
          <p:cNvCxnSpPr/>
          <p:nvPr/>
        </p:nvCxnSpPr>
        <p:spPr>
          <a:xfrm flipH="1">
            <a:off x="1076665" y="3914841"/>
            <a:ext cx="4499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D800F90-92C9-416B-82D0-955EF903AA9B}"/>
              </a:ext>
            </a:extLst>
          </p:cNvPr>
          <p:cNvCxnSpPr/>
          <p:nvPr/>
        </p:nvCxnSpPr>
        <p:spPr>
          <a:xfrm flipH="1">
            <a:off x="4001293" y="3914841"/>
            <a:ext cx="4499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3535EED-4589-4170-B4D1-E173A726512B}"/>
              </a:ext>
            </a:extLst>
          </p:cNvPr>
          <p:cNvCxnSpPr/>
          <p:nvPr/>
        </p:nvCxnSpPr>
        <p:spPr>
          <a:xfrm flipH="1">
            <a:off x="2303119" y="4880041"/>
            <a:ext cx="90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33D2EDC-4433-4761-8C6D-2CEDCAD90278}"/>
              </a:ext>
            </a:extLst>
          </p:cNvPr>
          <p:cNvCxnSpPr/>
          <p:nvPr/>
        </p:nvCxnSpPr>
        <p:spPr>
          <a:xfrm flipH="1">
            <a:off x="2303119" y="2594041"/>
            <a:ext cx="90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8832FA1-1263-4256-877A-113566B5F662}"/>
              </a:ext>
            </a:extLst>
          </p:cNvPr>
          <p:cNvCxnSpPr/>
          <p:nvPr/>
        </p:nvCxnSpPr>
        <p:spPr>
          <a:xfrm flipV="1">
            <a:off x="1526608" y="2594041"/>
            <a:ext cx="776511" cy="132080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29D8478-0C70-437F-BACE-88A038ECDA10}"/>
              </a:ext>
            </a:extLst>
          </p:cNvPr>
          <p:cNvCxnSpPr>
            <a:cxnSpLocks/>
          </p:cNvCxnSpPr>
          <p:nvPr/>
        </p:nvCxnSpPr>
        <p:spPr>
          <a:xfrm flipV="1">
            <a:off x="3213950" y="3914841"/>
            <a:ext cx="776511" cy="96520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98B89A8-F3C2-4404-95F1-78E92315FF56}"/>
              </a:ext>
            </a:extLst>
          </p:cNvPr>
          <p:cNvCxnSpPr>
            <a:cxnSpLocks/>
          </p:cNvCxnSpPr>
          <p:nvPr/>
        </p:nvCxnSpPr>
        <p:spPr>
          <a:xfrm flipH="1" flipV="1">
            <a:off x="3213949" y="2594041"/>
            <a:ext cx="776511" cy="132080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8A88B73-3F86-4F04-8E31-E4DEA8B8DA7D}"/>
              </a:ext>
            </a:extLst>
          </p:cNvPr>
          <p:cNvCxnSpPr>
            <a:cxnSpLocks/>
          </p:cNvCxnSpPr>
          <p:nvPr/>
        </p:nvCxnSpPr>
        <p:spPr>
          <a:xfrm flipH="1" flipV="1">
            <a:off x="1526607" y="3914841"/>
            <a:ext cx="787342" cy="96520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6D0703B-9F09-4484-AACC-453BA12626A6}"/>
              </a:ext>
            </a:extLst>
          </p:cNvPr>
          <p:cNvCxnSpPr/>
          <p:nvPr/>
        </p:nvCxnSpPr>
        <p:spPr>
          <a:xfrm rot="5400000" flipH="1" flipV="1">
            <a:off x="1032217" y="3886722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C6D0703B-9F09-4484-AACC-453BA12626A6}"/>
              </a:ext>
            </a:extLst>
          </p:cNvPr>
          <p:cNvCxnSpPr/>
          <p:nvPr/>
        </p:nvCxnSpPr>
        <p:spPr>
          <a:xfrm rot="5400000" flipH="1" flipV="1">
            <a:off x="2416518" y="4826524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6D0703B-9F09-4484-AACC-453BA12626A6}"/>
              </a:ext>
            </a:extLst>
          </p:cNvPr>
          <p:cNvCxnSpPr/>
          <p:nvPr/>
        </p:nvCxnSpPr>
        <p:spPr>
          <a:xfrm rot="5400000" flipH="1" flipV="1">
            <a:off x="2657818" y="4877324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C6D0703B-9F09-4484-AACC-453BA12626A6}"/>
              </a:ext>
            </a:extLst>
          </p:cNvPr>
          <p:cNvCxnSpPr/>
          <p:nvPr/>
        </p:nvCxnSpPr>
        <p:spPr>
          <a:xfrm rot="5400000" flipH="1" flipV="1">
            <a:off x="3965918" y="3886722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F2CF9F2C-9ECB-4A8F-85F8-9D4393426B03}"/>
              </a:ext>
            </a:extLst>
          </p:cNvPr>
          <p:cNvSpPr/>
          <p:nvPr/>
        </p:nvSpPr>
        <p:spPr>
          <a:xfrm>
            <a:off x="3733526" y="6203343"/>
            <a:ext cx="535723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AB6BF74-1442-430A-8B98-DEBF7647C590}"/>
              </a:ext>
            </a:extLst>
          </p:cNvPr>
          <p:cNvSpPr/>
          <p:nvPr/>
        </p:nvSpPr>
        <p:spPr>
          <a:xfrm>
            <a:off x="1251317" y="6203343"/>
            <a:ext cx="535723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fr-FR" sz="4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4EA98DA-C6F5-4897-96F2-FDEB1B815799}"/>
              </a:ext>
            </a:extLst>
          </p:cNvPr>
          <p:cNvSpPr/>
          <p:nvPr/>
        </p:nvSpPr>
        <p:spPr>
          <a:xfrm>
            <a:off x="2574175" y="5937235"/>
            <a:ext cx="465191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21176" y="4717146"/>
            <a:ext cx="562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OA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097776" y="4717146"/>
            <a:ext cx="562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OA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439520" y="5834746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OM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504176" y="3663046"/>
            <a:ext cx="822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-13.6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25BFB0-3D1E-4569-93B0-AB238BD68900}"/>
              </a:ext>
            </a:extLst>
          </p:cNvPr>
          <p:cNvSpPr/>
          <p:nvPr/>
        </p:nvSpPr>
        <p:spPr>
          <a:xfrm>
            <a:off x="2471721" y="2132376"/>
            <a:ext cx="673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sym typeface="Symbol" panose="05050102010706020507" pitchFamily="18" charset="2"/>
              </a:rPr>
              <a:t>*</a:t>
            </a:r>
            <a:r>
              <a:rPr lang="fr-FR" sz="24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s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E75F-576C-4C24-B400-877AF68E9155}"/>
              </a:ext>
            </a:extLst>
          </p:cNvPr>
          <p:cNvSpPr/>
          <p:nvPr/>
        </p:nvSpPr>
        <p:spPr>
          <a:xfrm>
            <a:off x="2596995" y="4088827"/>
            <a:ext cx="519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sym typeface="Symbol" panose="05050102010706020507" pitchFamily="18" charset="2"/>
              </a:rPr>
              <a:t></a:t>
            </a:r>
            <a:r>
              <a:rPr lang="fr-FR" sz="24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s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71427C-4E89-4AAE-BFED-3CB168C4360C}"/>
              </a:ext>
            </a:extLst>
          </p:cNvPr>
          <p:cNvSpPr/>
          <p:nvPr/>
        </p:nvSpPr>
        <p:spPr>
          <a:xfrm>
            <a:off x="137235" y="33133"/>
            <a:ext cx="52084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Configuration électronique de OM: </a:t>
            </a:r>
          </a:p>
          <a:p>
            <a:pPr algn="ctr"/>
            <a:r>
              <a:rPr lang="fr-FR" sz="2800" dirty="0"/>
              <a:t>H</a:t>
            </a:r>
            <a:r>
              <a:rPr lang="fr-FR" sz="2800" baseline="-25000" dirty="0"/>
              <a:t>2</a:t>
            </a:r>
            <a:r>
              <a:rPr lang="fr-FR" sz="2800" dirty="0"/>
              <a:t> : </a:t>
            </a:r>
            <a:r>
              <a:rPr lang="el-GR" sz="2800" dirty="0"/>
              <a:t>σ</a:t>
            </a:r>
            <a:r>
              <a:rPr lang="fr-FR" sz="2800" baseline="-25000" dirty="0"/>
              <a:t>s</a:t>
            </a:r>
            <a:r>
              <a:rPr lang="fr-FR" sz="2800" baseline="30000" dirty="0"/>
              <a:t>2</a:t>
            </a:r>
            <a:r>
              <a:rPr lang="fr-FR" sz="2800" dirty="0"/>
              <a:t> , </a:t>
            </a:r>
            <a:r>
              <a:rPr lang="el-GR" sz="2800" dirty="0"/>
              <a:t>σ</a:t>
            </a:r>
            <a:r>
              <a:rPr lang="fr-FR" sz="2800" baseline="-25000" dirty="0"/>
              <a:t>s</a:t>
            </a:r>
            <a:r>
              <a:rPr lang="fr-FR" sz="2800" baseline="30000" dirty="0"/>
              <a:t>*0</a:t>
            </a:r>
            <a:r>
              <a:rPr lang="fr-FR" sz="2800" dirty="0"/>
              <a:t> </a:t>
            </a:r>
            <a:endParaRPr lang="fr-FR" sz="2400" dirty="0">
              <a:solidFill>
                <a:srgbClr val="000099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A99957-E74B-43C6-844A-8A44CB35B572}"/>
              </a:ext>
            </a:extLst>
          </p:cNvPr>
          <p:cNvSpPr/>
          <p:nvPr/>
        </p:nvSpPr>
        <p:spPr>
          <a:xfrm>
            <a:off x="267788" y="3647697"/>
            <a:ext cx="822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-13.6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4C7A5D-D5F8-4061-9BCD-4123F64F3522}"/>
              </a:ext>
            </a:extLst>
          </p:cNvPr>
          <p:cNvSpPr/>
          <p:nvPr/>
        </p:nvSpPr>
        <p:spPr>
          <a:xfrm>
            <a:off x="533585" y="2122697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E(eV)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C33588-D0A4-498F-9B3A-ED3AE2CA6B54}"/>
              </a:ext>
            </a:extLst>
          </p:cNvPr>
          <p:cNvSpPr/>
          <p:nvPr/>
        </p:nvSpPr>
        <p:spPr>
          <a:xfrm>
            <a:off x="4120715" y="2100955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E(eV)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476952A-CD14-497C-9A90-23D4B83D2493}"/>
              </a:ext>
            </a:extLst>
          </p:cNvPr>
          <p:cNvCxnSpPr/>
          <p:nvPr/>
        </p:nvCxnSpPr>
        <p:spPr>
          <a:xfrm rot="16200000" flipV="1">
            <a:off x="6367512" y="4045484"/>
            <a:ext cx="3490686" cy="181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C39840E3-3FF8-43E8-934F-3C5ADD7A17AD}"/>
              </a:ext>
            </a:extLst>
          </p:cNvPr>
          <p:cNvCxnSpPr/>
          <p:nvPr/>
        </p:nvCxnSpPr>
        <p:spPr>
          <a:xfrm rot="5400000" flipH="1" flipV="1">
            <a:off x="8862154" y="4052741"/>
            <a:ext cx="3477986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D7CC8045-386B-4D5C-AEDB-148CA0D6AD1F}"/>
              </a:ext>
            </a:extLst>
          </p:cNvPr>
          <p:cNvCxnSpPr/>
          <p:nvPr/>
        </p:nvCxnSpPr>
        <p:spPr>
          <a:xfrm flipH="1">
            <a:off x="7663819" y="3930277"/>
            <a:ext cx="4499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9FEE7D72-6E88-47C9-B884-860CC40A8D69}"/>
              </a:ext>
            </a:extLst>
          </p:cNvPr>
          <p:cNvCxnSpPr/>
          <p:nvPr/>
        </p:nvCxnSpPr>
        <p:spPr>
          <a:xfrm flipH="1">
            <a:off x="10588447" y="3930277"/>
            <a:ext cx="4499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6E97A3E2-6E0A-4646-8288-EA320D3D7262}"/>
              </a:ext>
            </a:extLst>
          </p:cNvPr>
          <p:cNvCxnSpPr/>
          <p:nvPr/>
        </p:nvCxnSpPr>
        <p:spPr>
          <a:xfrm flipH="1">
            <a:off x="8890273" y="4895477"/>
            <a:ext cx="90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D15C80A2-CE8B-4089-BB60-3CBD9EC5BBB3}"/>
              </a:ext>
            </a:extLst>
          </p:cNvPr>
          <p:cNvCxnSpPr/>
          <p:nvPr/>
        </p:nvCxnSpPr>
        <p:spPr>
          <a:xfrm flipH="1">
            <a:off x="8890273" y="2609477"/>
            <a:ext cx="90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3B926E1A-9FFF-42F5-AC7F-842DE59F3CF8}"/>
              </a:ext>
            </a:extLst>
          </p:cNvPr>
          <p:cNvCxnSpPr/>
          <p:nvPr/>
        </p:nvCxnSpPr>
        <p:spPr>
          <a:xfrm flipV="1">
            <a:off x="8113762" y="2609477"/>
            <a:ext cx="776511" cy="132080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FD8859AE-93BE-48E5-BDA6-4F036BD26205}"/>
              </a:ext>
            </a:extLst>
          </p:cNvPr>
          <p:cNvCxnSpPr>
            <a:cxnSpLocks/>
          </p:cNvCxnSpPr>
          <p:nvPr/>
        </p:nvCxnSpPr>
        <p:spPr>
          <a:xfrm flipV="1">
            <a:off x="9801105" y="3930277"/>
            <a:ext cx="776511" cy="96520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CD2909A1-5C7F-4373-9987-B7A2258063B0}"/>
              </a:ext>
            </a:extLst>
          </p:cNvPr>
          <p:cNvCxnSpPr>
            <a:cxnSpLocks/>
          </p:cNvCxnSpPr>
          <p:nvPr/>
        </p:nvCxnSpPr>
        <p:spPr>
          <a:xfrm flipH="1" flipV="1">
            <a:off x="9801103" y="2609477"/>
            <a:ext cx="776511" cy="132080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2C5B670D-D56C-42FA-89D5-7E87C5FB68C2}"/>
              </a:ext>
            </a:extLst>
          </p:cNvPr>
          <p:cNvCxnSpPr>
            <a:cxnSpLocks/>
          </p:cNvCxnSpPr>
          <p:nvPr/>
        </p:nvCxnSpPr>
        <p:spPr>
          <a:xfrm flipH="1" flipV="1">
            <a:off x="8113761" y="3930277"/>
            <a:ext cx="787342" cy="96520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F501CF42-8016-435E-89F5-433F8D762F72}"/>
              </a:ext>
            </a:extLst>
          </p:cNvPr>
          <p:cNvSpPr/>
          <p:nvPr/>
        </p:nvSpPr>
        <p:spPr>
          <a:xfrm>
            <a:off x="10753548" y="4215118"/>
            <a:ext cx="540000" cy="540000"/>
          </a:xfrm>
          <a:prstGeom prst="ellipse">
            <a:avLst/>
          </a:prstGeom>
          <a:solidFill>
            <a:srgbClr val="85D9FF"/>
          </a:solidFill>
          <a:ln>
            <a:noFill/>
          </a:ln>
          <a:scene3d>
            <a:camera prst="orthographicFront">
              <a:rot lat="21299999" lon="0" rev="0"/>
            </a:camera>
            <a:lightRig rig="threePt" dir="t">
              <a:rot lat="0" lon="0" rev="1800000"/>
            </a:lightRig>
          </a:scene3d>
          <a:sp3d prstMaterial="flat">
            <a:bevelT w="266700" h="266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</a:rPr>
              <a:t>+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7A4F1013-E3A3-404F-8E35-17AC258BD0D7}"/>
              </a:ext>
            </a:extLst>
          </p:cNvPr>
          <p:cNvSpPr/>
          <p:nvPr/>
        </p:nvSpPr>
        <p:spPr>
          <a:xfrm>
            <a:off x="7426148" y="4215118"/>
            <a:ext cx="540000" cy="540000"/>
          </a:xfrm>
          <a:prstGeom prst="ellipse">
            <a:avLst/>
          </a:prstGeom>
          <a:solidFill>
            <a:srgbClr val="85D9FF"/>
          </a:solidFill>
          <a:ln>
            <a:noFill/>
          </a:ln>
          <a:scene3d>
            <a:camera prst="orthographicFront">
              <a:rot lat="21299999" lon="0" rev="0"/>
            </a:camera>
            <a:lightRig rig="threePt" dir="t">
              <a:rot lat="0" lon="0" rev="1200000"/>
            </a:lightRig>
          </a:scene3d>
          <a:sp3d prstMaterial="flat">
            <a:bevelT w="266700" h="266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</a:rPr>
              <a:t>+</a:t>
            </a:r>
            <a:endParaRPr lang="fr-FR" sz="1200" dirty="0">
              <a:solidFill>
                <a:schemeClr val="tx1"/>
              </a:solidFill>
            </a:endParaRPr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B5C61E47-80DA-410E-A1C1-B9E54D04E408}"/>
              </a:ext>
            </a:extLst>
          </p:cNvPr>
          <p:cNvGrpSpPr/>
          <p:nvPr/>
        </p:nvGrpSpPr>
        <p:grpSpPr>
          <a:xfrm>
            <a:off x="8900003" y="5161692"/>
            <a:ext cx="972000" cy="576000"/>
            <a:chOff x="5821539" y="1609345"/>
            <a:chExt cx="1798457" cy="1087256"/>
          </a:xfrm>
          <a:solidFill>
            <a:srgbClr val="85D9FF"/>
          </a:solidFill>
          <a:scene3d>
            <a:camera prst="orthographicFront">
              <a:rot lat="21299999" lon="0" rev="0"/>
            </a:camera>
            <a:lightRig rig="threePt" dir="t">
              <a:rot lat="0" lon="0" rev="1200000"/>
            </a:lightRig>
          </a:scene3d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513D3EE5-DD80-40E1-BC59-C9F69ABF511F}"/>
                </a:ext>
              </a:extLst>
            </p:cNvPr>
            <p:cNvSpPr/>
            <p:nvPr/>
          </p:nvSpPr>
          <p:spPr>
            <a:xfrm>
              <a:off x="5821539" y="1609345"/>
              <a:ext cx="1080000" cy="1080000"/>
            </a:xfrm>
            <a:prstGeom prst="ellipse">
              <a:avLst/>
            </a:prstGeom>
            <a:grpFill/>
            <a:sp3d prstMaterial="flat">
              <a:bevelT w="266700" h="266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chemeClr val="tx1"/>
                  </a:solidFill>
                </a:rPr>
                <a:t>+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CD250EF2-25CA-45EE-ABB3-67ED4890B194}"/>
                </a:ext>
              </a:extLst>
            </p:cNvPr>
            <p:cNvSpPr/>
            <p:nvPr/>
          </p:nvSpPr>
          <p:spPr>
            <a:xfrm>
              <a:off x="6539996" y="1616601"/>
              <a:ext cx="1080000" cy="1080000"/>
            </a:xfrm>
            <a:prstGeom prst="ellipse">
              <a:avLst/>
            </a:prstGeom>
            <a:grpFill/>
            <a:sp3d prstMaterial="flat">
              <a:bevelT w="266700" h="266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chemeClr val="tx1"/>
                  </a:solidFill>
                </a:rPr>
                <a:t>+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40044400-CF58-4358-8171-93D4B0F64F37}"/>
              </a:ext>
            </a:extLst>
          </p:cNvPr>
          <p:cNvCxnSpPr/>
          <p:nvPr/>
        </p:nvCxnSpPr>
        <p:spPr>
          <a:xfrm rot="5400000" flipH="1" flipV="1">
            <a:off x="9003672" y="4841960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8BB51DCA-8D05-4D4A-A464-7D9BCF86DD92}"/>
              </a:ext>
            </a:extLst>
          </p:cNvPr>
          <p:cNvCxnSpPr/>
          <p:nvPr/>
        </p:nvCxnSpPr>
        <p:spPr>
          <a:xfrm rot="5400000" flipH="1" flipV="1">
            <a:off x="9244973" y="4892760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F69A312F-ABEF-4263-82C1-A4E635A8C176}"/>
              </a:ext>
            </a:extLst>
          </p:cNvPr>
          <p:cNvSpPr/>
          <p:nvPr/>
        </p:nvSpPr>
        <p:spPr>
          <a:xfrm>
            <a:off x="10200496" y="6045777"/>
            <a:ext cx="816249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18B1616-F7F6-43D0-BB80-BDC9B447C178}"/>
              </a:ext>
            </a:extLst>
          </p:cNvPr>
          <p:cNvSpPr/>
          <p:nvPr/>
        </p:nvSpPr>
        <p:spPr>
          <a:xfrm>
            <a:off x="7721256" y="6045777"/>
            <a:ext cx="816249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  <a:endParaRPr lang="fr-FR" sz="4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637F3C1-969D-45A4-B83A-382DA58B2E4E}"/>
              </a:ext>
            </a:extLst>
          </p:cNvPr>
          <p:cNvSpPr/>
          <p:nvPr/>
        </p:nvSpPr>
        <p:spPr>
          <a:xfrm>
            <a:off x="7408330" y="4732582"/>
            <a:ext cx="562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OA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8185E77-0211-4391-A59E-756A63AC3223}"/>
              </a:ext>
            </a:extLst>
          </p:cNvPr>
          <p:cNvSpPr/>
          <p:nvPr/>
        </p:nvSpPr>
        <p:spPr>
          <a:xfrm>
            <a:off x="10728472" y="4747096"/>
            <a:ext cx="562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OA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EB299FC-B206-4DF8-8C33-1D13DDD610A6}"/>
              </a:ext>
            </a:extLst>
          </p:cNvPr>
          <p:cNvSpPr/>
          <p:nvPr/>
        </p:nvSpPr>
        <p:spPr>
          <a:xfrm>
            <a:off x="9084730" y="5850182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OM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C1BD66C-1666-4FFA-BD94-E1A63EDD76B2}"/>
              </a:ext>
            </a:extLst>
          </p:cNvPr>
          <p:cNvSpPr/>
          <p:nvPr/>
        </p:nvSpPr>
        <p:spPr>
          <a:xfrm>
            <a:off x="11091330" y="3678482"/>
            <a:ext cx="822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-24,4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2061330-A0C6-4E00-A057-0C07E8DAB7D3}"/>
              </a:ext>
            </a:extLst>
          </p:cNvPr>
          <p:cNvSpPr/>
          <p:nvPr/>
        </p:nvSpPr>
        <p:spPr>
          <a:xfrm>
            <a:off x="9058875" y="1901073"/>
            <a:ext cx="673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sym typeface="Symbol" panose="05050102010706020507" pitchFamily="18" charset="2"/>
              </a:rPr>
              <a:t>*</a:t>
            </a:r>
            <a:r>
              <a:rPr lang="fr-FR" sz="24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s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endParaRPr lang="fr-FR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6C2F4B4-8AA9-41C8-A9DF-BCF6B48418FD}"/>
              </a:ext>
            </a:extLst>
          </p:cNvPr>
          <p:cNvSpPr/>
          <p:nvPr/>
        </p:nvSpPr>
        <p:spPr>
          <a:xfrm>
            <a:off x="9184149" y="4104263"/>
            <a:ext cx="519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sym typeface="Symbol" panose="05050102010706020507" pitchFamily="18" charset="2"/>
              </a:rPr>
              <a:t></a:t>
            </a:r>
            <a:r>
              <a:rPr lang="fr-FR" sz="24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s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endParaRPr lang="fr-FR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BB5B0CB-E9C0-4A50-8F35-4F2A7319FDD7}"/>
              </a:ext>
            </a:extLst>
          </p:cNvPr>
          <p:cNvSpPr/>
          <p:nvPr/>
        </p:nvSpPr>
        <p:spPr>
          <a:xfrm>
            <a:off x="6854942" y="3663133"/>
            <a:ext cx="822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-24,4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E5012B9-4F81-438F-B50B-F5AB404DB1EA}"/>
              </a:ext>
            </a:extLst>
          </p:cNvPr>
          <p:cNvSpPr/>
          <p:nvPr/>
        </p:nvSpPr>
        <p:spPr>
          <a:xfrm>
            <a:off x="7120739" y="2138133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E(eV)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91DCE24-64E4-4B98-88A5-A32BF64B4DC8}"/>
              </a:ext>
            </a:extLst>
          </p:cNvPr>
          <p:cNvSpPr/>
          <p:nvPr/>
        </p:nvSpPr>
        <p:spPr>
          <a:xfrm>
            <a:off x="10707869" y="2116391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E(eV)</a:t>
            </a: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5D05AEFD-88B5-4E59-A022-84EEDC4049F8}"/>
              </a:ext>
            </a:extLst>
          </p:cNvPr>
          <p:cNvCxnSpPr/>
          <p:nvPr/>
        </p:nvCxnSpPr>
        <p:spPr>
          <a:xfrm rot="5400000" flipH="1" flipV="1">
            <a:off x="8981905" y="2570473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17A63B35-8214-4FA8-AA60-8C7C8A3EC270}"/>
              </a:ext>
            </a:extLst>
          </p:cNvPr>
          <p:cNvCxnSpPr/>
          <p:nvPr/>
        </p:nvCxnSpPr>
        <p:spPr>
          <a:xfrm rot="5400000" flipH="1" flipV="1">
            <a:off x="9223205" y="2621273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8656CFB9-B3E6-4EA6-B257-9615465B49A6}"/>
              </a:ext>
            </a:extLst>
          </p:cNvPr>
          <p:cNvCxnSpPr/>
          <p:nvPr/>
        </p:nvCxnSpPr>
        <p:spPr>
          <a:xfrm rot="5400000" flipH="1" flipV="1">
            <a:off x="7486270" y="3879476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8C55DFF3-4172-4BEA-8015-BD228A14E6C0}"/>
              </a:ext>
            </a:extLst>
          </p:cNvPr>
          <p:cNvCxnSpPr/>
          <p:nvPr/>
        </p:nvCxnSpPr>
        <p:spPr>
          <a:xfrm rot="5400000" flipH="1" flipV="1">
            <a:off x="7727570" y="3930276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4B3CE767-F9D4-4D6C-A6E9-F5C27B8F2C8A}"/>
              </a:ext>
            </a:extLst>
          </p:cNvPr>
          <p:cNvCxnSpPr/>
          <p:nvPr/>
        </p:nvCxnSpPr>
        <p:spPr>
          <a:xfrm rot="5400000" flipH="1" flipV="1">
            <a:off x="10438883" y="3879475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97E9A01B-2C9A-453A-A90D-321760FB973C}"/>
              </a:ext>
            </a:extLst>
          </p:cNvPr>
          <p:cNvCxnSpPr/>
          <p:nvPr/>
        </p:nvCxnSpPr>
        <p:spPr>
          <a:xfrm rot="5400000" flipH="1" flipV="1">
            <a:off x="10680183" y="3930275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2DBDDE8A-B810-4D7A-8E0D-64A8EB5529DF}"/>
              </a:ext>
            </a:extLst>
          </p:cNvPr>
          <p:cNvSpPr/>
          <p:nvPr/>
        </p:nvSpPr>
        <p:spPr>
          <a:xfrm>
            <a:off x="8811721" y="1363421"/>
            <a:ext cx="540000" cy="540000"/>
          </a:xfrm>
          <a:prstGeom prst="ellipse">
            <a:avLst/>
          </a:prstGeom>
          <a:solidFill>
            <a:srgbClr val="85D9FF"/>
          </a:solidFill>
          <a:ln>
            <a:noFill/>
          </a:ln>
          <a:scene3d>
            <a:camera prst="orthographicFront">
              <a:rot lat="21299999" lon="0" rev="0"/>
            </a:camera>
            <a:lightRig rig="threePt" dir="t">
              <a:rot lat="0" lon="0" rev="1200000"/>
            </a:lightRig>
          </a:scene3d>
          <a:sp3d prstMaterial="flat">
            <a:bevelT w="266700" h="266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</a:rPr>
              <a:t>+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5B684-EED7-481D-867D-9609542C2E67}"/>
              </a:ext>
            </a:extLst>
          </p:cNvPr>
          <p:cNvSpPr/>
          <p:nvPr/>
        </p:nvSpPr>
        <p:spPr>
          <a:xfrm>
            <a:off x="7241387" y="124584"/>
            <a:ext cx="42769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>
                <a:latin typeface="Georgia" panose="02040502050405020303" pitchFamily="18" charset="0"/>
              </a:rPr>
              <a:t>N</a:t>
            </a:r>
            <a:r>
              <a:rPr lang="fr-FR" sz="2400" i="1" baseline="-25000" dirty="0" err="1">
                <a:latin typeface="Georgia" panose="02040502050405020303" pitchFamily="18" charset="0"/>
              </a:rPr>
              <a:t>l</a:t>
            </a:r>
            <a:r>
              <a:rPr lang="fr-FR" sz="2400" i="1" dirty="0"/>
              <a:t> </a:t>
            </a:r>
            <a:r>
              <a:rPr lang="fr-FR" sz="2400" dirty="0"/>
              <a:t>= 1/2 (e – e*) = 1/2 (2 - 2) = 0</a:t>
            </a:r>
          </a:p>
          <a:p>
            <a:r>
              <a:rPr lang="fr-FR" sz="2400" dirty="0"/>
              <a:t>Pas de liaison entre deux atomes</a:t>
            </a:r>
          </a:p>
          <a:p>
            <a:pPr algn="ctr"/>
            <a:r>
              <a:rPr lang="fr-FR" sz="2400" dirty="0"/>
              <a:t> d’hélium</a:t>
            </a:r>
          </a:p>
        </p:txBody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230A9EB5-0661-4851-A4D8-DFB89AB9F06C}"/>
              </a:ext>
            </a:extLst>
          </p:cNvPr>
          <p:cNvGrpSpPr/>
          <p:nvPr/>
        </p:nvGrpSpPr>
        <p:grpSpPr>
          <a:xfrm>
            <a:off x="2303119" y="5241442"/>
            <a:ext cx="972000" cy="576000"/>
            <a:chOff x="5821539" y="1609345"/>
            <a:chExt cx="1798457" cy="1087256"/>
          </a:xfrm>
          <a:solidFill>
            <a:srgbClr val="85D9FF"/>
          </a:solidFill>
          <a:scene3d>
            <a:camera prst="orthographicFront">
              <a:rot lat="21299999" lon="0" rev="0"/>
            </a:camera>
            <a:lightRig rig="threePt" dir="t">
              <a:rot lat="0" lon="0" rev="1200000"/>
            </a:lightRig>
          </a:scene3d>
        </p:grpSpPr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2EC38E20-CEEA-4EDF-84AC-022F91E5AA33}"/>
                </a:ext>
              </a:extLst>
            </p:cNvPr>
            <p:cNvSpPr/>
            <p:nvPr/>
          </p:nvSpPr>
          <p:spPr>
            <a:xfrm>
              <a:off x="5821539" y="1609345"/>
              <a:ext cx="1080000" cy="1080000"/>
            </a:xfrm>
            <a:prstGeom prst="ellipse">
              <a:avLst/>
            </a:prstGeom>
            <a:grpFill/>
            <a:sp3d prstMaterial="flat">
              <a:bevelT w="266700" h="266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chemeClr val="tx1"/>
                  </a:solidFill>
                </a:rPr>
                <a:t>+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04618C4E-3CE0-4707-A9EF-479A39ACBD3D}"/>
                </a:ext>
              </a:extLst>
            </p:cNvPr>
            <p:cNvSpPr/>
            <p:nvPr/>
          </p:nvSpPr>
          <p:spPr>
            <a:xfrm>
              <a:off x="6539996" y="1616601"/>
              <a:ext cx="1080000" cy="1080000"/>
            </a:xfrm>
            <a:prstGeom prst="ellipse">
              <a:avLst/>
            </a:prstGeom>
            <a:grpFill/>
            <a:sp3d prstMaterial="flat">
              <a:bevelT w="266700" h="266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dirty="0">
                  <a:solidFill>
                    <a:schemeClr val="tx1"/>
                  </a:solidFill>
                </a:rPr>
                <a:t>+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sp>
        <p:nvSpPr>
          <p:cNvPr id="92" name="Ellipse 91">
            <a:extLst>
              <a:ext uri="{FF2B5EF4-FFF2-40B4-BE49-F238E27FC236}">
                <a16:creationId xmlns:a16="http://schemas.microsoft.com/office/drawing/2014/main" id="{6AC5920A-9128-4039-A5A0-53AA38FC193C}"/>
              </a:ext>
            </a:extLst>
          </p:cNvPr>
          <p:cNvSpPr/>
          <p:nvPr/>
        </p:nvSpPr>
        <p:spPr>
          <a:xfrm>
            <a:off x="4126675" y="4162042"/>
            <a:ext cx="540000" cy="540000"/>
          </a:xfrm>
          <a:prstGeom prst="ellipse">
            <a:avLst/>
          </a:prstGeom>
          <a:solidFill>
            <a:srgbClr val="85D9FF"/>
          </a:solidFill>
          <a:ln>
            <a:noFill/>
          </a:ln>
          <a:scene3d>
            <a:camera prst="orthographicFront">
              <a:rot lat="21299999" lon="0" rev="0"/>
            </a:camera>
            <a:lightRig rig="threePt" dir="t">
              <a:rot lat="0" lon="0" rev="1200000"/>
            </a:lightRig>
          </a:scene3d>
          <a:sp3d prstMaterial="flat">
            <a:bevelT w="266700" h="266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</a:rPr>
              <a:t>+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6E5177E0-F5AF-4CDB-9806-FFB7AAA61A81}"/>
              </a:ext>
            </a:extLst>
          </p:cNvPr>
          <p:cNvSpPr/>
          <p:nvPr/>
        </p:nvSpPr>
        <p:spPr>
          <a:xfrm>
            <a:off x="853509" y="4181986"/>
            <a:ext cx="540000" cy="540000"/>
          </a:xfrm>
          <a:prstGeom prst="ellipse">
            <a:avLst/>
          </a:prstGeom>
          <a:solidFill>
            <a:srgbClr val="85D9FF"/>
          </a:solidFill>
          <a:ln>
            <a:noFill/>
          </a:ln>
          <a:scene3d>
            <a:camera prst="orthographicFront">
              <a:rot lat="21299999" lon="0" rev="0"/>
            </a:camera>
            <a:lightRig rig="threePt" dir="t">
              <a:rot lat="0" lon="0" rev="1200000"/>
            </a:lightRig>
          </a:scene3d>
          <a:sp3d prstMaterial="flat">
            <a:bevelT w="266700" h="266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</a:rPr>
              <a:t>+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9655E827-8CEC-4948-AFFB-8D297FA5221E}"/>
              </a:ext>
            </a:extLst>
          </p:cNvPr>
          <p:cNvSpPr/>
          <p:nvPr/>
        </p:nvSpPr>
        <p:spPr>
          <a:xfrm>
            <a:off x="9421443" y="1371443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>
              <a:rot lat="21299999" lon="0" rev="0"/>
            </a:camera>
            <a:lightRig rig="threePt" dir="t">
              <a:rot lat="0" lon="0" rev="1200000"/>
            </a:lightRig>
          </a:scene3d>
          <a:sp3d prstMaterial="flat">
            <a:bevelT w="266700" h="266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dirty="0">
                <a:solidFill>
                  <a:schemeClr val="tx1"/>
                </a:solidFill>
              </a:rPr>
              <a:t>-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059EC48-A060-48AC-B304-91E4460FBD8B}"/>
              </a:ext>
            </a:extLst>
          </p:cNvPr>
          <p:cNvSpPr/>
          <p:nvPr/>
        </p:nvSpPr>
        <p:spPr>
          <a:xfrm>
            <a:off x="9184149" y="5806557"/>
            <a:ext cx="465191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61F5F1C-35F8-478F-9BFF-DA90E358255F}"/>
              </a:ext>
            </a:extLst>
          </p:cNvPr>
          <p:cNvSpPr/>
          <p:nvPr/>
        </p:nvSpPr>
        <p:spPr>
          <a:xfrm rot="16200000">
            <a:off x="7213083" y="6061517"/>
            <a:ext cx="465191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28810EC-5B8B-4CC9-901B-964D5ECDE2B0}"/>
              </a:ext>
            </a:extLst>
          </p:cNvPr>
          <p:cNvSpPr/>
          <p:nvPr/>
        </p:nvSpPr>
        <p:spPr>
          <a:xfrm rot="5400000">
            <a:off x="11049810" y="6045776"/>
            <a:ext cx="465191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E24C4C-AFED-44C0-B95B-4BB160C36062}"/>
              </a:ext>
            </a:extLst>
          </p:cNvPr>
          <p:cNvSpPr/>
          <p:nvPr/>
        </p:nvSpPr>
        <p:spPr>
          <a:xfrm>
            <a:off x="198848" y="896275"/>
            <a:ext cx="51085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Indice de liaison </a:t>
            </a:r>
            <a:r>
              <a:rPr lang="fr-FR" sz="2400" dirty="0" err="1">
                <a:solidFill>
                  <a:srgbClr val="FF0000"/>
                </a:solidFill>
                <a:latin typeface="Georgia" panose="02040502050405020303" pitchFamily="18" charset="0"/>
              </a:rPr>
              <a:t>N</a:t>
            </a:r>
            <a:r>
              <a:rPr lang="fr-FR" sz="2400" i="1" baseline="-25000" dirty="0" err="1">
                <a:solidFill>
                  <a:srgbClr val="FF0000"/>
                </a:solidFill>
                <a:latin typeface="Georgia" panose="02040502050405020303" pitchFamily="18" charset="0"/>
              </a:rPr>
              <a:t>l</a:t>
            </a:r>
            <a:br>
              <a:rPr lang="fr-FR" sz="2400" b="1" dirty="0">
                <a:solidFill>
                  <a:srgbClr val="000099"/>
                </a:solidFill>
              </a:rPr>
            </a:br>
            <a:r>
              <a:rPr lang="fr-FR" sz="2400" dirty="0" err="1">
                <a:latin typeface="Georgia" panose="02040502050405020303" pitchFamily="18" charset="0"/>
              </a:rPr>
              <a:t>N</a:t>
            </a:r>
            <a:r>
              <a:rPr lang="fr-FR" sz="2400" i="1" baseline="-25000" dirty="0" err="1">
                <a:latin typeface="Georgia" panose="02040502050405020303" pitchFamily="18" charset="0"/>
              </a:rPr>
              <a:t>l</a:t>
            </a:r>
            <a:r>
              <a:rPr lang="fr-FR" sz="2400" i="1" dirty="0"/>
              <a:t> </a:t>
            </a:r>
            <a:r>
              <a:rPr lang="fr-FR" sz="2400" dirty="0"/>
              <a:t>= 1/2 (OM liantes – OM anti-liantes)</a:t>
            </a:r>
            <a:br>
              <a:rPr lang="fr-FR" sz="2400" dirty="0"/>
            </a:br>
            <a:r>
              <a:rPr lang="fr-FR" sz="2400" dirty="0" err="1">
                <a:latin typeface="Georgia" panose="02040502050405020303" pitchFamily="18" charset="0"/>
              </a:rPr>
              <a:t>N</a:t>
            </a:r>
            <a:r>
              <a:rPr lang="fr-FR" sz="2400" i="1" baseline="-25000" dirty="0" err="1">
                <a:latin typeface="Georgia" panose="02040502050405020303" pitchFamily="18" charset="0"/>
              </a:rPr>
              <a:t>l</a:t>
            </a:r>
            <a:r>
              <a:rPr lang="fr-FR" sz="2400" i="1" dirty="0"/>
              <a:t> </a:t>
            </a:r>
            <a:r>
              <a:rPr lang="fr-FR" sz="2400" dirty="0"/>
              <a:t>= 1/2 (e – e*) = 1/2 (2 - 0) = </a:t>
            </a:r>
            <a:r>
              <a:rPr lang="fr-FR" sz="24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491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92 L -0.07019 -0.0009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6" y="-9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0.07812 1.85185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500"/>
                            </p:stCondLst>
                            <p:childTnLst>
                              <p:par>
                                <p:cTn id="2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-0.06041 0.00139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69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06692 0.00093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46"/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41 0.00139 L -3.33333E-6 -1.48148E-6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69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92 0.00093 L 3.125E-6 4.07407E-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500"/>
                            </p:stCondLst>
                            <p:childTnLst>
                              <p:par>
                                <p:cTn id="2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3" grpId="0"/>
      <p:bldP spid="44" grpId="0"/>
      <p:bldP spid="45" grpId="0"/>
      <p:bldP spid="48" grpId="0"/>
      <p:bldP spid="49" grpId="0"/>
      <p:bldP spid="2" grpId="0"/>
      <p:bldP spid="31" grpId="0"/>
      <p:bldP spid="3" grpId="0"/>
      <p:bldP spid="34" grpId="0"/>
      <p:bldP spid="35" grpId="0"/>
      <p:bldP spid="36" grpId="0"/>
      <p:bldP spid="55" grpId="0" animBg="1"/>
      <p:bldP spid="56" grpId="0" animBg="1"/>
      <p:bldP spid="65" grpId="0"/>
      <p:bldP spid="65" grpId="1"/>
      <p:bldP spid="65" grpId="2"/>
      <p:bldP spid="66" grpId="0"/>
      <p:bldP spid="66" grpId="1"/>
      <p:bldP spid="66" grpId="2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88" grpId="0" animBg="1"/>
      <p:bldP spid="7" grpId="0"/>
      <p:bldP spid="92" grpId="0" animBg="1"/>
      <p:bldP spid="93" grpId="0" animBg="1"/>
      <p:bldP spid="86" grpId="0" animBg="1"/>
      <p:bldP spid="85" grpId="0"/>
      <p:bldP spid="85" grpId="1"/>
      <p:bldP spid="87" grpId="0"/>
      <p:bldP spid="94" grpId="0"/>
      <p:bldP spid="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 83">
            <a:extLst>
              <a:ext uri="{FF2B5EF4-FFF2-40B4-BE49-F238E27FC236}">
                <a16:creationId xmlns:a16="http://schemas.microsoft.com/office/drawing/2014/main" id="{277BEF18-12E3-49A9-B416-C73239159E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6" t="16011" r="23582" b="20547"/>
          <a:stretch/>
        </p:blipFill>
        <p:spPr>
          <a:xfrm>
            <a:off x="7212385" y="3914945"/>
            <a:ext cx="3353074" cy="2867984"/>
          </a:xfrm>
          <a:prstGeom prst="rect">
            <a:avLst/>
          </a:prstGeom>
        </p:spPr>
      </p:pic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70536F0C-1E49-4551-B6CF-DA455BD450CD}"/>
              </a:ext>
            </a:extLst>
          </p:cNvPr>
          <p:cNvCxnSpPr>
            <a:cxnSpLocks/>
          </p:cNvCxnSpPr>
          <p:nvPr/>
        </p:nvCxnSpPr>
        <p:spPr>
          <a:xfrm>
            <a:off x="6602168" y="1910983"/>
            <a:ext cx="2880000" cy="13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3BD5C48-7501-4287-9CE1-699ADC5DE70A}"/>
              </a:ext>
            </a:extLst>
          </p:cNvPr>
          <p:cNvSpPr/>
          <p:nvPr/>
        </p:nvSpPr>
        <p:spPr>
          <a:xfrm>
            <a:off x="0" y="-37908"/>
            <a:ext cx="118001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Combinaison des orbitales </a:t>
            </a:r>
            <a:r>
              <a:rPr lang="fr-FR" sz="3200" i="1" dirty="0">
                <a:solidFill>
                  <a:srgbClr val="FF0000"/>
                </a:solidFill>
              </a:rPr>
              <a:t>s </a:t>
            </a:r>
            <a:r>
              <a:rPr lang="fr-FR" sz="3200" dirty="0">
                <a:solidFill>
                  <a:srgbClr val="FF0000"/>
                </a:solidFill>
              </a:rPr>
              <a:t>et </a:t>
            </a:r>
            <a:r>
              <a:rPr lang="fr-FR" sz="3200" i="1" dirty="0">
                <a:solidFill>
                  <a:srgbClr val="FF0000"/>
                </a:solidFill>
              </a:rPr>
              <a:t>p</a:t>
            </a:r>
            <a:r>
              <a:rPr lang="fr-FR" sz="3200" dirty="0">
                <a:solidFill>
                  <a:srgbClr val="FF0000"/>
                </a:solidFill>
              </a:rPr>
              <a:t>:  </a:t>
            </a:r>
            <a:r>
              <a:rPr lang="fr-FR" sz="2400" dirty="0"/>
              <a:t>Recouvrement d’une orbitale </a:t>
            </a:r>
            <a:r>
              <a:rPr lang="fr-FR" sz="2400" i="1" dirty="0"/>
              <a:t>s </a:t>
            </a:r>
            <a:r>
              <a:rPr lang="fr-FR" sz="2400" dirty="0"/>
              <a:t>et d’une orbitale </a:t>
            </a:r>
            <a:r>
              <a:rPr lang="fr-FR" sz="2400" i="1" dirty="0"/>
              <a:t>pz,</a:t>
            </a:r>
            <a:r>
              <a:rPr lang="fr-FR" sz="2400" dirty="0"/>
              <a:t> </a:t>
            </a:r>
            <a:r>
              <a:rPr lang="fr-FR" sz="2400" dirty="0">
                <a:solidFill>
                  <a:srgbClr val="000000"/>
                </a:solidFill>
              </a:rPr>
              <a:t>(par convention : l’axe internucléaire est l’axe z)</a:t>
            </a:r>
            <a:endParaRPr lang="fr-FR" sz="2400" dirty="0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4D744F48-BE00-4D79-87FB-9C1B820BE022}"/>
              </a:ext>
            </a:extLst>
          </p:cNvPr>
          <p:cNvCxnSpPr>
            <a:cxnSpLocks/>
          </p:cNvCxnSpPr>
          <p:nvPr/>
        </p:nvCxnSpPr>
        <p:spPr>
          <a:xfrm>
            <a:off x="6594908" y="3208483"/>
            <a:ext cx="3456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4F725CB3-5ED3-4107-AAF9-7ADD3DC314A6}"/>
              </a:ext>
            </a:extLst>
          </p:cNvPr>
          <p:cNvCxnSpPr>
            <a:cxnSpLocks/>
          </p:cNvCxnSpPr>
          <p:nvPr/>
        </p:nvCxnSpPr>
        <p:spPr>
          <a:xfrm>
            <a:off x="2203192" y="3201538"/>
            <a:ext cx="2952000" cy="694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8BCCF7D5-9C91-40B2-8B0B-049355BA304B}"/>
              </a:ext>
            </a:extLst>
          </p:cNvPr>
          <p:cNvSpPr/>
          <p:nvPr/>
        </p:nvSpPr>
        <p:spPr>
          <a:xfrm>
            <a:off x="6835297" y="2695002"/>
            <a:ext cx="1008000" cy="1008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morning" dir="t"/>
          </a:scene3d>
          <a:sp3d prstMaterial="powder">
            <a:bevelT w="508000" h="508000"/>
            <a:bevelB w="457200" h="4572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0DEEF65E-3009-49D2-80DF-55F447CC8F67}"/>
              </a:ext>
            </a:extLst>
          </p:cNvPr>
          <p:cNvCxnSpPr>
            <a:cxnSpLocks/>
          </p:cNvCxnSpPr>
          <p:nvPr/>
        </p:nvCxnSpPr>
        <p:spPr>
          <a:xfrm>
            <a:off x="2151411" y="1904173"/>
            <a:ext cx="2952000" cy="694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696F1175-A5D5-4948-8896-7176684D92D0}"/>
              </a:ext>
            </a:extLst>
          </p:cNvPr>
          <p:cNvCxnSpPr/>
          <p:nvPr/>
        </p:nvCxnSpPr>
        <p:spPr>
          <a:xfrm>
            <a:off x="186264" y="3213546"/>
            <a:ext cx="1656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5D8A04C2-5EA9-40EE-927A-84124DC0FF9E}"/>
              </a:ext>
            </a:extLst>
          </p:cNvPr>
          <p:cNvCxnSpPr/>
          <p:nvPr/>
        </p:nvCxnSpPr>
        <p:spPr>
          <a:xfrm>
            <a:off x="193525" y="1902811"/>
            <a:ext cx="1656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82CB59BB-D97B-44C2-9B87-AC11CCE09688}"/>
              </a:ext>
            </a:extLst>
          </p:cNvPr>
          <p:cNvSpPr/>
          <p:nvPr/>
        </p:nvSpPr>
        <p:spPr>
          <a:xfrm>
            <a:off x="465284" y="1414687"/>
            <a:ext cx="1008000" cy="1008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morning" dir="t"/>
          </a:scene3d>
          <a:sp3d prstMaterial="powder">
            <a:bevelT w="508000" h="508000"/>
            <a:bevelB w="457200" h="4572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E8AEC88-3C6A-4CEE-9443-C88F3C5577CE}"/>
              </a:ext>
            </a:extLst>
          </p:cNvPr>
          <p:cNvSpPr/>
          <p:nvPr/>
        </p:nvSpPr>
        <p:spPr>
          <a:xfrm>
            <a:off x="6289657" y="1475633"/>
            <a:ext cx="900000" cy="90000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17999969" lon="16199979" rev="10800022"/>
            </a:camera>
            <a:lightRig rig="threePt" dir="t">
              <a:rot lat="0" lon="0" rev="12600000"/>
            </a:lightRig>
          </a:scene3d>
          <a:sp3d prstMaterial="powder">
            <a:bevelT w="508000" h="508000"/>
            <a:bevelB w="812800" h="10541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07FBB85-9C21-46DA-AFD5-67044D2419A8}"/>
              </a:ext>
            </a:extLst>
          </p:cNvPr>
          <p:cNvGrpSpPr/>
          <p:nvPr/>
        </p:nvGrpSpPr>
        <p:grpSpPr>
          <a:xfrm>
            <a:off x="2305355" y="1636609"/>
            <a:ext cx="1320009" cy="544536"/>
            <a:chOff x="4072791" y="1829293"/>
            <a:chExt cx="1320009" cy="544536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AF6863BB-95E3-4DF3-856C-1A5227FA0B47}"/>
                </a:ext>
              </a:extLst>
            </p:cNvPr>
            <p:cNvSpPr/>
            <p:nvPr/>
          </p:nvSpPr>
          <p:spPr>
            <a:xfrm>
              <a:off x="4072791" y="1833829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morning" dir="t">
                <a:rot lat="0" lon="0" rev="6000000"/>
              </a:lightRig>
            </a:scene3d>
            <a:sp3d prstMaterial="powder">
              <a:bevelT w="285750" h="285750"/>
              <a:bevelB w="812800" h="1054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FB39A284-F75F-43C4-9D2E-AA0D826728DB}"/>
                </a:ext>
              </a:extLst>
            </p:cNvPr>
            <p:cNvSpPr/>
            <p:nvPr/>
          </p:nvSpPr>
          <p:spPr>
            <a:xfrm>
              <a:off x="4852800" y="1829293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1800003" lon="5399983" rev="0"/>
              </a:camera>
              <a:lightRig rig="morning" dir="t">
                <a:rot lat="0" lon="0" rev="20400000"/>
              </a:lightRig>
            </a:scene3d>
            <a:sp3d prstMaterial="powder">
              <a:bevelT w="812800" h="1054100"/>
              <a:bevelB w="285750" h="28575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8F426FF-0656-4B37-B20A-62AD76DEDD77}"/>
              </a:ext>
            </a:extLst>
          </p:cNvPr>
          <p:cNvSpPr/>
          <p:nvPr/>
        </p:nvSpPr>
        <p:spPr>
          <a:xfrm>
            <a:off x="7186586" y="2355345"/>
            <a:ext cx="1404000" cy="1584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solidFill>
              <a:schemeClr val="accent6">
                <a:lumMod val="40000"/>
                <a:lumOff val="60000"/>
                <a:alpha val="62000"/>
              </a:schemeClr>
            </a:solidFill>
          </a:ln>
          <a:scene3d>
            <a:camera prst="orthographicFront">
              <a:rot lat="1107555" lon="17636910" rev="74084"/>
            </a:camera>
            <a:lightRig rig="freezing" dir="t"/>
          </a:scene3d>
          <a:sp3d extrusionH="76200" contourW="12700" prstMaterial="metal"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C85C53E-1466-4E05-A149-00785C1E648C}"/>
              </a:ext>
            </a:extLst>
          </p:cNvPr>
          <p:cNvSpPr/>
          <p:nvPr/>
        </p:nvSpPr>
        <p:spPr>
          <a:xfrm rot="10800000">
            <a:off x="8466569" y="2929002"/>
            <a:ext cx="564082" cy="54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1800003" lon="5399983" rev="0"/>
            </a:camera>
            <a:lightRig rig="morning" dir="t"/>
          </a:scene3d>
          <a:sp3d prstMaterial="powder">
            <a:bevelT w="349250" h="381000"/>
            <a:bevelB w="317500" h="3873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C78BED0-2923-4FA4-9C55-635A47C22FB0}"/>
              </a:ext>
            </a:extLst>
          </p:cNvPr>
          <p:cNvSpPr/>
          <p:nvPr/>
        </p:nvSpPr>
        <p:spPr>
          <a:xfrm rot="21600000">
            <a:off x="7596817" y="1655632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1800003" lon="5399983" rev="0"/>
            </a:camera>
            <a:lightRig rig="morning" dir="t">
              <a:rot lat="0" lon="0" rev="20400000"/>
            </a:lightRig>
          </a:scene3d>
          <a:sp3d prstMaterial="powder">
            <a:bevelT w="812800" h="1054100"/>
            <a:bevelB w="285750" h="2857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FFBC976-1B4C-4929-A849-41861B65FE83}"/>
              </a:ext>
            </a:extLst>
          </p:cNvPr>
          <p:cNvSpPr/>
          <p:nvPr/>
        </p:nvSpPr>
        <p:spPr>
          <a:xfrm>
            <a:off x="465283" y="2725874"/>
            <a:ext cx="1008000" cy="1008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morning" dir="t"/>
          </a:scene3d>
          <a:sp3d prstMaterial="powder">
            <a:bevelT w="508000" h="508000"/>
            <a:bevelB w="457200" h="4572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B1956867-A795-4740-BDAF-9796A01D66DA}"/>
              </a:ext>
            </a:extLst>
          </p:cNvPr>
          <p:cNvGrpSpPr/>
          <p:nvPr/>
        </p:nvGrpSpPr>
        <p:grpSpPr>
          <a:xfrm>
            <a:off x="3645819" y="2955774"/>
            <a:ext cx="1335749" cy="540524"/>
            <a:chOff x="3645819" y="3241310"/>
            <a:chExt cx="1335749" cy="540524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6596B2DF-1141-43CC-8405-C74CBF87C670}"/>
                </a:ext>
              </a:extLst>
            </p:cNvPr>
            <p:cNvSpPr/>
            <p:nvPr/>
          </p:nvSpPr>
          <p:spPr>
            <a:xfrm rot="10800000">
              <a:off x="3645819" y="3241834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1800003" lon="5399983" rev="0"/>
              </a:camera>
              <a:lightRig rig="morning" dir="t">
                <a:rot lat="0" lon="0" rev="0"/>
              </a:lightRig>
            </a:scene3d>
            <a:sp3d prstMaterial="powder">
              <a:bevelT w="812800" h="1054100"/>
              <a:bevelB w="285750" h="28575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3BDBF917-E0D8-4A69-81DB-B6CD70141EEF}"/>
                </a:ext>
              </a:extLst>
            </p:cNvPr>
            <p:cNvSpPr/>
            <p:nvPr/>
          </p:nvSpPr>
          <p:spPr>
            <a:xfrm rot="10800000">
              <a:off x="4441568" y="3241310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morning" dir="t">
                <a:rot lat="0" lon="0" rev="6000000"/>
              </a:lightRig>
            </a:scene3d>
            <a:sp3d prstMaterial="powder">
              <a:bevelT w="285750" h="285750"/>
              <a:bevelB w="812800" h="1054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llipse 34">
            <a:extLst>
              <a:ext uri="{FF2B5EF4-FFF2-40B4-BE49-F238E27FC236}">
                <a16:creationId xmlns:a16="http://schemas.microsoft.com/office/drawing/2014/main" id="{5F21DBCD-BF53-492A-9326-BC1C633333DA}"/>
              </a:ext>
            </a:extLst>
          </p:cNvPr>
          <p:cNvSpPr/>
          <p:nvPr/>
        </p:nvSpPr>
        <p:spPr>
          <a:xfrm rot="10800000">
            <a:off x="9518454" y="2929137"/>
            <a:ext cx="540000" cy="54000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17999969" lon="16199979" rev="10800022"/>
            </a:camera>
            <a:lightRig rig="morning" dir="t">
              <a:rot lat="0" lon="0" rev="6000000"/>
            </a:lightRig>
          </a:scene3d>
          <a:sp3d prstMaterial="powder">
            <a:bevelT w="285750" h="285750"/>
            <a:bevelB w="812800" h="10541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vers le bas 33">
            <a:extLst>
              <a:ext uri="{FF2B5EF4-FFF2-40B4-BE49-F238E27FC236}">
                <a16:creationId xmlns:a16="http://schemas.microsoft.com/office/drawing/2014/main" id="{C9E1AF72-F916-4D5E-A151-7801133A3742}"/>
              </a:ext>
            </a:extLst>
          </p:cNvPr>
          <p:cNvSpPr/>
          <p:nvPr/>
        </p:nvSpPr>
        <p:spPr>
          <a:xfrm rot="16200000">
            <a:off x="5668654" y="1400529"/>
            <a:ext cx="490874" cy="1043821"/>
          </a:xfrm>
          <a:prstGeom prst="downArrow">
            <a:avLst>
              <a:gd name="adj1" fmla="val 30000"/>
              <a:gd name="adj2" fmla="val 62500"/>
            </a:avLst>
          </a:prstGeom>
          <a:scene3d>
            <a:camera prst="orthographicFront"/>
            <a:lightRig rig="chilly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lèche vers le bas 33">
            <a:extLst>
              <a:ext uri="{FF2B5EF4-FFF2-40B4-BE49-F238E27FC236}">
                <a16:creationId xmlns:a16="http://schemas.microsoft.com/office/drawing/2014/main" id="{35759DBF-76E4-4D39-81CE-C235A9A9ABC3}"/>
              </a:ext>
            </a:extLst>
          </p:cNvPr>
          <p:cNvSpPr/>
          <p:nvPr/>
        </p:nvSpPr>
        <p:spPr>
          <a:xfrm rot="16200000">
            <a:off x="5656351" y="2693064"/>
            <a:ext cx="490874" cy="1043821"/>
          </a:xfrm>
          <a:prstGeom prst="downArrow">
            <a:avLst>
              <a:gd name="adj1" fmla="val 30000"/>
              <a:gd name="adj2" fmla="val 62500"/>
            </a:avLst>
          </a:prstGeom>
          <a:scene3d>
            <a:camera prst="orthographicFront"/>
            <a:lightRig rig="chilly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B5E2A35-CCE4-41B5-812B-C50D0FA3AA80}"/>
              </a:ext>
            </a:extLst>
          </p:cNvPr>
          <p:cNvSpPr/>
          <p:nvPr/>
        </p:nvSpPr>
        <p:spPr>
          <a:xfrm>
            <a:off x="8284209" y="677186"/>
            <a:ext cx="38790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Recouvrement axial liant</a:t>
            </a:r>
            <a:endParaRPr lang="fr-FR" sz="28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3DEFAD4-D834-4A01-9D5F-3E859DFBCDB4}"/>
              </a:ext>
            </a:extLst>
          </p:cNvPr>
          <p:cNvSpPr/>
          <p:nvPr/>
        </p:nvSpPr>
        <p:spPr>
          <a:xfrm>
            <a:off x="474740" y="887532"/>
            <a:ext cx="1093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+ns</a:t>
            </a:r>
            <a:endParaRPr lang="fr-FR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CE2CA10-1032-449C-BBFD-CBEEA873FEB0}"/>
              </a:ext>
            </a:extLst>
          </p:cNvPr>
          <p:cNvSpPr/>
          <p:nvPr/>
        </p:nvSpPr>
        <p:spPr>
          <a:xfrm>
            <a:off x="3061320" y="907870"/>
            <a:ext cx="1171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-np</a:t>
            </a:r>
            <a:r>
              <a:rPr lang="fr-FR" sz="32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endParaRPr lang="fr-FR" baseline="-250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CE8990C-BD26-44AE-A949-861214C0DBAC}"/>
              </a:ext>
            </a:extLst>
          </p:cNvPr>
          <p:cNvSpPr/>
          <p:nvPr/>
        </p:nvSpPr>
        <p:spPr>
          <a:xfrm>
            <a:off x="10948503" y="983899"/>
            <a:ext cx="934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0000"/>
                </a:solidFill>
                <a:sym typeface="Symbol" panose="05050102010706020507" pitchFamily="18" charset="2"/>
              </a:rPr>
              <a:t></a:t>
            </a:r>
            <a:r>
              <a:rPr lang="fr-FR" sz="3600" baseline="-25000" dirty="0" err="1">
                <a:solidFill>
                  <a:srgbClr val="000000"/>
                </a:solidFill>
                <a:sym typeface="Symbol" panose="05050102010706020507" pitchFamily="18" charset="2"/>
              </a:rPr>
              <a:t>sp</a:t>
            </a:r>
            <a:r>
              <a:rPr lang="fr-FR" sz="3600" dirty="0">
                <a:solidFill>
                  <a:srgbClr val="000000"/>
                </a:solidFill>
              </a:rPr>
              <a:t> </a:t>
            </a:r>
            <a:endParaRPr lang="fr-FR" sz="32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73A4B36-91C6-4FC3-B2F1-FAF2500C7C75}"/>
              </a:ext>
            </a:extLst>
          </p:cNvPr>
          <p:cNvSpPr/>
          <p:nvPr/>
        </p:nvSpPr>
        <p:spPr>
          <a:xfrm>
            <a:off x="8696358" y="1108470"/>
            <a:ext cx="2422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fusion des 2 lobes</a:t>
            </a:r>
            <a:endParaRPr lang="fr-FR" sz="24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A105E25-81BC-46B7-955E-254CC0396AAE}"/>
              </a:ext>
            </a:extLst>
          </p:cNvPr>
          <p:cNvSpPr/>
          <p:nvPr/>
        </p:nvSpPr>
        <p:spPr>
          <a:xfrm>
            <a:off x="9855275" y="2481109"/>
            <a:ext cx="2422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 axial anti-liant </a:t>
            </a:r>
            <a:endParaRPr lang="fr-FR" sz="28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50C8CF0-431B-4411-8DFE-B4577F5E3EF6}"/>
              </a:ext>
            </a:extLst>
          </p:cNvPr>
          <p:cNvSpPr/>
          <p:nvPr/>
        </p:nvSpPr>
        <p:spPr>
          <a:xfrm>
            <a:off x="3036229" y="2344356"/>
            <a:ext cx="1251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+np</a:t>
            </a:r>
            <a:r>
              <a:rPr lang="fr-FR" sz="32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endParaRPr lang="fr-FR" baseline="-25000" dirty="0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AFC5EF4C-D7A2-4357-A7A9-032B624548B4}"/>
              </a:ext>
            </a:extLst>
          </p:cNvPr>
          <p:cNvCxnSpPr/>
          <p:nvPr/>
        </p:nvCxnSpPr>
        <p:spPr>
          <a:xfrm>
            <a:off x="186264" y="5403423"/>
            <a:ext cx="1656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>
            <a:extLst>
              <a:ext uri="{FF2B5EF4-FFF2-40B4-BE49-F238E27FC236}">
                <a16:creationId xmlns:a16="http://schemas.microsoft.com/office/drawing/2014/main" id="{2AB2D136-ADA4-40E8-99E0-55744B644087}"/>
              </a:ext>
            </a:extLst>
          </p:cNvPr>
          <p:cNvSpPr/>
          <p:nvPr/>
        </p:nvSpPr>
        <p:spPr>
          <a:xfrm>
            <a:off x="471906" y="4899423"/>
            <a:ext cx="1008000" cy="1008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morning" dir="t"/>
          </a:scene3d>
          <a:sp3d prstMaterial="powder">
            <a:bevelT w="508000" h="508000"/>
            <a:bevelB w="457200" h="4572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B97F26BB-0A56-40C2-89A4-7FB5654A91C1}"/>
              </a:ext>
            </a:extLst>
          </p:cNvPr>
          <p:cNvGrpSpPr/>
          <p:nvPr/>
        </p:nvGrpSpPr>
        <p:grpSpPr>
          <a:xfrm rot="16200000">
            <a:off x="2275367" y="5133161"/>
            <a:ext cx="2700000" cy="540523"/>
            <a:chOff x="2331066" y="5177823"/>
            <a:chExt cx="2700000" cy="540523"/>
          </a:xfrm>
        </p:grpSpPr>
        <p:cxnSp>
          <p:nvCxnSpPr>
            <p:cNvPr id="61" name="Connecteur droit avec flèche 60">
              <a:extLst>
                <a:ext uri="{FF2B5EF4-FFF2-40B4-BE49-F238E27FC236}">
                  <a16:creationId xmlns:a16="http://schemas.microsoft.com/office/drawing/2014/main" id="{A4B14E2D-0920-4DA5-A6FF-8FE1379B2951}"/>
                </a:ext>
              </a:extLst>
            </p:cNvPr>
            <p:cNvCxnSpPr>
              <a:cxnSpLocks/>
            </p:cNvCxnSpPr>
            <p:nvPr/>
          </p:nvCxnSpPr>
          <p:spPr>
            <a:xfrm>
              <a:off x="2331066" y="5450889"/>
              <a:ext cx="2700000" cy="694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scene3d>
              <a:camera prst="orthographicFront"/>
              <a:lightRig rig="threePt" dir="t"/>
            </a:scene3d>
            <a:sp3d prstMaterial="powder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F0EC62C5-0A17-48CE-8BB9-524B6BBF7AFB}"/>
                </a:ext>
              </a:extLst>
            </p:cNvPr>
            <p:cNvGrpSpPr/>
            <p:nvPr/>
          </p:nvGrpSpPr>
          <p:grpSpPr>
            <a:xfrm>
              <a:off x="3628553" y="5177823"/>
              <a:ext cx="1335749" cy="540523"/>
              <a:chOff x="3500679" y="3241311"/>
              <a:chExt cx="1335749" cy="540523"/>
            </a:xfrm>
          </p:grpSpPr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D9DD66A7-B931-4620-AB4A-192C20CC6B39}"/>
                  </a:ext>
                </a:extLst>
              </p:cNvPr>
              <p:cNvSpPr/>
              <p:nvPr/>
            </p:nvSpPr>
            <p:spPr>
              <a:xfrm rot="10800000">
                <a:off x="3500679" y="3241834"/>
                <a:ext cx="540000" cy="54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>
                  <a:rot lat="1800003" lon="5399983" rev="0"/>
                </a:camera>
                <a:lightRig rig="sunset" dir="t">
                  <a:rot lat="0" lon="0" rev="9600000"/>
                </a:lightRig>
              </a:scene3d>
              <a:sp3d prstMaterial="powder">
                <a:bevelT w="812800" h="1054100"/>
                <a:bevelB w="285750" h="28575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4" name="Ellipse 63">
                <a:extLst>
                  <a:ext uri="{FF2B5EF4-FFF2-40B4-BE49-F238E27FC236}">
                    <a16:creationId xmlns:a16="http://schemas.microsoft.com/office/drawing/2014/main" id="{785E8F53-6ADB-4E16-8EC7-57FFD147ED43}"/>
                  </a:ext>
                </a:extLst>
              </p:cNvPr>
              <p:cNvSpPr/>
              <p:nvPr/>
            </p:nvSpPr>
            <p:spPr>
              <a:xfrm rot="10800000">
                <a:off x="4296428" y="3241311"/>
                <a:ext cx="540000" cy="54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morning" dir="t">
                  <a:rot lat="0" lon="0" rev="8400000"/>
                </a:lightRig>
              </a:scene3d>
              <a:sp3d prstMaterial="powder">
                <a:bevelT w="285750" h="285750"/>
                <a:bevelB w="812800" h="1054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67" name="Ellipse 66">
            <a:extLst>
              <a:ext uri="{FF2B5EF4-FFF2-40B4-BE49-F238E27FC236}">
                <a16:creationId xmlns:a16="http://schemas.microsoft.com/office/drawing/2014/main" id="{DD2450A5-5C4E-49E4-948B-C19B8B91F485}"/>
              </a:ext>
            </a:extLst>
          </p:cNvPr>
          <p:cNvSpPr/>
          <p:nvPr/>
        </p:nvSpPr>
        <p:spPr>
          <a:xfrm>
            <a:off x="5360689" y="4977221"/>
            <a:ext cx="1008000" cy="1008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morning" dir="t"/>
          </a:scene3d>
          <a:sp3d prstMaterial="powder">
            <a:bevelT w="508000" h="508000"/>
            <a:bevelB w="457200" h="4572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F6769FF4-C6C0-4B64-882B-122251E8B394}"/>
              </a:ext>
            </a:extLst>
          </p:cNvPr>
          <p:cNvSpPr/>
          <p:nvPr/>
        </p:nvSpPr>
        <p:spPr>
          <a:xfrm rot="5400000">
            <a:off x="6096526" y="4941221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1800003" lon="5399983" rev="0"/>
            </a:camera>
            <a:lightRig rig="morning" dir="t"/>
          </a:scene3d>
          <a:sp3d prstMaterial="clear">
            <a:bevelT w="812800" h="1054100"/>
            <a:bevelB w="285750" h="2857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C2FB43BD-2648-4871-89A0-C3E158E51CB1}"/>
              </a:ext>
            </a:extLst>
          </p:cNvPr>
          <p:cNvSpPr/>
          <p:nvPr/>
        </p:nvSpPr>
        <p:spPr>
          <a:xfrm rot="5400000">
            <a:off x="6096002" y="4145471"/>
            <a:ext cx="540000" cy="54000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17999969" lon="16199979" rev="10800022"/>
            </a:camera>
            <a:lightRig rig="morning" dir="t">
              <a:rot lat="0" lon="0" rev="6000000"/>
            </a:lightRig>
          </a:scene3d>
          <a:sp3d prstMaterial="clear">
            <a:bevelT w="285750" h="285750"/>
            <a:bevelB w="812800" h="10541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D289413-3C52-4973-A13C-1EAD1E6F3015}"/>
              </a:ext>
            </a:extLst>
          </p:cNvPr>
          <p:cNvSpPr/>
          <p:nvPr/>
        </p:nvSpPr>
        <p:spPr>
          <a:xfrm>
            <a:off x="1592872" y="1472307"/>
            <a:ext cx="360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Georgia" panose="02040502050405020303" pitchFamily="18" charset="0"/>
              </a:rPr>
              <a:t>Z</a:t>
            </a:r>
            <a:endParaRPr lang="fr-FR" dirty="0">
              <a:latin typeface="Georgia" panose="02040502050405020303" pitchFamily="18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EB0A6D4-716C-49C3-B34E-528232C04087}"/>
              </a:ext>
            </a:extLst>
          </p:cNvPr>
          <p:cNvSpPr/>
          <p:nvPr/>
        </p:nvSpPr>
        <p:spPr>
          <a:xfrm>
            <a:off x="4847350" y="1492645"/>
            <a:ext cx="360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Georgia" panose="02040502050405020303" pitchFamily="18" charset="0"/>
              </a:rPr>
              <a:t>Z</a:t>
            </a:r>
            <a:endParaRPr lang="fr-FR" dirty="0">
              <a:latin typeface="Georgia" panose="02040502050405020303" pitchFamily="18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52C4DA1-64CD-441A-848F-97159543F77C}"/>
              </a:ext>
            </a:extLst>
          </p:cNvPr>
          <p:cNvSpPr/>
          <p:nvPr/>
        </p:nvSpPr>
        <p:spPr>
          <a:xfrm>
            <a:off x="9528331" y="1694706"/>
            <a:ext cx="360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Georgia" panose="02040502050405020303" pitchFamily="18" charset="0"/>
              </a:rPr>
              <a:t>Z</a:t>
            </a:r>
            <a:endParaRPr lang="fr-FR" dirty="0">
              <a:latin typeface="Georgia" panose="02040502050405020303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6AF4C66-44EC-4366-8BE5-99EB02EF4FB9}"/>
              </a:ext>
            </a:extLst>
          </p:cNvPr>
          <p:cNvSpPr/>
          <p:nvPr/>
        </p:nvSpPr>
        <p:spPr>
          <a:xfrm>
            <a:off x="1592872" y="4936852"/>
            <a:ext cx="360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Georgia" panose="02040502050405020303" pitchFamily="18" charset="0"/>
              </a:rPr>
              <a:t>Z</a:t>
            </a:r>
            <a:endParaRPr lang="fr-FR" dirty="0">
              <a:latin typeface="Georgia" panose="02040502050405020303" pitchFamily="18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461171D-6E62-4877-AAE2-BC4364EEAE1E}"/>
              </a:ext>
            </a:extLst>
          </p:cNvPr>
          <p:cNvSpPr/>
          <p:nvPr/>
        </p:nvSpPr>
        <p:spPr>
          <a:xfrm>
            <a:off x="3847496" y="3947636"/>
            <a:ext cx="3609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latin typeface="Georgia" panose="02040502050405020303" pitchFamily="18" charset="0"/>
              </a:rPr>
              <a:t>Y</a:t>
            </a:r>
            <a:endParaRPr lang="fr-FR" dirty="0">
              <a:latin typeface="Georgia" panose="02040502050405020303" pitchFamily="18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60C5D80-A8D4-410F-B8A7-A5ED25190DBB}"/>
              </a:ext>
            </a:extLst>
          </p:cNvPr>
          <p:cNvSpPr/>
          <p:nvPr/>
        </p:nvSpPr>
        <p:spPr>
          <a:xfrm>
            <a:off x="3040899" y="3952298"/>
            <a:ext cx="3609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latin typeface="Georgia" panose="02040502050405020303" pitchFamily="18" charset="0"/>
              </a:rPr>
              <a:t>X</a:t>
            </a:r>
            <a:endParaRPr lang="fr-FR" dirty="0">
              <a:latin typeface="Georgia" panose="02040502050405020303" pitchFamily="18" charset="0"/>
            </a:endParaRPr>
          </a:p>
        </p:txBody>
      </p:sp>
      <p:sp>
        <p:nvSpPr>
          <p:cNvPr id="79" name="Flèche vers le bas 33">
            <a:extLst>
              <a:ext uri="{FF2B5EF4-FFF2-40B4-BE49-F238E27FC236}">
                <a16:creationId xmlns:a16="http://schemas.microsoft.com/office/drawing/2014/main" id="{EBADA00A-4CA2-413A-B502-A78254164A05}"/>
              </a:ext>
            </a:extLst>
          </p:cNvPr>
          <p:cNvSpPr/>
          <p:nvPr/>
        </p:nvSpPr>
        <p:spPr>
          <a:xfrm rot="16200000">
            <a:off x="4395893" y="4934747"/>
            <a:ext cx="490874" cy="1043821"/>
          </a:xfrm>
          <a:prstGeom prst="downArrow">
            <a:avLst>
              <a:gd name="adj1" fmla="val 30000"/>
              <a:gd name="adj2" fmla="val 62500"/>
            </a:avLst>
          </a:prstGeom>
          <a:scene3d>
            <a:camera prst="orthographicFront"/>
            <a:lightRig rig="chilly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F357877-E6E1-4199-80CD-1C5902553AC4}"/>
              </a:ext>
            </a:extLst>
          </p:cNvPr>
          <p:cNvSpPr/>
          <p:nvPr/>
        </p:nvSpPr>
        <p:spPr>
          <a:xfrm>
            <a:off x="10718190" y="2906708"/>
            <a:ext cx="1046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0000"/>
                </a:solidFill>
                <a:sym typeface="Symbol" panose="05050102010706020507" pitchFamily="18" charset="2"/>
              </a:rPr>
              <a:t>*</a:t>
            </a:r>
            <a:r>
              <a:rPr lang="fr-FR" sz="3600" baseline="-25000" dirty="0" err="1">
                <a:solidFill>
                  <a:srgbClr val="000000"/>
                </a:solidFill>
                <a:sym typeface="Symbol" panose="05050102010706020507" pitchFamily="18" charset="2"/>
              </a:rPr>
              <a:t>sp</a:t>
            </a:r>
            <a:r>
              <a:rPr lang="fr-FR" sz="3600" dirty="0">
                <a:solidFill>
                  <a:srgbClr val="000000"/>
                </a:solidFill>
              </a:rPr>
              <a:t> </a:t>
            </a:r>
            <a:endParaRPr lang="fr-FR" sz="3200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61A5E89-EFA3-470B-995F-C5784B3396C2}"/>
              </a:ext>
            </a:extLst>
          </p:cNvPr>
          <p:cNvSpPr/>
          <p:nvPr/>
        </p:nvSpPr>
        <p:spPr>
          <a:xfrm>
            <a:off x="2305354" y="6236592"/>
            <a:ext cx="989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sym typeface="Symbol" panose="05050102010706020507" pitchFamily="18" charset="2"/>
              </a:rPr>
              <a:t>±np</a:t>
            </a:r>
            <a:r>
              <a:rPr lang="fr-FR" sz="24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endParaRPr lang="fr-FR" sz="1400" baseline="-25000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834BE75-63E3-4EB8-9FC7-85750EE2DF87}"/>
              </a:ext>
            </a:extLst>
          </p:cNvPr>
          <p:cNvSpPr/>
          <p:nvPr/>
        </p:nvSpPr>
        <p:spPr>
          <a:xfrm>
            <a:off x="4075573" y="6242094"/>
            <a:ext cx="999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sym typeface="Symbol" panose="05050102010706020507" pitchFamily="18" charset="2"/>
              </a:rPr>
              <a:t>±np</a:t>
            </a:r>
            <a:r>
              <a:rPr lang="fr-FR" sz="24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y</a:t>
            </a:r>
            <a:endParaRPr lang="fr-FR" sz="1400" baseline="-250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8017AB0-5C25-4259-9530-8FDDF47B94CE}"/>
              </a:ext>
            </a:extLst>
          </p:cNvPr>
          <p:cNvSpPr/>
          <p:nvPr/>
        </p:nvSpPr>
        <p:spPr>
          <a:xfrm>
            <a:off x="573240" y="6236592"/>
            <a:ext cx="865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sym typeface="Symbol" panose="05050102010706020507" pitchFamily="18" charset="2"/>
              </a:rPr>
              <a:t>+ns</a:t>
            </a:r>
            <a:endParaRPr lang="fr-FR" sz="1400" baseline="-25000" dirty="0"/>
          </a:p>
        </p:txBody>
      </p:sp>
      <p:sp>
        <p:nvSpPr>
          <p:cNvPr id="57" name="Rectangle 56"/>
          <p:cNvSpPr/>
          <p:nvPr/>
        </p:nvSpPr>
        <p:spPr>
          <a:xfrm>
            <a:off x="10773557" y="4428498"/>
            <a:ext cx="1007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/>
              <a:t>R &gt; 0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0812368" y="5546168"/>
            <a:ext cx="1007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/>
              <a:t>R &lt; 0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0172784" y="5079665"/>
            <a:ext cx="1972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R: Recouvrement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A105E25-81BC-46B7-955E-254CC0396AAE}"/>
              </a:ext>
            </a:extLst>
          </p:cNvPr>
          <p:cNvSpPr/>
          <p:nvPr/>
        </p:nvSpPr>
        <p:spPr>
          <a:xfrm>
            <a:off x="10419282" y="6180405"/>
            <a:ext cx="16895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 Non-liant</a:t>
            </a:r>
            <a:endParaRPr lang="fr-FR" sz="2800" dirty="0"/>
          </a:p>
        </p:txBody>
      </p:sp>
      <p:sp>
        <p:nvSpPr>
          <p:cNvPr id="80" name="Forme libre : forme 79">
            <a:extLst>
              <a:ext uri="{FF2B5EF4-FFF2-40B4-BE49-F238E27FC236}">
                <a16:creationId xmlns:a16="http://schemas.microsoft.com/office/drawing/2014/main" id="{5959EE70-561F-4993-B04C-C02EBC128ADA}"/>
              </a:ext>
            </a:extLst>
          </p:cNvPr>
          <p:cNvSpPr/>
          <p:nvPr/>
        </p:nvSpPr>
        <p:spPr>
          <a:xfrm>
            <a:off x="9209437" y="4276428"/>
            <a:ext cx="586079" cy="1078862"/>
          </a:xfrm>
          <a:custGeom>
            <a:avLst/>
            <a:gdLst>
              <a:gd name="connsiteX0" fmla="*/ 4413 w 582799"/>
              <a:gd name="connsiteY0" fmla="*/ 2496 h 1077886"/>
              <a:gd name="connsiteX1" fmla="*/ 423513 w 582799"/>
              <a:gd name="connsiteY1" fmla="*/ 427946 h 1077886"/>
              <a:gd name="connsiteX2" fmla="*/ 575913 w 582799"/>
              <a:gd name="connsiteY2" fmla="*/ 1075646 h 1077886"/>
              <a:gd name="connsiteX3" fmla="*/ 226663 w 582799"/>
              <a:gd name="connsiteY3" fmla="*/ 618446 h 1077886"/>
              <a:gd name="connsiteX4" fmla="*/ 4413 w 582799"/>
              <a:gd name="connsiteY4" fmla="*/ 2496 h 1077886"/>
              <a:gd name="connsiteX0" fmla="*/ 4413 w 582799"/>
              <a:gd name="connsiteY0" fmla="*/ 2496 h 1077886"/>
              <a:gd name="connsiteX1" fmla="*/ 423513 w 582799"/>
              <a:gd name="connsiteY1" fmla="*/ 427946 h 1077886"/>
              <a:gd name="connsiteX2" fmla="*/ 575913 w 582799"/>
              <a:gd name="connsiteY2" fmla="*/ 1075646 h 1077886"/>
              <a:gd name="connsiteX3" fmla="*/ 226663 w 582799"/>
              <a:gd name="connsiteY3" fmla="*/ 618446 h 1077886"/>
              <a:gd name="connsiteX4" fmla="*/ 4413 w 582799"/>
              <a:gd name="connsiteY4" fmla="*/ 2496 h 1077886"/>
              <a:gd name="connsiteX0" fmla="*/ 4413 w 586079"/>
              <a:gd name="connsiteY0" fmla="*/ 3472 h 1078862"/>
              <a:gd name="connsiteX1" fmla="*/ 423513 w 586079"/>
              <a:gd name="connsiteY1" fmla="*/ 428922 h 1078862"/>
              <a:gd name="connsiteX2" fmla="*/ 575913 w 586079"/>
              <a:gd name="connsiteY2" fmla="*/ 1076622 h 1078862"/>
              <a:gd name="connsiteX3" fmla="*/ 226663 w 586079"/>
              <a:gd name="connsiteY3" fmla="*/ 619422 h 1078862"/>
              <a:gd name="connsiteX4" fmla="*/ 4413 w 586079"/>
              <a:gd name="connsiteY4" fmla="*/ 3472 h 107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079" h="1078862">
                <a:moveTo>
                  <a:pt x="4413" y="3472"/>
                </a:moveTo>
                <a:cubicBezTo>
                  <a:pt x="37221" y="-28278"/>
                  <a:pt x="283813" y="161164"/>
                  <a:pt x="423513" y="428922"/>
                </a:cubicBezTo>
                <a:cubicBezTo>
                  <a:pt x="563213" y="696680"/>
                  <a:pt x="608721" y="1044872"/>
                  <a:pt x="575913" y="1076622"/>
                </a:cubicBezTo>
                <a:cubicBezTo>
                  <a:pt x="543105" y="1108372"/>
                  <a:pt x="324030" y="795105"/>
                  <a:pt x="226663" y="619422"/>
                </a:cubicBezTo>
                <a:cubicBezTo>
                  <a:pt x="129296" y="443739"/>
                  <a:pt x="-28395" y="35222"/>
                  <a:pt x="4413" y="3472"/>
                </a:cubicBez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solidFill>
              <a:schemeClr val="tx1">
                <a:alpha val="6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Forme libre : forme 80">
            <a:extLst>
              <a:ext uri="{FF2B5EF4-FFF2-40B4-BE49-F238E27FC236}">
                <a16:creationId xmlns:a16="http://schemas.microsoft.com/office/drawing/2014/main" id="{57E9683C-B30F-4F25-9EA0-BCB2722290C6}"/>
              </a:ext>
            </a:extLst>
          </p:cNvPr>
          <p:cNvSpPr/>
          <p:nvPr/>
        </p:nvSpPr>
        <p:spPr>
          <a:xfrm rot="3353549">
            <a:off x="9196736" y="5367992"/>
            <a:ext cx="586079" cy="1078862"/>
          </a:xfrm>
          <a:custGeom>
            <a:avLst/>
            <a:gdLst>
              <a:gd name="connsiteX0" fmla="*/ 4413 w 582799"/>
              <a:gd name="connsiteY0" fmla="*/ 2496 h 1077886"/>
              <a:gd name="connsiteX1" fmla="*/ 423513 w 582799"/>
              <a:gd name="connsiteY1" fmla="*/ 427946 h 1077886"/>
              <a:gd name="connsiteX2" fmla="*/ 575913 w 582799"/>
              <a:gd name="connsiteY2" fmla="*/ 1075646 h 1077886"/>
              <a:gd name="connsiteX3" fmla="*/ 226663 w 582799"/>
              <a:gd name="connsiteY3" fmla="*/ 618446 h 1077886"/>
              <a:gd name="connsiteX4" fmla="*/ 4413 w 582799"/>
              <a:gd name="connsiteY4" fmla="*/ 2496 h 1077886"/>
              <a:gd name="connsiteX0" fmla="*/ 4413 w 582799"/>
              <a:gd name="connsiteY0" fmla="*/ 2496 h 1077886"/>
              <a:gd name="connsiteX1" fmla="*/ 423513 w 582799"/>
              <a:gd name="connsiteY1" fmla="*/ 427946 h 1077886"/>
              <a:gd name="connsiteX2" fmla="*/ 575913 w 582799"/>
              <a:gd name="connsiteY2" fmla="*/ 1075646 h 1077886"/>
              <a:gd name="connsiteX3" fmla="*/ 226663 w 582799"/>
              <a:gd name="connsiteY3" fmla="*/ 618446 h 1077886"/>
              <a:gd name="connsiteX4" fmla="*/ 4413 w 582799"/>
              <a:gd name="connsiteY4" fmla="*/ 2496 h 1077886"/>
              <a:gd name="connsiteX0" fmla="*/ 4413 w 586079"/>
              <a:gd name="connsiteY0" fmla="*/ 3472 h 1078862"/>
              <a:gd name="connsiteX1" fmla="*/ 423513 w 586079"/>
              <a:gd name="connsiteY1" fmla="*/ 428922 h 1078862"/>
              <a:gd name="connsiteX2" fmla="*/ 575913 w 586079"/>
              <a:gd name="connsiteY2" fmla="*/ 1076622 h 1078862"/>
              <a:gd name="connsiteX3" fmla="*/ 226663 w 586079"/>
              <a:gd name="connsiteY3" fmla="*/ 619422 h 1078862"/>
              <a:gd name="connsiteX4" fmla="*/ 4413 w 586079"/>
              <a:gd name="connsiteY4" fmla="*/ 3472 h 107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079" h="1078862">
                <a:moveTo>
                  <a:pt x="4413" y="3472"/>
                </a:moveTo>
                <a:cubicBezTo>
                  <a:pt x="37221" y="-28278"/>
                  <a:pt x="283813" y="161164"/>
                  <a:pt x="423513" y="428922"/>
                </a:cubicBezTo>
                <a:cubicBezTo>
                  <a:pt x="563213" y="696680"/>
                  <a:pt x="608721" y="1044872"/>
                  <a:pt x="575913" y="1076622"/>
                </a:cubicBezTo>
                <a:cubicBezTo>
                  <a:pt x="543105" y="1108372"/>
                  <a:pt x="324030" y="795105"/>
                  <a:pt x="226663" y="619422"/>
                </a:cubicBezTo>
                <a:cubicBezTo>
                  <a:pt x="129296" y="443739"/>
                  <a:pt x="-28395" y="35222"/>
                  <a:pt x="4413" y="3472"/>
                </a:cubicBezTo>
                <a:close/>
              </a:path>
            </a:pathLst>
          </a:custGeom>
          <a:solidFill>
            <a:srgbClr val="FF0000">
              <a:alpha val="90000"/>
            </a:srgbClr>
          </a:solidFill>
          <a:ln>
            <a:solidFill>
              <a:schemeClr val="tx1">
                <a:alpha val="6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6FEA21-3841-42A1-A5BD-A6E214D4E1C2}"/>
              </a:ext>
            </a:extLst>
          </p:cNvPr>
          <p:cNvSpPr/>
          <p:nvPr/>
        </p:nvSpPr>
        <p:spPr>
          <a:xfrm>
            <a:off x="727408" y="1498216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F8BDA9C-81CB-42EF-BF07-C75E623AF4AD}"/>
              </a:ext>
            </a:extLst>
          </p:cNvPr>
          <p:cNvSpPr/>
          <p:nvPr/>
        </p:nvSpPr>
        <p:spPr>
          <a:xfrm>
            <a:off x="2733699" y="1498215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AD41735-1197-4460-B405-C549B8CB30C6}"/>
              </a:ext>
            </a:extLst>
          </p:cNvPr>
          <p:cNvSpPr/>
          <p:nvPr/>
        </p:nvSpPr>
        <p:spPr>
          <a:xfrm>
            <a:off x="4109707" y="1410995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D2E081A-6C85-4E60-B13A-CA16DABD1231}"/>
              </a:ext>
            </a:extLst>
          </p:cNvPr>
          <p:cNvSpPr/>
          <p:nvPr/>
        </p:nvSpPr>
        <p:spPr>
          <a:xfrm>
            <a:off x="2813949" y="2744312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800B9FA-35AB-45EB-9807-526E56D13B07}"/>
              </a:ext>
            </a:extLst>
          </p:cNvPr>
          <p:cNvSpPr/>
          <p:nvPr/>
        </p:nvSpPr>
        <p:spPr>
          <a:xfrm>
            <a:off x="3430688" y="5608625"/>
            <a:ext cx="3738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0E235E9-D104-41E7-B7C5-11B7A99254A7}"/>
              </a:ext>
            </a:extLst>
          </p:cNvPr>
          <p:cNvSpPr/>
          <p:nvPr/>
        </p:nvSpPr>
        <p:spPr>
          <a:xfrm>
            <a:off x="744765" y="2757026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B4F5514-1C3F-4021-B615-0EB5BC55BF03}"/>
              </a:ext>
            </a:extLst>
          </p:cNvPr>
          <p:cNvSpPr/>
          <p:nvPr/>
        </p:nvSpPr>
        <p:spPr>
          <a:xfrm>
            <a:off x="714584" y="496693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6DD7A4E7-50EB-46D6-AB66-6576EB565115}"/>
              </a:ext>
            </a:extLst>
          </p:cNvPr>
          <p:cNvSpPr/>
          <p:nvPr/>
        </p:nvSpPr>
        <p:spPr>
          <a:xfrm>
            <a:off x="3386224" y="4354938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90EA14C-5D4C-49DD-8A60-EC0739FE6972}"/>
              </a:ext>
            </a:extLst>
          </p:cNvPr>
          <p:cNvSpPr/>
          <p:nvPr/>
        </p:nvSpPr>
        <p:spPr>
          <a:xfrm>
            <a:off x="4043603" y="2799475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4628B51-C96B-4CFA-B9FA-4B41207C0351}"/>
              </a:ext>
            </a:extLst>
          </p:cNvPr>
          <p:cNvSpPr/>
          <p:nvPr/>
        </p:nvSpPr>
        <p:spPr>
          <a:xfrm>
            <a:off x="7102976" y="1467436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933D624-29DB-41D5-806F-03D73E81768A}"/>
              </a:ext>
            </a:extLst>
          </p:cNvPr>
          <p:cNvSpPr/>
          <p:nvPr/>
        </p:nvSpPr>
        <p:spPr>
          <a:xfrm>
            <a:off x="8630669" y="1450828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B828D20-AB78-4F03-8335-D67ADE6C6F1C}"/>
              </a:ext>
            </a:extLst>
          </p:cNvPr>
          <p:cNvSpPr/>
          <p:nvPr/>
        </p:nvSpPr>
        <p:spPr>
          <a:xfrm>
            <a:off x="7052320" y="2757425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5C78324-2041-4C0F-B8AD-E5BC7062C6E3}"/>
              </a:ext>
            </a:extLst>
          </p:cNvPr>
          <p:cNvSpPr/>
          <p:nvPr/>
        </p:nvSpPr>
        <p:spPr>
          <a:xfrm>
            <a:off x="9163548" y="2759266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D3781D5-3945-4037-8129-70E5B1C80863}"/>
              </a:ext>
            </a:extLst>
          </p:cNvPr>
          <p:cNvSpPr/>
          <p:nvPr/>
        </p:nvSpPr>
        <p:spPr>
          <a:xfrm>
            <a:off x="8164952" y="2713373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-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459EA8D-5925-4E9A-A464-2A1DE92FB6CE}"/>
              </a:ext>
            </a:extLst>
          </p:cNvPr>
          <p:cNvCxnSpPr>
            <a:cxnSpLocks/>
          </p:cNvCxnSpPr>
          <p:nvPr/>
        </p:nvCxnSpPr>
        <p:spPr>
          <a:xfrm flipH="1">
            <a:off x="9796348" y="4753087"/>
            <a:ext cx="906478" cy="949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CF0AE353-2BDA-4956-8B9B-475FF95A9397}"/>
              </a:ext>
            </a:extLst>
          </p:cNvPr>
          <p:cNvCxnSpPr>
            <a:cxnSpLocks/>
          </p:cNvCxnSpPr>
          <p:nvPr/>
        </p:nvCxnSpPr>
        <p:spPr>
          <a:xfrm flipH="1" flipV="1">
            <a:off x="9798919" y="5764371"/>
            <a:ext cx="941624" cy="1193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01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" grpId="0" animBg="1"/>
      <p:bldP spid="10" grpId="0" animBg="1"/>
      <p:bldP spid="29" grpId="0" animBg="1"/>
      <p:bldP spid="24" grpId="0" animBg="1"/>
      <p:bldP spid="30" grpId="0" animBg="1"/>
      <p:bldP spid="32" grpId="0" animBg="1"/>
      <p:bldP spid="35" grpId="0" animBg="1"/>
      <p:bldP spid="41" grpId="0" animBg="1"/>
      <p:bldP spid="43" grpId="0" animBg="1"/>
      <p:bldP spid="48" grpId="0"/>
      <p:bldP spid="50" grpId="0"/>
      <p:bldP spid="51" grpId="0"/>
      <p:bldP spid="52" grpId="0"/>
      <p:bldP spid="53" grpId="0"/>
      <p:bldP spid="54" grpId="0"/>
      <p:bldP spid="56" grpId="0"/>
      <p:bldP spid="59" grpId="0" animBg="1"/>
      <p:bldP spid="67" grpId="0" animBg="1"/>
      <p:bldP spid="71" grpId="0" animBg="1"/>
      <p:bldP spid="72" grpId="0" animBg="1"/>
      <p:bldP spid="73" grpId="0"/>
      <p:bldP spid="74" grpId="0"/>
      <p:bldP spid="75" grpId="0"/>
      <p:bldP spid="76" grpId="0"/>
      <p:bldP spid="77" grpId="0"/>
      <p:bldP spid="78" grpId="0"/>
      <p:bldP spid="79" grpId="0" animBg="1"/>
      <p:bldP spid="85" grpId="0"/>
      <p:bldP spid="86" grpId="0"/>
      <p:bldP spid="87" grpId="0"/>
      <p:bldP spid="88" grpId="0"/>
      <p:bldP spid="57" grpId="0"/>
      <p:bldP spid="66" grpId="0"/>
      <p:bldP spid="68" grpId="0"/>
      <p:bldP spid="69" grpId="0"/>
      <p:bldP spid="80" grpId="0" animBg="1"/>
      <p:bldP spid="81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BA33DDA-C17A-42B3-A4D0-F7342E4DC0E1}"/>
              </a:ext>
            </a:extLst>
          </p:cNvPr>
          <p:cNvCxnSpPr>
            <a:cxnSpLocks/>
          </p:cNvCxnSpPr>
          <p:nvPr/>
        </p:nvCxnSpPr>
        <p:spPr>
          <a:xfrm flipV="1">
            <a:off x="3760352" y="1530095"/>
            <a:ext cx="0" cy="45360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CC668F1-3FCF-4419-B2E8-099E12DA837B}"/>
              </a:ext>
            </a:extLst>
          </p:cNvPr>
          <p:cNvCxnSpPr/>
          <p:nvPr/>
        </p:nvCxnSpPr>
        <p:spPr>
          <a:xfrm flipH="1">
            <a:off x="2040301" y="4770384"/>
            <a:ext cx="90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6B28E1F-A155-47F2-9FE6-26FDA1343123}"/>
              </a:ext>
            </a:extLst>
          </p:cNvPr>
          <p:cNvCxnSpPr/>
          <p:nvPr/>
        </p:nvCxnSpPr>
        <p:spPr>
          <a:xfrm flipH="1">
            <a:off x="2065699" y="1153561"/>
            <a:ext cx="90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DD0714B-034A-4BBB-BC43-039822AB5027}"/>
              </a:ext>
            </a:extLst>
          </p:cNvPr>
          <p:cNvCxnSpPr>
            <a:cxnSpLocks/>
          </p:cNvCxnSpPr>
          <p:nvPr/>
        </p:nvCxnSpPr>
        <p:spPr>
          <a:xfrm flipV="1">
            <a:off x="1258740" y="1166261"/>
            <a:ext cx="781559" cy="512724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95B0977-8247-4D9E-9DC9-D45AA0464F14}"/>
              </a:ext>
            </a:extLst>
          </p:cNvPr>
          <p:cNvCxnSpPr>
            <a:cxnSpLocks/>
          </p:cNvCxnSpPr>
          <p:nvPr/>
        </p:nvCxnSpPr>
        <p:spPr>
          <a:xfrm flipV="1">
            <a:off x="2916913" y="2487061"/>
            <a:ext cx="810728" cy="831708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F365E67-EFBF-4988-8E5B-7BD095C9F012}"/>
              </a:ext>
            </a:extLst>
          </p:cNvPr>
          <p:cNvCxnSpPr>
            <a:cxnSpLocks/>
          </p:cNvCxnSpPr>
          <p:nvPr/>
        </p:nvCxnSpPr>
        <p:spPr>
          <a:xfrm flipH="1" flipV="1">
            <a:off x="2951129" y="1166261"/>
            <a:ext cx="776511" cy="132080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B8D1A6D-C8A4-475B-AA97-82926554007C}"/>
              </a:ext>
            </a:extLst>
          </p:cNvPr>
          <p:cNvCxnSpPr>
            <a:cxnSpLocks/>
          </p:cNvCxnSpPr>
          <p:nvPr/>
        </p:nvCxnSpPr>
        <p:spPr>
          <a:xfrm flipH="1" flipV="1">
            <a:off x="1262882" y="1688667"/>
            <a:ext cx="763015" cy="1630102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2878625-D105-4311-9287-B92BAB4BEBE8}"/>
              </a:ext>
            </a:extLst>
          </p:cNvPr>
          <p:cNvSpPr/>
          <p:nvPr/>
        </p:nvSpPr>
        <p:spPr>
          <a:xfrm>
            <a:off x="2064660" y="-5482"/>
            <a:ext cx="780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400" dirty="0">
                <a:solidFill>
                  <a:srgbClr val="000000"/>
                </a:solidFill>
                <a:sym typeface="Symbol" panose="05050102010706020507" pitchFamily="18" charset="2"/>
              </a:rPr>
              <a:t>*</a:t>
            </a:r>
            <a:r>
              <a:rPr lang="fr-FR" sz="2400" baseline="-25000" dirty="0" err="1">
                <a:solidFill>
                  <a:srgbClr val="000000"/>
                </a:solidFill>
                <a:sym typeface="Symbol" panose="05050102010706020507" pitchFamily="18" charset="2"/>
              </a:rPr>
              <a:t>sp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1C213F1-1AAD-4779-B8CA-1ED7BF4DC029}"/>
              </a:ext>
            </a:extLst>
          </p:cNvPr>
          <p:cNvSpPr/>
          <p:nvPr/>
        </p:nvSpPr>
        <p:spPr>
          <a:xfrm>
            <a:off x="3857895" y="673175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400" dirty="0"/>
              <a:t>E(eV)</a:t>
            </a: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52A14664-0092-4D35-B70B-52DE30A80E25}"/>
              </a:ext>
            </a:extLst>
          </p:cNvPr>
          <p:cNvCxnSpPr/>
          <p:nvPr/>
        </p:nvCxnSpPr>
        <p:spPr>
          <a:xfrm>
            <a:off x="2932079" y="4770006"/>
            <a:ext cx="800044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6038AB9-36CA-415D-B12C-AD22361A19C0}"/>
              </a:ext>
            </a:extLst>
          </p:cNvPr>
          <p:cNvGrpSpPr/>
          <p:nvPr/>
        </p:nvGrpSpPr>
        <p:grpSpPr>
          <a:xfrm>
            <a:off x="3788904" y="2204868"/>
            <a:ext cx="962371" cy="553643"/>
            <a:chOff x="1956136" y="2195344"/>
            <a:chExt cx="962371" cy="553643"/>
          </a:xfrm>
        </p:grpSpPr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734A7F76-2281-4A8C-A28D-EA26778229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2928" y="2472003"/>
              <a:ext cx="41557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4E458E38-B4A0-45F0-8214-849FC261A284}"/>
                </a:ext>
              </a:extLst>
            </p:cNvPr>
            <p:cNvCxnSpPr/>
            <p:nvPr/>
          </p:nvCxnSpPr>
          <p:spPr>
            <a:xfrm rot="5400000" flipH="1" flipV="1">
              <a:off x="2363152" y="2448437"/>
              <a:ext cx="506185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>
              <a:extLst>
                <a:ext uri="{FF2B5EF4-FFF2-40B4-BE49-F238E27FC236}">
                  <a16:creationId xmlns:a16="http://schemas.microsoft.com/office/drawing/2014/main" id="{494CB0B7-0D01-4669-AEDB-A668ADDA2DC6}"/>
                </a:ext>
              </a:extLst>
            </p:cNvPr>
            <p:cNvCxnSpPr/>
            <p:nvPr/>
          </p:nvCxnSpPr>
          <p:spPr>
            <a:xfrm rot="5400000" flipH="1" flipV="1">
              <a:off x="2557338" y="2495895"/>
              <a:ext cx="506185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A2F0E31E-7F63-4B0D-BCCC-68D501569815}"/>
                </a:ext>
              </a:extLst>
            </p:cNvPr>
            <p:cNvCxnSpPr/>
            <p:nvPr/>
          </p:nvCxnSpPr>
          <p:spPr>
            <a:xfrm flipH="1">
              <a:off x="1956136" y="2472003"/>
              <a:ext cx="44994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>
              <a:extLst>
                <a:ext uri="{FF2B5EF4-FFF2-40B4-BE49-F238E27FC236}">
                  <a16:creationId xmlns:a16="http://schemas.microsoft.com/office/drawing/2014/main" id="{4915D21C-9218-46E8-8E2F-B4F39B73B9CC}"/>
                </a:ext>
              </a:extLst>
            </p:cNvPr>
            <p:cNvCxnSpPr/>
            <p:nvPr/>
          </p:nvCxnSpPr>
          <p:spPr>
            <a:xfrm rot="5400000" flipH="1" flipV="1">
              <a:off x="1862877" y="2448437"/>
              <a:ext cx="506185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292DFA40-CB29-4E18-8049-44AE01637055}"/>
                </a:ext>
              </a:extLst>
            </p:cNvPr>
            <p:cNvCxnSpPr/>
            <p:nvPr/>
          </p:nvCxnSpPr>
          <p:spPr>
            <a:xfrm rot="5400000" flipH="1" flipV="1">
              <a:off x="2021180" y="2495895"/>
              <a:ext cx="506185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2D7B7D0B-EBFF-4FBE-A70D-919DE63A3AB8}"/>
              </a:ext>
            </a:extLst>
          </p:cNvPr>
          <p:cNvCxnSpPr/>
          <p:nvPr/>
        </p:nvCxnSpPr>
        <p:spPr>
          <a:xfrm flipH="1">
            <a:off x="2025937" y="3310294"/>
            <a:ext cx="90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BBA4ECD5-937D-4410-B57A-76F78F5CB7B7}"/>
              </a:ext>
            </a:extLst>
          </p:cNvPr>
          <p:cNvCxnSpPr/>
          <p:nvPr/>
        </p:nvCxnSpPr>
        <p:spPr>
          <a:xfrm rot="5400000" flipH="1" flipV="1">
            <a:off x="2171423" y="3256777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7CC972E7-CAB3-409B-A190-3D54B706B3E8}"/>
              </a:ext>
            </a:extLst>
          </p:cNvPr>
          <p:cNvCxnSpPr/>
          <p:nvPr/>
        </p:nvCxnSpPr>
        <p:spPr>
          <a:xfrm rot="5400000" flipH="1" flipV="1">
            <a:off x="2316470" y="3307577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A60CB37-2F34-4065-9500-D3D301EE2681}"/>
              </a:ext>
            </a:extLst>
          </p:cNvPr>
          <p:cNvGrpSpPr/>
          <p:nvPr/>
        </p:nvGrpSpPr>
        <p:grpSpPr>
          <a:xfrm>
            <a:off x="3774315" y="2204051"/>
            <a:ext cx="2157618" cy="552055"/>
            <a:chOff x="3774315" y="2204051"/>
            <a:chExt cx="2157618" cy="552055"/>
          </a:xfrm>
        </p:grpSpPr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1FB0E2F8-C5A9-4BE3-B4ED-B814B4FE93D1}"/>
                </a:ext>
              </a:extLst>
            </p:cNvPr>
            <p:cNvCxnSpPr/>
            <p:nvPr/>
          </p:nvCxnSpPr>
          <p:spPr>
            <a:xfrm rot="5400000" flipH="1" flipV="1">
              <a:off x="3693757" y="2457144"/>
              <a:ext cx="5061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45AFDEB4-585C-4AF7-B153-F9A7E3EDCFDC}"/>
                </a:ext>
              </a:extLst>
            </p:cNvPr>
            <p:cNvCxnSpPr/>
            <p:nvPr/>
          </p:nvCxnSpPr>
          <p:spPr>
            <a:xfrm rot="5400000" flipH="1" flipV="1">
              <a:off x="3853797" y="2503014"/>
              <a:ext cx="5061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F0544483-F5B3-48F0-A657-9F42FBBCB1BC}"/>
                </a:ext>
              </a:extLst>
            </p:cNvPr>
            <p:cNvCxnSpPr/>
            <p:nvPr/>
          </p:nvCxnSpPr>
          <p:spPr>
            <a:xfrm flipH="1">
              <a:off x="3774315" y="2487060"/>
              <a:ext cx="44994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28F86D56-5734-4AD2-B855-879871E558C2}"/>
                </a:ext>
              </a:extLst>
            </p:cNvPr>
            <p:cNvCxnSpPr/>
            <p:nvPr/>
          </p:nvCxnSpPr>
          <p:spPr>
            <a:xfrm rot="5400000" flipH="1" flipV="1">
              <a:off x="4204587" y="2477780"/>
              <a:ext cx="5061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FA44407F-6D5A-4D63-9F94-5A8840E0130F}"/>
                </a:ext>
              </a:extLst>
            </p:cNvPr>
            <p:cNvCxnSpPr/>
            <p:nvPr/>
          </p:nvCxnSpPr>
          <p:spPr>
            <a:xfrm rot="5400000" flipH="1" flipV="1">
              <a:off x="4391133" y="2500633"/>
              <a:ext cx="5061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2A06064F-B2F7-478A-911D-8017424C9332}"/>
                </a:ext>
              </a:extLst>
            </p:cNvPr>
            <p:cNvCxnSpPr/>
            <p:nvPr/>
          </p:nvCxnSpPr>
          <p:spPr>
            <a:xfrm flipH="1">
              <a:off x="4301332" y="2487060"/>
              <a:ext cx="44994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19BD9942-F715-4EBB-9557-90A403F008AE}"/>
                </a:ext>
              </a:extLst>
            </p:cNvPr>
            <p:cNvCxnSpPr/>
            <p:nvPr/>
          </p:nvCxnSpPr>
          <p:spPr>
            <a:xfrm rot="5400000" flipH="1" flipV="1">
              <a:off x="4772889" y="2478008"/>
              <a:ext cx="5061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94A426F4-569E-49BE-AEBA-0FA1014AFB66}"/>
                </a:ext>
              </a:extLst>
            </p:cNvPr>
            <p:cNvCxnSpPr/>
            <p:nvPr/>
          </p:nvCxnSpPr>
          <p:spPr>
            <a:xfrm flipH="1">
              <a:off x="4828348" y="2487060"/>
              <a:ext cx="44994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F20E8E0-B048-48DF-BA8F-F41831AFDF2C}"/>
                </a:ext>
              </a:extLst>
            </p:cNvPr>
            <p:cNvSpPr/>
            <p:nvPr/>
          </p:nvSpPr>
          <p:spPr>
            <a:xfrm>
              <a:off x="5341707" y="2220744"/>
              <a:ext cx="5902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rtl="1"/>
              <a:r>
                <a:rPr lang="fr-FR" sz="2400" dirty="0"/>
                <a:t>-20</a:t>
              </a:r>
            </a:p>
          </p:txBody>
        </p:sp>
      </p:grpSp>
      <p:sp>
        <p:nvSpPr>
          <p:cNvPr id="75" name="Ellipse 74">
            <a:extLst>
              <a:ext uri="{FF2B5EF4-FFF2-40B4-BE49-F238E27FC236}">
                <a16:creationId xmlns:a16="http://schemas.microsoft.com/office/drawing/2014/main" id="{E3CA847F-4572-405F-A24C-251F64E626EA}"/>
              </a:ext>
            </a:extLst>
          </p:cNvPr>
          <p:cNvSpPr/>
          <p:nvPr/>
        </p:nvSpPr>
        <p:spPr>
          <a:xfrm>
            <a:off x="2276275" y="5007319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21299999" lon="0" rev="0"/>
            </a:camera>
            <a:lightRig rig="threePt" dir="t">
              <a:rot lat="0" lon="0" rev="1800000"/>
            </a:lightRig>
          </a:scene3d>
          <a:sp3d prstMaterial="clear">
            <a:bevelT w="279400" h="279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tx1"/>
              </a:solidFill>
            </a:endParaRP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0347BDF7-9EA9-4D02-AC65-58D533AC7DAB}"/>
              </a:ext>
            </a:extLst>
          </p:cNvPr>
          <p:cNvGrpSpPr/>
          <p:nvPr/>
        </p:nvGrpSpPr>
        <p:grpSpPr>
          <a:xfrm>
            <a:off x="3918092" y="4482823"/>
            <a:ext cx="147269" cy="521559"/>
            <a:chOff x="3918092" y="4393923"/>
            <a:chExt cx="147269" cy="521559"/>
          </a:xfrm>
        </p:grpSpPr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8D34534F-524B-48CA-9B06-190877865C1B}"/>
                </a:ext>
              </a:extLst>
            </p:cNvPr>
            <p:cNvCxnSpPr/>
            <p:nvPr/>
          </p:nvCxnSpPr>
          <p:spPr>
            <a:xfrm rot="5400000" flipH="1" flipV="1">
              <a:off x="3664999" y="4647016"/>
              <a:ext cx="506185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avec flèche 78">
              <a:extLst>
                <a:ext uri="{FF2B5EF4-FFF2-40B4-BE49-F238E27FC236}">
                  <a16:creationId xmlns:a16="http://schemas.microsoft.com/office/drawing/2014/main" id="{8BDC9678-C556-488D-AC96-293C54EB91C2}"/>
                </a:ext>
              </a:extLst>
            </p:cNvPr>
            <p:cNvCxnSpPr/>
            <p:nvPr/>
          </p:nvCxnSpPr>
          <p:spPr>
            <a:xfrm rot="5400000" flipH="1" flipV="1">
              <a:off x="3812268" y="4662390"/>
              <a:ext cx="506185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38ED631-61DF-426A-8671-11C9FB44B011}"/>
              </a:ext>
            </a:extLst>
          </p:cNvPr>
          <p:cNvGrpSpPr/>
          <p:nvPr/>
        </p:nvGrpSpPr>
        <p:grpSpPr>
          <a:xfrm>
            <a:off x="3738474" y="4479863"/>
            <a:ext cx="1093108" cy="1099988"/>
            <a:chOff x="3738474" y="4479863"/>
            <a:chExt cx="1093108" cy="1099988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D60B3489-6A98-4D3D-A3AF-AA45CCBF605D}"/>
                </a:ext>
              </a:extLst>
            </p:cNvPr>
            <p:cNvCxnSpPr/>
            <p:nvPr/>
          </p:nvCxnSpPr>
          <p:spPr>
            <a:xfrm flipH="1">
              <a:off x="3738474" y="4767716"/>
              <a:ext cx="44994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1C5373A2-76E2-4FF5-B41B-FD538FAADBBF}"/>
                </a:ext>
              </a:extLst>
            </p:cNvPr>
            <p:cNvSpPr/>
            <p:nvPr/>
          </p:nvSpPr>
          <p:spPr>
            <a:xfrm>
              <a:off x="3861044" y="5039851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scene3d>
              <a:camera prst="orthographicFront">
                <a:rot lat="21299999" lon="0" rev="0"/>
              </a:camera>
              <a:lightRig rig="threePt" dir="t">
                <a:rot lat="0" lon="0" rev="1800000"/>
              </a:lightRig>
            </a:scene3d>
            <a:sp3d prstMaterial="clear">
              <a:bevelT w="279400" h="279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AB8B014-EB78-4057-88F0-F92A166C448F}"/>
                </a:ext>
              </a:extLst>
            </p:cNvPr>
            <p:cNvSpPr/>
            <p:nvPr/>
          </p:nvSpPr>
          <p:spPr>
            <a:xfrm>
              <a:off x="4241356" y="4515921"/>
              <a:ext cx="5902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/>
                <a:t>-43</a:t>
              </a:r>
            </a:p>
          </p:txBody>
        </p: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5979D3F9-9776-4BAE-A32B-DD6475E20A18}"/>
                </a:ext>
              </a:extLst>
            </p:cNvPr>
            <p:cNvCxnSpPr/>
            <p:nvPr/>
          </p:nvCxnSpPr>
          <p:spPr>
            <a:xfrm rot="5400000" flipH="1" flipV="1">
              <a:off x="3811161" y="4767714"/>
              <a:ext cx="5061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avec flèche 79">
              <a:extLst>
                <a:ext uri="{FF2B5EF4-FFF2-40B4-BE49-F238E27FC236}">
                  <a16:creationId xmlns:a16="http://schemas.microsoft.com/office/drawing/2014/main" id="{16F01FA6-CFAA-45EF-AC68-E63D3BBEE6F9}"/>
                </a:ext>
              </a:extLst>
            </p:cNvPr>
            <p:cNvCxnSpPr/>
            <p:nvPr/>
          </p:nvCxnSpPr>
          <p:spPr>
            <a:xfrm rot="5400000" flipH="1" flipV="1">
              <a:off x="3664342" y="4732956"/>
              <a:ext cx="5061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E225465-388C-4D34-9BD3-90DCE7181ECF}"/>
              </a:ext>
            </a:extLst>
          </p:cNvPr>
          <p:cNvGrpSpPr/>
          <p:nvPr/>
        </p:nvGrpSpPr>
        <p:grpSpPr>
          <a:xfrm>
            <a:off x="1861088" y="555439"/>
            <a:ext cx="1160638" cy="360000"/>
            <a:chOff x="1861088" y="555439"/>
            <a:chExt cx="1160638" cy="360000"/>
          </a:xfrm>
        </p:grpSpPr>
        <p:cxnSp>
          <p:nvCxnSpPr>
            <p:cNvPr id="144" name="Connecteur droit avec flèche 143">
              <a:extLst>
                <a:ext uri="{FF2B5EF4-FFF2-40B4-BE49-F238E27FC236}">
                  <a16:creationId xmlns:a16="http://schemas.microsoft.com/office/drawing/2014/main" id="{720A72E4-DD85-4DBB-92C7-7CEBA66698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61088" y="742354"/>
              <a:ext cx="11606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" name="Groupe 142">
              <a:extLst>
                <a:ext uri="{FF2B5EF4-FFF2-40B4-BE49-F238E27FC236}">
                  <a16:creationId xmlns:a16="http://schemas.microsoft.com/office/drawing/2014/main" id="{04D1CAC7-F4E9-42E3-87A4-CF642E90B684}"/>
                </a:ext>
              </a:extLst>
            </p:cNvPr>
            <p:cNvGrpSpPr/>
            <p:nvPr/>
          </p:nvGrpSpPr>
          <p:grpSpPr>
            <a:xfrm rot="10800000">
              <a:off x="2226079" y="651523"/>
              <a:ext cx="775457" cy="182600"/>
              <a:chOff x="4707808" y="993605"/>
              <a:chExt cx="775457" cy="182600"/>
            </a:xfrm>
          </p:grpSpPr>
          <p:sp>
            <p:nvSpPr>
              <p:cNvPr id="145" name="Ellipse 144">
                <a:extLst>
                  <a:ext uri="{FF2B5EF4-FFF2-40B4-BE49-F238E27FC236}">
                    <a16:creationId xmlns:a16="http://schemas.microsoft.com/office/drawing/2014/main" id="{237D2EFC-3DF0-4ED7-B692-EDE769D3F215}"/>
                  </a:ext>
                </a:extLst>
              </p:cNvPr>
              <p:cNvSpPr/>
              <p:nvPr/>
            </p:nvSpPr>
            <p:spPr>
              <a:xfrm>
                <a:off x="4707808" y="993605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morning" dir="t"/>
              </a:scene3d>
              <a:sp3d prstMaterial="plastic">
                <a:bevelT w="95250" h="95250"/>
                <a:bevelB w="520700" h="4445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fr-FR"/>
              </a:p>
            </p:txBody>
          </p:sp>
          <p:sp>
            <p:nvSpPr>
              <p:cNvPr id="146" name="Ellipse 145">
                <a:extLst>
                  <a:ext uri="{FF2B5EF4-FFF2-40B4-BE49-F238E27FC236}">
                    <a16:creationId xmlns:a16="http://schemas.microsoft.com/office/drawing/2014/main" id="{C9A9FFC7-8EEF-4E89-A1CB-D4AC8351B0EA}"/>
                  </a:ext>
                </a:extLst>
              </p:cNvPr>
              <p:cNvSpPr/>
              <p:nvPr/>
            </p:nvSpPr>
            <p:spPr>
              <a:xfrm rot="10800000">
                <a:off x="5303265" y="996205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morning" dir="t">
                  <a:rot lat="0" lon="0" rev="6000000"/>
                </a:lightRig>
              </a:scene3d>
              <a:sp3d prstMaterial="powder">
                <a:bevelT w="196850" h="133350"/>
                <a:bevelB w="330200" h="165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fr-FR"/>
              </a:p>
            </p:txBody>
          </p:sp>
        </p:grpSp>
        <p:sp>
          <p:nvSpPr>
            <p:cNvPr id="147" name="Ellipse 146">
              <a:extLst>
                <a:ext uri="{FF2B5EF4-FFF2-40B4-BE49-F238E27FC236}">
                  <a16:creationId xmlns:a16="http://schemas.microsoft.com/office/drawing/2014/main" id="{713E08FB-65C9-4DD2-8E12-704F0B83D0A8}"/>
                </a:ext>
              </a:extLst>
            </p:cNvPr>
            <p:cNvSpPr/>
            <p:nvPr/>
          </p:nvSpPr>
          <p:spPr>
            <a:xfrm>
              <a:off x="1956853" y="555439"/>
              <a:ext cx="360000" cy="36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scene3d>
              <a:camera prst="orthographicFront">
                <a:rot lat="21299999" lon="0" rev="0"/>
              </a:camera>
              <a:lightRig rig="balanced" dir="t"/>
            </a:scene3d>
            <a:sp3d prstMaterial="plastic">
              <a:bevelT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fr-FR" sz="9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7E092C4-FD58-44CF-90E9-7F1B710C929B}"/>
              </a:ext>
            </a:extLst>
          </p:cNvPr>
          <p:cNvGrpSpPr/>
          <p:nvPr/>
        </p:nvGrpSpPr>
        <p:grpSpPr>
          <a:xfrm>
            <a:off x="3938447" y="1345117"/>
            <a:ext cx="1582872" cy="936000"/>
            <a:chOff x="3938447" y="1345117"/>
            <a:chExt cx="1582872" cy="936000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8552F5CE-6C23-4D81-85FA-D696291E81BB}"/>
                </a:ext>
              </a:extLst>
            </p:cNvPr>
            <p:cNvGrpSpPr/>
            <p:nvPr/>
          </p:nvGrpSpPr>
          <p:grpSpPr>
            <a:xfrm>
              <a:off x="4062015" y="1515843"/>
              <a:ext cx="936000" cy="662251"/>
              <a:chOff x="4062015" y="1515843"/>
              <a:chExt cx="936000" cy="662251"/>
            </a:xfrm>
          </p:grpSpPr>
          <p:cxnSp>
            <p:nvCxnSpPr>
              <p:cNvPr id="120" name="Connecteur droit avec flèche 119">
                <a:extLst>
                  <a:ext uri="{FF2B5EF4-FFF2-40B4-BE49-F238E27FC236}">
                    <a16:creationId xmlns:a16="http://schemas.microsoft.com/office/drawing/2014/main" id="{6EE9E812-B00E-4176-B583-51FA246E7E9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 flipV="1">
                <a:off x="4530015" y="1363284"/>
                <a:ext cx="0" cy="936000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e 122"/>
              <p:cNvGrpSpPr/>
              <p:nvPr/>
            </p:nvGrpSpPr>
            <p:grpSpPr>
              <a:xfrm>
                <a:off x="4190806" y="1515843"/>
                <a:ext cx="662297" cy="662251"/>
                <a:chOff x="4974017" y="871780"/>
                <a:chExt cx="662297" cy="662251"/>
              </a:xfrm>
            </p:grpSpPr>
            <p:sp>
              <p:nvSpPr>
                <p:cNvPr id="121" name="Ellipse 120">
                  <a:extLst>
                    <a:ext uri="{FF2B5EF4-FFF2-40B4-BE49-F238E27FC236}">
                      <a16:creationId xmlns:a16="http://schemas.microsoft.com/office/drawing/2014/main" id="{B59ED804-11FD-4AE5-BD22-55BD3F33EA84}"/>
                    </a:ext>
                  </a:extLst>
                </p:cNvPr>
                <p:cNvSpPr/>
                <p:nvPr/>
              </p:nvSpPr>
              <p:spPr>
                <a:xfrm rot="18900000">
                  <a:off x="4974017" y="1354031"/>
                  <a:ext cx="180000" cy="1800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scene3d>
                  <a:camera prst="orthographicFront">
                    <a:rot lat="17999969" lon="16199979" rev="10800022"/>
                  </a:camera>
                  <a:lightRig rig="morning" dir="t"/>
                </a:scene3d>
                <a:sp3d prstMaterial="plastic">
                  <a:bevelT w="95250" h="95250"/>
                  <a:bevelB w="520700" h="444500"/>
                  <a:contourClr>
                    <a:schemeClr val="bg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1"/>
                  <a:endParaRPr lang="fr-FR"/>
                </a:p>
              </p:txBody>
            </p:sp>
            <p:sp>
              <p:nvSpPr>
                <p:cNvPr id="122" name="Ellipse 121">
                  <a:extLst>
                    <a:ext uri="{FF2B5EF4-FFF2-40B4-BE49-F238E27FC236}">
                      <a16:creationId xmlns:a16="http://schemas.microsoft.com/office/drawing/2014/main" id="{B916B6A8-5CC2-417C-96FB-46BD1DC683B7}"/>
                    </a:ext>
                  </a:extLst>
                </p:cNvPr>
                <p:cNvSpPr/>
                <p:nvPr/>
              </p:nvSpPr>
              <p:spPr>
                <a:xfrm rot="8100000">
                  <a:off x="5456314" y="871780"/>
                  <a:ext cx="180000" cy="18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17999969" lon="16199979" rev="10800022"/>
                  </a:camera>
                  <a:lightRig rig="balanced" dir="t"/>
                </a:scene3d>
                <a:sp3d prstMaterial="powder">
                  <a:bevelT w="95250" h="95250"/>
                  <a:bevelB w="520700" h="444500"/>
                  <a:contourClr>
                    <a:schemeClr val="bg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1"/>
                  <a:endParaRPr lang="fr-FR"/>
                </a:p>
              </p:txBody>
            </p:sp>
          </p:grpSp>
        </p:grpSp>
        <p:grpSp>
          <p:nvGrpSpPr>
            <p:cNvPr id="101" name="Groupe 100"/>
            <p:cNvGrpSpPr/>
            <p:nvPr/>
          </p:nvGrpSpPr>
          <p:grpSpPr>
            <a:xfrm>
              <a:off x="4585319" y="1827233"/>
              <a:ext cx="936000" cy="180033"/>
              <a:chOff x="4585319" y="1863017"/>
              <a:chExt cx="936000" cy="180033"/>
            </a:xfrm>
          </p:grpSpPr>
          <p:cxnSp>
            <p:nvCxnSpPr>
              <p:cNvPr id="102" name="Connecteur droit avec flèche 101">
                <a:extLst>
                  <a:ext uri="{FF2B5EF4-FFF2-40B4-BE49-F238E27FC236}">
                    <a16:creationId xmlns:a16="http://schemas.microsoft.com/office/drawing/2014/main" id="{6EE9E812-B00E-4176-B583-51FA246E7E9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053319" y="1479643"/>
                <a:ext cx="0" cy="936000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3" name="Groupe 92">
                <a:extLst>
                  <a:ext uri="{FF2B5EF4-FFF2-40B4-BE49-F238E27FC236}">
                    <a16:creationId xmlns:a16="http://schemas.microsoft.com/office/drawing/2014/main" id="{5DAD6585-0343-41F1-A887-9C9315897A3A}"/>
                  </a:ext>
                </a:extLst>
              </p:cNvPr>
              <p:cNvGrpSpPr/>
              <p:nvPr/>
            </p:nvGrpSpPr>
            <p:grpSpPr>
              <a:xfrm>
                <a:off x="4605509" y="1863017"/>
                <a:ext cx="862039" cy="180033"/>
                <a:chOff x="4707808" y="993605"/>
                <a:chExt cx="862039" cy="180033"/>
              </a:xfrm>
            </p:grpSpPr>
            <p:sp>
              <p:nvSpPr>
                <p:cNvPr id="90" name="Ellipse 89">
                  <a:extLst>
                    <a:ext uri="{FF2B5EF4-FFF2-40B4-BE49-F238E27FC236}">
                      <a16:creationId xmlns:a16="http://schemas.microsoft.com/office/drawing/2014/main" id="{B59ED804-11FD-4AE5-BD22-55BD3F33EA84}"/>
                    </a:ext>
                  </a:extLst>
                </p:cNvPr>
                <p:cNvSpPr/>
                <p:nvPr/>
              </p:nvSpPr>
              <p:spPr>
                <a:xfrm>
                  <a:off x="4707808" y="993605"/>
                  <a:ext cx="180000" cy="1800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scene3d>
                  <a:camera prst="orthographicFront">
                    <a:rot lat="17999969" lon="16199979" rev="10800022"/>
                  </a:camera>
                  <a:lightRig rig="morning" dir="t"/>
                </a:scene3d>
                <a:sp3d prstMaterial="plastic">
                  <a:bevelT w="95250" h="95250"/>
                  <a:bevelB w="520700" h="444500"/>
                  <a:contourClr>
                    <a:schemeClr val="bg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1"/>
                  <a:endParaRPr lang="fr-FR"/>
                </a:p>
              </p:txBody>
            </p:sp>
            <p:sp>
              <p:nvSpPr>
                <p:cNvPr id="92" name="Ellipse 91">
                  <a:extLst>
                    <a:ext uri="{FF2B5EF4-FFF2-40B4-BE49-F238E27FC236}">
                      <a16:creationId xmlns:a16="http://schemas.microsoft.com/office/drawing/2014/main" id="{B916B6A8-5CC2-417C-96FB-46BD1DC683B7}"/>
                    </a:ext>
                  </a:extLst>
                </p:cNvPr>
                <p:cNvSpPr/>
                <p:nvPr/>
              </p:nvSpPr>
              <p:spPr>
                <a:xfrm rot="10800000">
                  <a:off x="5389847" y="993638"/>
                  <a:ext cx="180000" cy="18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17999969" lon="16199979" rev="10800022"/>
                  </a:camera>
                  <a:lightRig rig="balanced" dir="t"/>
                </a:scene3d>
                <a:sp3d prstMaterial="powder">
                  <a:bevelT w="95250" h="95250"/>
                  <a:bevelB w="520700" h="444500"/>
                  <a:contourClr>
                    <a:schemeClr val="bg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1"/>
                  <a:endParaRPr lang="fr-FR"/>
                </a:p>
              </p:txBody>
            </p:sp>
          </p:grpSp>
        </p:grp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ACF6B82F-1F79-4301-99C8-EE6A94074C3B}"/>
                </a:ext>
              </a:extLst>
            </p:cNvPr>
            <p:cNvGrpSpPr/>
            <p:nvPr/>
          </p:nvGrpSpPr>
          <p:grpSpPr>
            <a:xfrm>
              <a:off x="3938447" y="1345117"/>
              <a:ext cx="196111" cy="936000"/>
              <a:chOff x="3938447" y="1345117"/>
              <a:chExt cx="196111" cy="936000"/>
            </a:xfrm>
          </p:grpSpPr>
          <p:cxnSp>
            <p:nvCxnSpPr>
              <p:cNvPr id="126" name="Connecteur droit avec flèche 125">
                <a:extLst>
                  <a:ext uri="{FF2B5EF4-FFF2-40B4-BE49-F238E27FC236}">
                    <a16:creationId xmlns:a16="http://schemas.microsoft.com/office/drawing/2014/main" id="{6EE9E812-B00E-4176-B583-51FA246E7E99}"/>
                  </a:ext>
                </a:extLst>
              </p:cNvPr>
              <p:cNvCxnSpPr>
                <a:cxnSpLocks/>
              </p:cNvCxnSpPr>
              <p:nvPr/>
            </p:nvCxnSpPr>
            <p:spPr>
              <a:xfrm rot="81051" flipH="1" flipV="1">
                <a:off x="4031509" y="1345117"/>
                <a:ext cx="0" cy="936000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0" name="Groupe 129"/>
              <p:cNvGrpSpPr/>
              <p:nvPr/>
            </p:nvGrpSpPr>
            <p:grpSpPr>
              <a:xfrm>
                <a:off x="3938447" y="1399105"/>
                <a:ext cx="196111" cy="861849"/>
                <a:chOff x="5628099" y="1053205"/>
                <a:chExt cx="196111" cy="861849"/>
              </a:xfrm>
            </p:grpSpPr>
            <p:sp>
              <p:nvSpPr>
                <p:cNvPr id="128" name="Ellipse 127">
                  <a:extLst>
                    <a:ext uri="{FF2B5EF4-FFF2-40B4-BE49-F238E27FC236}">
                      <a16:creationId xmlns:a16="http://schemas.microsoft.com/office/drawing/2014/main" id="{B59ED804-11FD-4AE5-BD22-55BD3F33EA84}"/>
                    </a:ext>
                  </a:extLst>
                </p:cNvPr>
                <p:cNvSpPr/>
                <p:nvPr/>
              </p:nvSpPr>
              <p:spPr>
                <a:xfrm rot="16281051">
                  <a:off x="5628099" y="1735054"/>
                  <a:ext cx="180000" cy="1800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scene3d>
                  <a:camera prst="orthographicFront">
                    <a:rot lat="17999969" lon="16199979" rev="10800022"/>
                  </a:camera>
                  <a:lightRig rig="morning" dir="t"/>
                </a:scene3d>
                <a:sp3d prstMaterial="plastic">
                  <a:bevelT w="95250" h="95250"/>
                  <a:bevelB w="520700" h="444500"/>
                  <a:contourClr>
                    <a:schemeClr val="bg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1"/>
                  <a:endParaRPr lang="fr-FR"/>
                </a:p>
              </p:txBody>
            </p:sp>
            <p:sp>
              <p:nvSpPr>
                <p:cNvPr id="129" name="Ellipse 128">
                  <a:extLst>
                    <a:ext uri="{FF2B5EF4-FFF2-40B4-BE49-F238E27FC236}">
                      <a16:creationId xmlns:a16="http://schemas.microsoft.com/office/drawing/2014/main" id="{B916B6A8-5CC2-417C-96FB-46BD1DC683B7}"/>
                    </a:ext>
                  </a:extLst>
                </p:cNvPr>
                <p:cNvSpPr/>
                <p:nvPr/>
              </p:nvSpPr>
              <p:spPr>
                <a:xfrm rot="5481051">
                  <a:off x="5644210" y="1053205"/>
                  <a:ext cx="180000" cy="18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17999969" lon="16199979" rev="10800022"/>
                  </a:camera>
                  <a:lightRig rig="morning" dir="t">
                    <a:rot lat="0" lon="0" rev="1200000"/>
                  </a:lightRig>
                </a:scene3d>
                <a:sp3d prstMaterial="powder">
                  <a:bevelT w="95250" h="95250"/>
                  <a:bevelB w="520700" h="444500"/>
                  <a:contourClr>
                    <a:schemeClr val="bg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1"/>
                  <a:endParaRPr lang="fr-FR"/>
                </a:p>
              </p:txBody>
            </p:sp>
          </p:grp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F3654172-0B3B-4600-803E-C1BFAE9D6C8F}"/>
              </a:ext>
            </a:extLst>
          </p:cNvPr>
          <p:cNvGrpSpPr/>
          <p:nvPr/>
        </p:nvGrpSpPr>
        <p:grpSpPr>
          <a:xfrm>
            <a:off x="3938606" y="1343135"/>
            <a:ext cx="1059568" cy="936000"/>
            <a:chOff x="2131472" y="1283767"/>
            <a:chExt cx="1059568" cy="936000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9485DCB6-4B17-4261-B27C-0FA02DEF33AA}"/>
                </a:ext>
              </a:extLst>
            </p:cNvPr>
            <p:cNvGrpSpPr/>
            <p:nvPr/>
          </p:nvGrpSpPr>
          <p:grpSpPr>
            <a:xfrm>
              <a:off x="2255040" y="1454493"/>
              <a:ext cx="936000" cy="662251"/>
              <a:chOff x="2255040" y="1454493"/>
              <a:chExt cx="936000" cy="662251"/>
            </a:xfrm>
          </p:grpSpPr>
          <p:cxnSp>
            <p:nvCxnSpPr>
              <p:cNvPr id="133" name="Connecteur droit avec flèche 132">
                <a:extLst>
                  <a:ext uri="{FF2B5EF4-FFF2-40B4-BE49-F238E27FC236}">
                    <a16:creationId xmlns:a16="http://schemas.microsoft.com/office/drawing/2014/main" id="{6EE9E812-B00E-4176-B583-51FA246E7E9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 flipV="1">
                <a:off x="2723040" y="1301934"/>
                <a:ext cx="0" cy="936000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Ellipse 147">
                <a:extLst>
                  <a:ext uri="{FF2B5EF4-FFF2-40B4-BE49-F238E27FC236}">
                    <a16:creationId xmlns:a16="http://schemas.microsoft.com/office/drawing/2014/main" id="{B59ED804-11FD-4AE5-BD22-55BD3F33EA84}"/>
                  </a:ext>
                </a:extLst>
              </p:cNvPr>
              <p:cNvSpPr/>
              <p:nvPr/>
            </p:nvSpPr>
            <p:spPr>
              <a:xfrm rot="18900000">
                <a:off x="2383831" y="193674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morning" dir="t"/>
              </a:scene3d>
              <a:sp3d prstMaterial="plastic">
                <a:bevelT w="95250" h="95250"/>
                <a:bevelB w="520700" h="4445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fr-FR"/>
              </a:p>
            </p:txBody>
          </p:sp>
          <p:sp>
            <p:nvSpPr>
              <p:cNvPr id="149" name="Ellipse 148">
                <a:extLst>
                  <a:ext uri="{FF2B5EF4-FFF2-40B4-BE49-F238E27FC236}">
                    <a16:creationId xmlns:a16="http://schemas.microsoft.com/office/drawing/2014/main" id="{B916B6A8-5CC2-417C-96FB-46BD1DC683B7}"/>
                  </a:ext>
                </a:extLst>
              </p:cNvPr>
              <p:cNvSpPr/>
              <p:nvPr/>
            </p:nvSpPr>
            <p:spPr>
              <a:xfrm rot="8100000">
                <a:off x="2866128" y="1454493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soft" dir="t">
                  <a:rot lat="0" lon="0" rev="7800000"/>
                </a:lightRig>
              </a:scene3d>
              <a:sp3d prstMaterial="powder">
                <a:bevelT w="95250" h="95250"/>
                <a:bevelB w="520700" h="4445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fr-FR"/>
              </a:p>
            </p:txBody>
          </p:sp>
        </p:grp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135900C2-EE03-46A8-A93E-D08AB8DA0649}"/>
                </a:ext>
              </a:extLst>
            </p:cNvPr>
            <p:cNvGrpSpPr/>
            <p:nvPr/>
          </p:nvGrpSpPr>
          <p:grpSpPr>
            <a:xfrm>
              <a:off x="2131472" y="1283767"/>
              <a:ext cx="196111" cy="936000"/>
              <a:chOff x="2131472" y="1283767"/>
              <a:chExt cx="196111" cy="936000"/>
            </a:xfrm>
          </p:grpSpPr>
          <p:cxnSp>
            <p:nvCxnSpPr>
              <p:cNvPr id="151" name="Connecteur droit avec flèche 150">
                <a:extLst>
                  <a:ext uri="{FF2B5EF4-FFF2-40B4-BE49-F238E27FC236}">
                    <a16:creationId xmlns:a16="http://schemas.microsoft.com/office/drawing/2014/main" id="{6EE9E812-B00E-4176-B583-51FA246E7E99}"/>
                  </a:ext>
                </a:extLst>
              </p:cNvPr>
              <p:cNvCxnSpPr>
                <a:cxnSpLocks/>
              </p:cNvCxnSpPr>
              <p:nvPr/>
            </p:nvCxnSpPr>
            <p:spPr>
              <a:xfrm rot="81051" flipH="1" flipV="1">
                <a:off x="2224534" y="1283767"/>
                <a:ext cx="0" cy="936000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2" name="Groupe 129"/>
              <p:cNvGrpSpPr/>
              <p:nvPr/>
            </p:nvGrpSpPr>
            <p:grpSpPr>
              <a:xfrm>
                <a:off x="2131472" y="1337755"/>
                <a:ext cx="196111" cy="861849"/>
                <a:chOff x="5628099" y="1053205"/>
                <a:chExt cx="196111" cy="861849"/>
              </a:xfrm>
            </p:grpSpPr>
            <p:sp>
              <p:nvSpPr>
                <p:cNvPr id="153" name="Ellipse 152">
                  <a:extLst>
                    <a:ext uri="{FF2B5EF4-FFF2-40B4-BE49-F238E27FC236}">
                      <a16:creationId xmlns:a16="http://schemas.microsoft.com/office/drawing/2014/main" id="{B59ED804-11FD-4AE5-BD22-55BD3F33EA84}"/>
                    </a:ext>
                  </a:extLst>
                </p:cNvPr>
                <p:cNvSpPr/>
                <p:nvPr/>
              </p:nvSpPr>
              <p:spPr>
                <a:xfrm rot="16281051">
                  <a:off x="5628099" y="1735054"/>
                  <a:ext cx="180000" cy="1800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scene3d>
                  <a:camera prst="orthographicFront">
                    <a:rot lat="17999969" lon="16199979" rev="10800022"/>
                  </a:camera>
                  <a:lightRig rig="morning" dir="t"/>
                </a:scene3d>
                <a:sp3d prstMaterial="plastic">
                  <a:bevelT w="95250" h="95250"/>
                  <a:bevelB w="520700" h="444500"/>
                  <a:contourClr>
                    <a:schemeClr val="bg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1"/>
                  <a:endParaRPr lang="fr-FR"/>
                </a:p>
              </p:txBody>
            </p:sp>
            <p:sp>
              <p:nvSpPr>
                <p:cNvPr id="154" name="Ellipse 153">
                  <a:extLst>
                    <a:ext uri="{FF2B5EF4-FFF2-40B4-BE49-F238E27FC236}">
                      <a16:creationId xmlns:a16="http://schemas.microsoft.com/office/drawing/2014/main" id="{B916B6A8-5CC2-417C-96FB-46BD1DC683B7}"/>
                    </a:ext>
                  </a:extLst>
                </p:cNvPr>
                <p:cNvSpPr/>
                <p:nvPr/>
              </p:nvSpPr>
              <p:spPr>
                <a:xfrm rot="5481051">
                  <a:off x="5644210" y="1053205"/>
                  <a:ext cx="180000" cy="18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17999969" lon="16199979" rev="10800022"/>
                  </a:camera>
                  <a:lightRig rig="morning" dir="t">
                    <a:rot lat="0" lon="0" rev="1200000"/>
                  </a:lightRig>
                </a:scene3d>
                <a:sp3d prstMaterial="powder">
                  <a:bevelT w="95250" h="95250"/>
                  <a:bevelB w="520700" h="444500"/>
                  <a:contourClr>
                    <a:schemeClr val="bg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1"/>
                  <a:endParaRPr lang="fr-FR"/>
                </a:p>
              </p:txBody>
            </p:sp>
          </p:grpSp>
        </p:grp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3CC6FAB1-C561-4959-A9C8-5D09EE9943E0}"/>
              </a:ext>
            </a:extLst>
          </p:cNvPr>
          <p:cNvGrpSpPr/>
          <p:nvPr/>
        </p:nvGrpSpPr>
        <p:grpSpPr>
          <a:xfrm>
            <a:off x="1861088" y="3407669"/>
            <a:ext cx="1136963" cy="833801"/>
            <a:chOff x="1861088" y="3407669"/>
            <a:chExt cx="1136963" cy="8338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46889FC-00BA-425C-8B96-2B51A265D90D}"/>
                </a:ext>
              </a:extLst>
            </p:cNvPr>
            <p:cNvSpPr/>
            <p:nvPr/>
          </p:nvSpPr>
          <p:spPr>
            <a:xfrm>
              <a:off x="2296075" y="3407669"/>
              <a:ext cx="6270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rtl="1"/>
              <a:r>
                <a:rPr lang="fr-FR" sz="2400" dirty="0">
                  <a:solidFill>
                    <a:srgbClr val="000000"/>
                  </a:solidFill>
                  <a:sym typeface="Symbol" panose="05050102010706020507" pitchFamily="18" charset="2"/>
                </a:rPr>
                <a:t></a:t>
              </a:r>
              <a:r>
                <a:rPr lang="fr-FR" sz="2400" baseline="-25000" dirty="0" err="1">
                  <a:solidFill>
                    <a:srgbClr val="000000"/>
                  </a:solidFill>
                  <a:sym typeface="Symbol" panose="05050102010706020507" pitchFamily="18" charset="2"/>
                </a:rPr>
                <a:t>sp</a:t>
              </a:r>
              <a:r>
                <a:rPr lang="fr-FR" sz="2400" dirty="0">
                  <a:solidFill>
                    <a:srgbClr val="000000"/>
                  </a:solidFill>
                </a:rPr>
                <a:t> </a:t>
              </a:r>
              <a:endParaRPr lang="fr-FR" dirty="0"/>
            </a:p>
          </p:txBody>
        </p:sp>
        <p:sp>
          <p:nvSpPr>
            <p:cNvPr id="137" name="Ellipse 136">
              <a:extLst>
                <a:ext uri="{FF2B5EF4-FFF2-40B4-BE49-F238E27FC236}">
                  <a16:creationId xmlns:a16="http://schemas.microsoft.com/office/drawing/2014/main" id="{802879A0-1DE5-4DED-8D3B-D632ACE4C1AB}"/>
                </a:ext>
              </a:extLst>
            </p:cNvPr>
            <p:cNvSpPr/>
            <p:nvPr/>
          </p:nvSpPr>
          <p:spPr>
            <a:xfrm>
              <a:off x="1861088" y="3881470"/>
              <a:ext cx="360000" cy="36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morning" dir="t"/>
            </a:scene3d>
            <a:sp3d prstMaterial="plastic">
              <a:bevelT w="184150" h="184150"/>
              <a:bevelB w="520700" h="444500"/>
              <a:extrusionClr>
                <a:schemeClr val="tx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fr-FR"/>
            </a:p>
          </p:txBody>
        </p:sp>
        <p:sp>
          <p:nvSpPr>
            <p:cNvPr id="155" name="Ellipse 154">
              <a:extLst>
                <a:ext uri="{FF2B5EF4-FFF2-40B4-BE49-F238E27FC236}">
                  <a16:creationId xmlns:a16="http://schemas.microsoft.com/office/drawing/2014/main" id="{E9BF4102-B566-4FA5-BAB5-57880F97BCD1}"/>
                </a:ext>
              </a:extLst>
            </p:cNvPr>
            <p:cNvSpPr/>
            <p:nvPr/>
          </p:nvSpPr>
          <p:spPr>
            <a:xfrm rot="10800000">
              <a:off x="2818051" y="3970806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morning" dir="t">
                <a:rot lat="0" lon="0" rev="6000000"/>
              </a:lightRig>
            </a:scene3d>
            <a:sp3d prstMaterial="powder">
              <a:bevelT w="95250" h="95250"/>
              <a:bevelB w="520700" h="4445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fr-FR"/>
            </a:p>
          </p:txBody>
        </p:sp>
      </p:grpSp>
      <p:sp>
        <p:nvSpPr>
          <p:cNvPr id="156" name="Rectangle 155"/>
          <p:cNvSpPr/>
          <p:nvPr/>
        </p:nvSpPr>
        <p:spPr>
          <a:xfrm>
            <a:off x="6772067" y="9818"/>
            <a:ext cx="4514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rgbClr val="FF0000"/>
                </a:solidFill>
              </a:rPr>
              <a:t>Fluorure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3200" dirty="0">
                <a:solidFill>
                  <a:srgbClr val="FF0000"/>
                </a:solidFill>
              </a:rPr>
              <a:t>d’hydrogène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3200" dirty="0">
                <a:solidFill>
                  <a:srgbClr val="FF0000"/>
                </a:solidFill>
              </a:rPr>
              <a:t>HF: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F2CF9F2C-9ECB-4A8F-85F8-9D4393426B03}"/>
              </a:ext>
            </a:extLst>
          </p:cNvPr>
          <p:cNvSpPr/>
          <p:nvPr/>
        </p:nvSpPr>
        <p:spPr>
          <a:xfrm>
            <a:off x="2708628" y="5677086"/>
            <a:ext cx="6078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fr-FR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EAB6BF74-1442-430A-8B98-DEBF7647C590}"/>
              </a:ext>
            </a:extLst>
          </p:cNvPr>
          <p:cNvSpPr/>
          <p:nvPr/>
        </p:nvSpPr>
        <p:spPr>
          <a:xfrm>
            <a:off x="1509141" y="5697853"/>
            <a:ext cx="7120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6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6503061" y="6209639"/>
            <a:ext cx="4868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>
                <a:latin typeface="Georgia" panose="02040502050405020303" pitchFamily="18" charset="0"/>
              </a:rPr>
              <a:t>N</a:t>
            </a:r>
            <a:r>
              <a:rPr lang="fr-FR" sz="2800" i="1" baseline="-25000" dirty="0" err="1">
                <a:latin typeface="Georgia" panose="02040502050405020303" pitchFamily="18" charset="0"/>
              </a:rPr>
              <a:t>l</a:t>
            </a:r>
            <a:r>
              <a:rPr lang="fr-FR" sz="2800" i="1" dirty="0"/>
              <a:t> </a:t>
            </a:r>
            <a:r>
              <a:rPr lang="fr-FR" sz="2800" dirty="0"/>
              <a:t>= 1/2 (e – e*) = 1/2 (</a:t>
            </a:r>
            <a:r>
              <a:rPr lang="fr-FR" sz="2800" dirty="0">
                <a:solidFill>
                  <a:srgbClr val="FF0000"/>
                </a:solidFill>
              </a:rPr>
              <a:t>2</a:t>
            </a:r>
            <a:r>
              <a:rPr lang="fr-FR" sz="2800" dirty="0"/>
              <a:t> - 0) = </a:t>
            </a:r>
            <a:r>
              <a:rPr lang="fr-FR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5268036" y="5462789"/>
            <a:ext cx="6845327" cy="584775"/>
          </a:xfrm>
          <a:prstGeom prst="rect">
            <a:avLst/>
          </a:prstGeom>
          <a:ln>
            <a:solidFill>
              <a:srgbClr val="FF0000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fr-FR" sz="2800" dirty="0"/>
              <a:t>HF : 1s</a:t>
            </a:r>
            <a:r>
              <a:rPr lang="fr-FR" sz="2800" baseline="30000" dirty="0"/>
              <a:t>2</a:t>
            </a:r>
            <a:r>
              <a:rPr lang="fr-FR" sz="2800" dirty="0"/>
              <a:t> / 2s</a:t>
            </a:r>
            <a:r>
              <a:rPr lang="fr-FR" sz="3600" b="1" baseline="30000" dirty="0">
                <a:solidFill>
                  <a:schemeClr val="accent6"/>
                </a:solidFill>
              </a:rPr>
              <a:t>2</a:t>
            </a:r>
            <a:r>
              <a:rPr lang="fr-FR" sz="2800" dirty="0"/>
              <a:t>    ,2</a:t>
            </a:r>
            <a:r>
              <a:rPr lang="el-GR" sz="3200" dirty="0"/>
              <a:t>σ</a:t>
            </a:r>
            <a:r>
              <a:rPr lang="fr-FR" sz="4000" baseline="-25000" dirty="0" err="1"/>
              <a:t>sp</a:t>
            </a:r>
            <a:r>
              <a:rPr lang="fr-FR" sz="2800" dirty="0"/>
              <a:t> </a:t>
            </a:r>
            <a:r>
              <a:rPr lang="fr-FR" sz="3600" b="1" baseline="30000" dirty="0">
                <a:solidFill>
                  <a:srgbClr val="FF0000"/>
                </a:solidFill>
              </a:rPr>
              <a:t>2</a:t>
            </a:r>
            <a:r>
              <a:rPr lang="fr-FR" sz="2800" dirty="0"/>
              <a:t>    ,2(p</a:t>
            </a:r>
            <a:r>
              <a:rPr lang="fr-FR" sz="2800" baseline="-25000" dirty="0"/>
              <a:t>x</a:t>
            </a:r>
            <a:r>
              <a:rPr lang="fr-FR" sz="3600" b="1" baseline="30000" dirty="0">
                <a:solidFill>
                  <a:schemeClr val="accent6"/>
                </a:solidFill>
              </a:rPr>
              <a:t>2</a:t>
            </a:r>
            <a:r>
              <a:rPr lang="fr-FR" sz="2800" dirty="0"/>
              <a:t>, p</a:t>
            </a:r>
            <a:r>
              <a:rPr lang="fr-FR" sz="2800" baseline="-25000" dirty="0"/>
              <a:t>y</a:t>
            </a:r>
            <a:r>
              <a:rPr lang="fr-FR" sz="3600" b="1" baseline="30000" dirty="0">
                <a:solidFill>
                  <a:schemeClr val="accent6"/>
                </a:solidFill>
              </a:rPr>
              <a:t>2</a:t>
            </a:r>
            <a:r>
              <a:rPr lang="fr-FR" sz="2800" dirty="0"/>
              <a:t> )  ,2</a:t>
            </a:r>
            <a:r>
              <a:rPr lang="el-GR" sz="2800" dirty="0"/>
              <a:t>σ*</a:t>
            </a:r>
            <a:r>
              <a:rPr lang="fr-FR" sz="4000" baseline="-25000" dirty="0"/>
              <a:t>sp</a:t>
            </a:r>
            <a:r>
              <a:rPr lang="fr-FR" sz="2800" baseline="30000" dirty="0"/>
              <a:t>0</a:t>
            </a:r>
            <a:endParaRPr lang="fr-FR" sz="2800" dirty="0"/>
          </a:p>
        </p:txBody>
      </p:sp>
      <p:sp>
        <p:nvSpPr>
          <p:cNvPr id="171" name="Rectangle 170"/>
          <p:cNvSpPr/>
          <p:nvPr/>
        </p:nvSpPr>
        <p:spPr>
          <a:xfrm>
            <a:off x="6802827" y="4815622"/>
            <a:ext cx="4337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1s(H) - 2pz (F) → </a:t>
            </a:r>
            <a:r>
              <a:rPr lang="el-GR" sz="2800" dirty="0"/>
              <a:t>σ</a:t>
            </a:r>
            <a:r>
              <a:rPr lang="fr-FR" sz="4000" baseline="-25000" dirty="0" err="1"/>
              <a:t>sp</a:t>
            </a:r>
            <a:r>
              <a:rPr lang="fr-FR" sz="2800" dirty="0"/>
              <a:t> : </a:t>
            </a:r>
            <a:r>
              <a:rPr lang="fr-FR" sz="2800" dirty="0">
                <a:solidFill>
                  <a:srgbClr val="FF0000"/>
                </a:solidFill>
              </a:rPr>
              <a:t>R liant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6262516" y="4270578"/>
            <a:ext cx="5467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1s(H) + 2pz (F) → </a:t>
            </a:r>
            <a:r>
              <a:rPr lang="el-GR" sz="2800" dirty="0"/>
              <a:t>σ* </a:t>
            </a:r>
            <a:r>
              <a:rPr lang="fr-FR" sz="4000" baseline="-25000" dirty="0" err="1"/>
              <a:t>sp</a:t>
            </a:r>
            <a:r>
              <a:rPr lang="fr-FR" sz="2800" dirty="0"/>
              <a:t> : R  anti-liant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6050506" y="2828611"/>
            <a:ext cx="57957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/>
              <a:t>• combinaison linéaire entre 1s(H) et 2pz (F) car ∆E = 6,4 eV et c’est &lt;12eV  </a:t>
            </a:r>
            <a:r>
              <a:rPr lang="fr-FR" sz="2800" dirty="0">
                <a:solidFill>
                  <a:srgbClr val="FF0000"/>
                </a:solidFill>
              </a:rPr>
              <a:t>(recouvrement axial)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6000465" y="1425929"/>
            <a:ext cx="58730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/>
              <a:t>• </a:t>
            </a:r>
            <a:r>
              <a:rPr lang="fr-FR" sz="2800" dirty="0">
                <a:solidFill>
                  <a:srgbClr val="00B050"/>
                </a:solidFill>
              </a:rPr>
              <a:t>pas de combinaison entre 1s(H) et 2px ou 2py (F), le recouvrement Nul </a:t>
            </a:r>
          </a:p>
          <a:p>
            <a:pPr algn="ctr"/>
            <a:r>
              <a:rPr lang="fr-FR" sz="2800" dirty="0">
                <a:solidFill>
                  <a:srgbClr val="00B050"/>
                </a:solidFill>
              </a:rPr>
              <a:t>Non liant  (R = 0) 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5886735" y="45434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800" dirty="0">
                <a:solidFill>
                  <a:srgbClr val="00B050"/>
                </a:solidFill>
              </a:rPr>
              <a:t>• pas de combinaison linéaire entre 1s(H) et 2s(F), car ∆E &gt; 12 eV 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5FDCC97F-0FE2-4917-BC4C-B2DAA5B4F0E6}"/>
              </a:ext>
            </a:extLst>
          </p:cNvPr>
          <p:cNvGrpSpPr/>
          <p:nvPr/>
        </p:nvGrpSpPr>
        <p:grpSpPr>
          <a:xfrm>
            <a:off x="-23305" y="694917"/>
            <a:ext cx="1287093" cy="5196315"/>
            <a:chOff x="-23305" y="694917"/>
            <a:chExt cx="1287093" cy="5196315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F23C3F06-ED79-4703-B616-577AA87C5A9E}"/>
                </a:ext>
              </a:extLst>
            </p:cNvPr>
            <p:cNvGrpSpPr/>
            <p:nvPr/>
          </p:nvGrpSpPr>
          <p:grpSpPr>
            <a:xfrm>
              <a:off x="-23305" y="694917"/>
              <a:ext cx="1287093" cy="1670255"/>
              <a:chOff x="-23305" y="694917"/>
              <a:chExt cx="1287093" cy="1670255"/>
            </a:xfrm>
          </p:grpSpPr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61DE1424-9BB3-4748-8D81-DDD53D66797E}"/>
                  </a:ext>
                </a:extLst>
              </p:cNvPr>
              <p:cNvCxnSpPr/>
              <p:nvPr/>
            </p:nvCxnSpPr>
            <p:spPr>
              <a:xfrm flipH="1">
                <a:off x="813845" y="1678986"/>
                <a:ext cx="4499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0F765FA8-05B6-4A52-9510-16BAC5F2D03C}"/>
                  </a:ext>
                </a:extLst>
              </p:cNvPr>
              <p:cNvSpPr/>
              <p:nvPr/>
            </p:nvSpPr>
            <p:spPr>
              <a:xfrm>
                <a:off x="824152" y="2005172"/>
                <a:ext cx="360000" cy="360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scene3d>
                <a:camera prst="orthographicFront">
                  <a:rot lat="21299999" lon="0" rev="0"/>
                </a:camera>
                <a:lightRig rig="balanced" dir="t"/>
              </a:scene3d>
              <a:sp3d prstMaterial="plastic">
                <a:bevelT w="190500" h="190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fr-FR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F79CD24-9021-47C9-81E4-5DAEFE9010D6}"/>
                  </a:ext>
                </a:extLst>
              </p:cNvPr>
              <p:cNvSpPr/>
              <p:nvPr/>
            </p:nvSpPr>
            <p:spPr>
              <a:xfrm>
                <a:off x="270765" y="694917"/>
                <a:ext cx="8499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rtl="1"/>
                <a:r>
                  <a:rPr lang="fr-FR" sz="2400" dirty="0"/>
                  <a:t>E(eV)</a:t>
                </a:r>
              </a:p>
            </p:txBody>
          </p:sp>
          <p:cxnSp>
            <p:nvCxnSpPr>
              <p:cNvPr id="33" name="Connecteur droit avec flèche 32">
                <a:extLst>
                  <a:ext uri="{FF2B5EF4-FFF2-40B4-BE49-F238E27FC236}">
                    <a16:creationId xmlns:a16="http://schemas.microsoft.com/office/drawing/2014/main" id="{7F6981A8-15AC-4723-970E-AEB1DBC2B6EC}"/>
                  </a:ext>
                </a:extLst>
              </p:cNvPr>
              <p:cNvCxnSpPr/>
              <p:nvPr/>
            </p:nvCxnSpPr>
            <p:spPr>
              <a:xfrm rot="5400000" flipH="1" flipV="1">
                <a:off x="752408" y="1628185"/>
                <a:ext cx="50618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F560782-B9D5-4C5A-B083-0AB6EF4DDE29}"/>
                  </a:ext>
                </a:extLst>
              </p:cNvPr>
              <p:cNvSpPr/>
              <p:nvPr/>
            </p:nvSpPr>
            <p:spPr>
              <a:xfrm>
                <a:off x="-23305" y="1419613"/>
                <a:ext cx="8226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rtl="1"/>
                <a:r>
                  <a:rPr lang="fr-FR" sz="2400" dirty="0"/>
                  <a:t>-13.6</a:t>
                </a:r>
              </a:p>
            </p:txBody>
          </p:sp>
        </p:grpSp>
        <p:cxnSp>
          <p:nvCxnSpPr>
            <p:cNvPr id="4" name="Connecteur droit avec flèche 3">
              <a:extLst>
                <a:ext uri="{FF2B5EF4-FFF2-40B4-BE49-F238E27FC236}">
                  <a16:creationId xmlns:a16="http://schemas.microsoft.com/office/drawing/2014/main" id="{0F4598B3-404B-4BF3-8952-F937F76274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61974" y="1391232"/>
              <a:ext cx="0" cy="4500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0FDA330B-766D-411E-B993-C27F1B37BFDA}"/>
              </a:ext>
            </a:extLst>
          </p:cNvPr>
          <p:cNvCxnSpPr/>
          <p:nvPr/>
        </p:nvCxnSpPr>
        <p:spPr>
          <a:xfrm>
            <a:off x="2217520" y="6289951"/>
            <a:ext cx="43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C9538B47-2C5C-4FED-B517-542510C749F9}"/>
              </a:ext>
            </a:extLst>
          </p:cNvPr>
          <p:cNvCxnSpPr/>
          <p:nvPr/>
        </p:nvCxnSpPr>
        <p:spPr>
          <a:xfrm>
            <a:off x="2828016" y="6679692"/>
            <a:ext cx="4680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F62BE9F1-ED7A-40E2-9694-FB26E522D922}"/>
              </a:ext>
            </a:extLst>
          </p:cNvPr>
          <p:cNvCxnSpPr>
            <a:cxnSpLocks/>
          </p:cNvCxnSpPr>
          <p:nvPr/>
        </p:nvCxnSpPr>
        <p:spPr>
          <a:xfrm>
            <a:off x="3367287" y="6020894"/>
            <a:ext cx="0" cy="50400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CB6A6FE9-3EAB-403F-9BA4-49FB4F75EA23}"/>
              </a:ext>
            </a:extLst>
          </p:cNvPr>
          <p:cNvCxnSpPr/>
          <p:nvPr/>
        </p:nvCxnSpPr>
        <p:spPr>
          <a:xfrm>
            <a:off x="2839824" y="5877371"/>
            <a:ext cx="4680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>
            <a:off x="3768841" y="2793959"/>
            <a:ext cx="518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2px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4289730" y="2809881"/>
            <a:ext cx="526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2py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4783325" y="2812156"/>
            <a:ext cx="511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2pz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3816609" y="4070025"/>
            <a:ext cx="391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2s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748081" y="2379945"/>
            <a:ext cx="391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1s</a:t>
            </a:r>
          </a:p>
        </p:txBody>
      </p:sp>
    </p:spTree>
    <p:extLst>
      <p:ext uri="{BB962C8B-B14F-4D97-AF65-F5344CB8AC3E}">
        <p14:creationId xmlns:p14="http://schemas.microsoft.com/office/powerpoint/2010/main" val="197587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12018 0.0020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0.14609 0.00092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5" y="46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0.14558 0.0034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7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75" grpId="0" animBg="1"/>
      <p:bldP spid="165" grpId="0"/>
      <p:bldP spid="166" grpId="0"/>
      <p:bldP spid="169" grpId="0"/>
      <p:bldP spid="170" grpId="0" animBg="1"/>
      <p:bldP spid="171" grpId="0"/>
      <p:bldP spid="172" grpId="0"/>
      <p:bldP spid="173" grpId="0"/>
      <p:bldP spid="174" grpId="0"/>
      <p:bldP spid="175" grpId="0"/>
      <p:bldP spid="100" grpId="0"/>
      <p:bldP spid="103" grpId="0"/>
      <p:bldP spid="104" grpId="0"/>
      <p:bldP spid="105" grpId="0"/>
      <p:bldP spid="109" grpId="0"/>
      <p:bldP spid="109" grpId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BE83BDF3-5A32-4CE5-AEE1-076E9B55CD8C}"/>
              </a:ext>
            </a:extLst>
          </p:cNvPr>
          <p:cNvCxnSpPr>
            <a:cxnSpLocks/>
          </p:cNvCxnSpPr>
          <p:nvPr/>
        </p:nvCxnSpPr>
        <p:spPr>
          <a:xfrm rot="16200000">
            <a:off x="9025159" y="4807168"/>
            <a:ext cx="2520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4DCE68FF-25D9-4343-A4D1-24C3067FBF04}"/>
              </a:ext>
            </a:extLst>
          </p:cNvPr>
          <p:cNvCxnSpPr>
            <a:cxnSpLocks/>
          </p:cNvCxnSpPr>
          <p:nvPr/>
        </p:nvCxnSpPr>
        <p:spPr>
          <a:xfrm rot="16200000">
            <a:off x="10329542" y="4807122"/>
            <a:ext cx="2520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F725CB3-5ED3-4107-AAF9-7ADD3DC314A6}"/>
              </a:ext>
            </a:extLst>
          </p:cNvPr>
          <p:cNvCxnSpPr>
            <a:cxnSpLocks/>
          </p:cNvCxnSpPr>
          <p:nvPr/>
        </p:nvCxnSpPr>
        <p:spPr>
          <a:xfrm>
            <a:off x="126961" y="1024385"/>
            <a:ext cx="2628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DEEF65E-3009-49D2-80DF-55F447CC8F67}"/>
              </a:ext>
            </a:extLst>
          </p:cNvPr>
          <p:cNvCxnSpPr>
            <a:cxnSpLocks/>
          </p:cNvCxnSpPr>
          <p:nvPr/>
        </p:nvCxnSpPr>
        <p:spPr>
          <a:xfrm>
            <a:off x="2995380" y="1018770"/>
            <a:ext cx="2628000" cy="694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07FBB85-9C21-46DA-AFD5-67044D2419A8}"/>
              </a:ext>
            </a:extLst>
          </p:cNvPr>
          <p:cNvGrpSpPr/>
          <p:nvPr/>
        </p:nvGrpSpPr>
        <p:grpSpPr>
          <a:xfrm>
            <a:off x="2946125" y="751206"/>
            <a:ext cx="1320009" cy="544536"/>
            <a:chOff x="4072791" y="1829293"/>
            <a:chExt cx="1320009" cy="544536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AF6863BB-95E3-4DF3-856C-1A5227FA0B47}"/>
                </a:ext>
              </a:extLst>
            </p:cNvPr>
            <p:cNvSpPr/>
            <p:nvPr/>
          </p:nvSpPr>
          <p:spPr>
            <a:xfrm>
              <a:off x="4072791" y="1833829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morning" dir="t">
                <a:rot lat="0" lon="0" rev="6000000"/>
              </a:lightRig>
            </a:scene3d>
            <a:sp3d prstMaterial="powder">
              <a:bevelT w="285750" h="285750"/>
              <a:bevelB w="812800" h="1054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FB39A284-F75F-43C4-9D2E-AA0D826728DB}"/>
                </a:ext>
              </a:extLst>
            </p:cNvPr>
            <p:cNvSpPr/>
            <p:nvPr/>
          </p:nvSpPr>
          <p:spPr>
            <a:xfrm>
              <a:off x="4852800" y="1829293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1800003" lon="5399983" rev="0"/>
              </a:camera>
              <a:lightRig rig="morning" dir="t">
                <a:rot lat="0" lon="0" rev="20400000"/>
              </a:lightRig>
            </a:scene3d>
            <a:sp3d prstMaterial="powder">
              <a:bevelT w="812800" h="1054100"/>
              <a:bevelB w="285750" h="28575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1956867-A795-4740-BDAF-9796A01D66DA}"/>
              </a:ext>
            </a:extLst>
          </p:cNvPr>
          <p:cNvGrpSpPr/>
          <p:nvPr/>
        </p:nvGrpSpPr>
        <p:grpSpPr>
          <a:xfrm>
            <a:off x="1395419" y="746537"/>
            <a:ext cx="1335749" cy="540524"/>
            <a:chOff x="3645819" y="3241310"/>
            <a:chExt cx="1335749" cy="540524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6596B2DF-1141-43CC-8405-C74CBF87C670}"/>
                </a:ext>
              </a:extLst>
            </p:cNvPr>
            <p:cNvSpPr/>
            <p:nvPr/>
          </p:nvSpPr>
          <p:spPr>
            <a:xfrm rot="10800000">
              <a:off x="3645819" y="3241834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1800003" lon="5399983" rev="0"/>
              </a:camera>
              <a:lightRig rig="morning" dir="t">
                <a:rot lat="0" lon="0" rev="0"/>
              </a:lightRig>
            </a:scene3d>
            <a:sp3d prstMaterial="powder">
              <a:bevelT w="812800" h="1054100"/>
              <a:bevelB w="285750" h="28575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BDBF917-E0D8-4A69-81DB-B6CD70141EEF}"/>
                </a:ext>
              </a:extLst>
            </p:cNvPr>
            <p:cNvSpPr/>
            <p:nvPr/>
          </p:nvSpPr>
          <p:spPr>
            <a:xfrm rot="10800000">
              <a:off x="4441568" y="3241310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morning" dir="t">
                <a:rot lat="0" lon="0" rev="6000000"/>
              </a:lightRig>
            </a:scene3d>
            <a:sp3d prstMaterial="powder">
              <a:bevelT w="285750" h="285750"/>
              <a:bevelB w="812800" h="1054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CE2CA10-1032-449C-BBFD-CBEEA873FEB0}"/>
              </a:ext>
            </a:extLst>
          </p:cNvPr>
          <p:cNvSpPr/>
          <p:nvPr/>
        </p:nvSpPr>
        <p:spPr>
          <a:xfrm>
            <a:off x="3661149" y="63411"/>
            <a:ext cx="1171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-np</a:t>
            </a:r>
            <a:r>
              <a:rPr lang="fr-FR" sz="32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endParaRPr lang="fr-FR" baseline="-25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0C8CF0-431B-4411-8DFE-B4577F5E3EF6}"/>
              </a:ext>
            </a:extLst>
          </p:cNvPr>
          <p:cNvSpPr/>
          <p:nvPr/>
        </p:nvSpPr>
        <p:spPr>
          <a:xfrm>
            <a:off x="782650" y="40998"/>
            <a:ext cx="1251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+np</a:t>
            </a:r>
            <a:r>
              <a:rPr lang="fr-FR" sz="32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endParaRPr lang="fr-FR" baseline="-25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B0A6D4-716C-49C3-B34E-528232C04087}"/>
              </a:ext>
            </a:extLst>
          </p:cNvPr>
          <p:cNvSpPr/>
          <p:nvPr/>
        </p:nvSpPr>
        <p:spPr>
          <a:xfrm>
            <a:off x="2528709" y="457116"/>
            <a:ext cx="360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Georgia" panose="02040502050405020303" pitchFamily="18" charset="0"/>
              </a:rPr>
              <a:t>Z</a:t>
            </a:r>
            <a:endParaRPr lang="fr-FR" dirty="0">
              <a:latin typeface="Georgia" panose="02040502050405020303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309BA3-F660-4D5C-ABDD-AF7632819891}"/>
              </a:ext>
            </a:extLst>
          </p:cNvPr>
          <p:cNvSpPr/>
          <p:nvPr/>
        </p:nvSpPr>
        <p:spPr>
          <a:xfrm>
            <a:off x="5478283" y="482814"/>
            <a:ext cx="360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Georgia" panose="02040502050405020303" pitchFamily="18" charset="0"/>
              </a:rPr>
              <a:t>Z</a:t>
            </a:r>
            <a:endParaRPr lang="fr-FR" dirty="0">
              <a:latin typeface="Georgia" panose="02040502050405020303" pitchFamily="18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71C23A3-91E8-4779-9D36-3A96115B63A5}"/>
              </a:ext>
            </a:extLst>
          </p:cNvPr>
          <p:cNvGrpSpPr/>
          <p:nvPr/>
        </p:nvGrpSpPr>
        <p:grpSpPr>
          <a:xfrm>
            <a:off x="6991471" y="510486"/>
            <a:ext cx="4214313" cy="984351"/>
            <a:chOff x="7812503" y="1052437"/>
            <a:chExt cx="4214313" cy="984351"/>
          </a:xfrm>
        </p:grpSpPr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AE7BFB71-9074-4428-A1BF-261FD45431EE}"/>
                </a:ext>
              </a:extLst>
            </p:cNvPr>
            <p:cNvCxnSpPr>
              <a:cxnSpLocks/>
            </p:cNvCxnSpPr>
            <p:nvPr/>
          </p:nvCxnSpPr>
          <p:spPr>
            <a:xfrm>
              <a:off x="7812503" y="1589966"/>
              <a:ext cx="4212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A76A70B5-792C-4B3A-BFAA-0D18A0F17F4A}"/>
                </a:ext>
              </a:extLst>
            </p:cNvPr>
            <p:cNvGrpSpPr/>
            <p:nvPr/>
          </p:nvGrpSpPr>
          <p:grpSpPr>
            <a:xfrm>
              <a:off x="8608239" y="1136788"/>
              <a:ext cx="2068330" cy="900000"/>
              <a:chOff x="7661761" y="1136788"/>
              <a:chExt cx="2068330" cy="900000"/>
            </a:xfrm>
          </p:grpSpPr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BCA335F1-CC8E-4C71-8C34-EF98C98B0C3E}"/>
                  </a:ext>
                </a:extLst>
              </p:cNvPr>
              <p:cNvSpPr/>
              <p:nvPr/>
            </p:nvSpPr>
            <p:spPr>
              <a:xfrm rot="10800000">
                <a:off x="8111651" y="1315127"/>
                <a:ext cx="540000" cy="54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>
                  <a:rot lat="1800003" lon="5399983" rev="0"/>
                </a:camera>
                <a:lightRig rig="morning" dir="t">
                  <a:rot lat="0" lon="0" rev="0"/>
                </a:lightRig>
              </a:scene3d>
              <a:sp3d prstMaterial="powder">
                <a:bevelT w="812800" h="1054100"/>
                <a:bevelB w="285750" h="28575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E58CEA2B-3F36-47EE-AA3D-E65DD056976F}"/>
                  </a:ext>
                </a:extLst>
              </p:cNvPr>
              <p:cNvSpPr/>
              <p:nvPr/>
            </p:nvSpPr>
            <p:spPr>
              <a:xfrm>
                <a:off x="7661761" y="1136788"/>
                <a:ext cx="864000" cy="90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threePt" dir="t">
                  <a:rot lat="0" lon="0" rev="12600000"/>
                </a:lightRig>
              </a:scene3d>
              <a:sp3d prstMaterial="powder">
                <a:bevelT w="508000" h="825500"/>
                <a:bevelB w="704850" h="927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5C0E970D-8645-46D0-A14E-9DE4F59F438F}"/>
                  </a:ext>
                </a:extLst>
              </p:cNvPr>
              <p:cNvSpPr/>
              <p:nvPr/>
            </p:nvSpPr>
            <p:spPr>
              <a:xfrm>
                <a:off x="9190091" y="1325235"/>
                <a:ext cx="540000" cy="54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>
                  <a:rot lat="1800003" lon="5399983" rev="0"/>
                </a:camera>
                <a:lightRig rig="morning" dir="t">
                  <a:rot lat="0" lon="0" rev="20400000"/>
                </a:lightRig>
              </a:scene3d>
              <a:sp3d prstMaterial="powder">
                <a:bevelT w="812800" h="1054100"/>
                <a:bevelB w="285750" h="28575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D17AB84-70F2-4226-9AF9-2B5A99E78C14}"/>
                </a:ext>
              </a:extLst>
            </p:cNvPr>
            <p:cNvSpPr/>
            <p:nvPr/>
          </p:nvSpPr>
          <p:spPr>
            <a:xfrm>
              <a:off x="11665820" y="1052437"/>
              <a:ext cx="36099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b="1" dirty="0">
                  <a:latin typeface="Georgia" panose="02040502050405020303" pitchFamily="18" charset="0"/>
                </a:rPr>
                <a:t>Z</a:t>
              </a:r>
              <a:endParaRPr lang="fr-FR" dirty="0">
                <a:latin typeface="Georgia" panose="02040502050405020303" pitchFamily="18" charset="0"/>
              </a:endParaRPr>
            </a:p>
          </p:txBody>
        </p:sp>
      </p:grp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6BF90ED-514C-45B8-8522-BE3BF9E7735E}"/>
              </a:ext>
            </a:extLst>
          </p:cNvPr>
          <p:cNvCxnSpPr>
            <a:cxnSpLocks/>
          </p:cNvCxnSpPr>
          <p:nvPr/>
        </p:nvCxnSpPr>
        <p:spPr>
          <a:xfrm>
            <a:off x="141480" y="2745373"/>
            <a:ext cx="2628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F618681-97C1-4E54-9FC3-0C9988B9B2ED}"/>
              </a:ext>
            </a:extLst>
          </p:cNvPr>
          <p:cNvGrpSpPr/>
          <p:nvPr/>
        </p:nvGrpSpPr>
        <p:grpSpPr>
          <a:xfrm>
            <a:off x="1424450" y="2467525"/>
            <a:ext cx="1335749" cy="540524"/>
            <a:chOff x="3645819" y="3241310"/>
            <a:chExt cx="1335749" cy="540524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F2BA3C9F-66C0-4969-9BF4-6D17A3404F29}"/>
                </a:ext>
              </a:extLst>
            </p:cNvPr>
            <p:cNvSpPr/>
            <p:nvPr/>
          </p:nvSpPr>
          <p:spPr>
            <a:xfrm rot="10800000">
              <a:off x="3645819" y="3241834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1800003" lon="5399983" rev="0"/>
              </a:camera>
              <a:lightRig rig="morning" dir="t">
                <a:rot lat="0" lon="0" rev="0"/>
              </a:lightRig>
            </a:scene3d>
            <a:sp3d prstMaterial="powder">
              <a:bevelT w="812800" h="1054100"/>
              <a:bevelB w="285750" h="28575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4B112B9A-0CB9-49F1-9397-B336390FD2ED}"/>
                </a:ext>
              </a:extLst>
            </p:cNvPr>
            <p:cNvSpPr/>
            <p:nvPr/>
          </p:nvSpPr>
          <p:spPr>
            <a:xfrm rot="10800000">
              <a:off x="4441568" y="3241310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morning" dir="t">
                <a:rot lat="0" lon="0" rev="6000000"/>
              </a:lightRig>
            </a:scene3d>
            <a:sp3d prstMaterial="powder">
              <a:bevelT w="285750" h="285750"/>
              <a:bevelB w="812800" h="1054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6F6F20A-237E-49AE-8C15-84488FE62263}"/>
              </a:ext>
            </a:extLst>
          </p:cNvPr>
          <p:cNvSpPr/>
          <p:nvPr/>
        </p:nvSpPr>
        <p:spPr>
          <a:xfrm>
            <a:off x="814860" y="1823123"/>
            <a:ext cx="1251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+np</a:t>
            </a:r>
            <a:r>
              <a:rPr lang="fr-FR" sz="32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endParaRPr lang="fr-FR" baseline="-250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F66C77B-A27B-4FEE-8ABC-4DBAE923E5AD}"/>
              </a:ext>
            </a:extLst>
          </p:cNvPr>
          <p:cNvSpPr/>
          <p:nvPr/>
        </p:nvSpPr>
        <p:spPr>
          <a:xfrm>
            <a:off x="2557740" y="2178104"/>
            <a:ext cx="360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Georgia" panose="02040502050405020303" pitchFamily="18" charset="0"/>
              </a:rPr>
              <a:t>Z</a:t>
            </a:r>
            <a:endParaRPr lang="fr-FR" dirty="0">
              <a:latin typeface="Georgia" panose="02040502050405020303" pitchFamily="18" charset="0"/>
            </a:endParaRP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148B502E-8D46-4469-A9E0-0811DE0A894F}"/>
              </a:ext>
            </a:extLst>
          </p:cNvPr>
          <p:cNvCxnSpPr>
            <a:cxnSpLocks/>
          </p:cNvCxnSpPr>
          <p:nvPr/>
        </p:nvCxnSpPr>
        <p:spPr>
          <a:xfrm>
            <a:off x="2925105" y="2744850"/>
            <a:ext cx="2628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1F4F96B7-C9E6-49DA-A1DD-8DE13400104A}"/>
              </a:ext>
            </a:extLst>
          </p:cNvPr>
          <p:cNvGrpSpPr/>
          <p:nvPr/>
        </p:nvGrpSpPr>
        <p:grpSpPr>
          <a:xfrm>
            <a:off x="4237106" y="2467002"/>
            <a:ext cx="1335749" cy="540524"/>
            <a:chOff x="3645819" y="3241310"/>
            <a:chExt cx="1335749" cy="540524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5B90FC49-E521-401C-89B6-A8F02E45D0D9}"/>
                </a:ext>
              </a:extLst>
            </p:cNvPr>
            <p:cNvSpPr/>
            <p:nvPr/>
          </p:nvSpPr>
          <p:spPr>
            <a:xfrm rot="10800000">
              <a:off x="3645819" y="3241834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1800003" lon="5399983" rev="0"/>
              </a:camera>
              <a:lightRig rig="morning" dir="t">
                <a:rot lat="0" lon="0" rev="0"/>
              </a:lightRig>
            </a:scene3d>
            <a:sp3d prstMaterial="powder">
              <a:bevelT w="812800" h="1054100"/>
              <a:bevelB w="285750" h="28575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0263ED8B-92A4-4808-A81B-25CB1F28C1A8}"/>
                </a:ext>
              </a:extLst>
            </p:cNvPr>
            <p:cNvSpPr/>
            <p:nvPr/>
          </p:nvSpPr>
          <p:spPr>
            <a:xfrm rot="10800000">
              <a:off x="4441568" y="3241310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morning" dir="t">
                <a:rot lat="0" lon="0" rev="6000000"/>
              </a:lightRig>
            </a:scene3d>
            <a:sp3d prstMaterial="powder">
              <a:bevelT w="285750" h="285750"/>
              <a:bevelB w="812800" h="1054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2543253F-B057-415D-BBDE-35C6B46CC56F}"/>
              </a:ext>
            </a:extLst>
          </p:cNvPr>
          <p:cNvSpPr/>
          <p:nvPr/>
        </p:nvSpPr>
        <p:spPr>
          <a:xfrm>
            <a:off x="3627516" y="1784500"/>
            <a:ext cx="1251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+np</a:t>
            </a:r>
            <a:r>
              <a:rPr lang="fr-FR" sz="32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endParaRPr lang="fr-FR" baseline="-250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76D0D4F-624A-4891-8563-E3D2AF9DA7D9}"/>
              </a:ext>
            </a:extLst>
          </p:cNvPr>
          <p:cNvSpPr/>
          <p:nvPr/>
        </p:nvSpPr>
        <p:spPr>
          <a:xfrm>
            <a:off x="5370396" y="2177581"/>
            <a:ext cx="360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Georgia" panose="02040502050405020303" pitchFamily="18" charset="0"/>
              </a:rPr>
              <a:t>Z</a:t>
            </a:r>
            <a:endParaRPr lang="fr-FR" dirty="0">
              <a:latin typeface="Georgia" panose="02040502050405020303" pitchFamily="18" charset="0"/>
            </a:endParaRP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73A0E806-18D9-41C5-BC47-F1EBFFB7A3B5}"/>
              </a:ext>
            </a:extLst>
          </p:cNvPr>
          <p:cNvCxnSpPr>
            <a:cxnSpLocks/>
          </p:cNvCxnSpPr>
          <p:nvPr/>
        </p:nvCxnSpPr>
        <p:spPr>
          <a:xfrm>
            <a:off x="6983900" y="2748319"/>
            <a:ext cx="4212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8285B2D9-6252-455D-BBC1-D9EED35B2B7E}"/>
              </a:ext>
            </a:extLst>
          </p:cNvPr>
          <p:cNvSpPr/>
          <p:nvPr/>
        </p:nvSpPr>
        <p:spPr>
          <a:xfrm rot="10800000">
            <a:off x="8767578" y="2481755"/>
            <a:ext cx="540000" cy="54000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17999969" lon="16199979" rev="10800022"/>
            </a:camera>
            <a:lightRig rig="morning" dir="t">
              <a:rot lat="0" lon="0" rev="8400000"/>
            </a:lightRig>
          </a:scene3d>
          <a:sp3d prstMaterial="powder">
            <a:bevelT w="184150" h="184150"/>
            <a:bevelB w="812800" h="8128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Flèche vers le bas 33">
            <a:extLst>
              <a:ext uri="{FF2B5EF4-FFF2-40B4-BE49-F238E27FC236}">
                <a16:creationId xmlns:a16="http://schemas.microsoft.com/office/drawing/2014/main" id="{A76505EB-3FC3-4A4C-9133-8F053D08D4F7}"/>
              </a:ext>
            </a:extLst>
          </p:cNvPr>
          <p:cNvSpPr/>
          <p:nvPr/>
        </p:nvSpPr>
        <p:spPr>
          <a:xfrm rot="16200000">
            <a:off x="6065640" y="524502"/>
            <a:ext cx="490874" cy="1043821"/>
          </a:xfrm>
          <a:prstGeom prst="downArrow">
            <a:avLst>
              <a:gd name="adj1" fmla="val 30000"/>
              <a:gd name="adj2" fmla="val 62500"/>
            </a:avLst>
          </a:prstGeom>
          <a:scene3d>
            <a:camera prst="orthographicFront"/>
            <a:lightRig rig="chilly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lèche vers le bas 33">
            <a:extLst>
              <a:ext uri="{FF2B5EF4-FFF2-40B4-BE49-F238E27FC236}">
                <a16:creationId xmlns:a16="http://schemas.microsoft.com/office/drawing/2014/main" id="{32301FD9-61B1-49C0-AE42-07475DA8A07D}"/>
              </a:ext>
            </a:extLst>
          </p:cNvPr>
          <p:cNvSpPr/>
          <p:nvPr/>
        </p:nvSpPr>
        <p:spPr>
          <a:xfrm rot="16200000">
            <a:off x="6064116" y="2203024"/>
            <a:ext cx="490874" cy="1083652"/>
          </a:xfrm>
          <a:prstGeom prst="downArrow">
            <a:avLst>
              <a:gd name="adj1" fmla="val 30000"/>
              <a:gd name="adj2" fmla="val 62500"/>
            </a:avLst>
          </a:prstGeom>
          <a:scene3d>
            <a:camera prst="orthographicFront"/>
            <a:lightRig rig="chilly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7B252B99-7B79-4FB0-9155-FC703EE6075E}"/>
              </a:ext>
            </a:extLst>
          </p:cNvPr>
          <p:cNvCxnSpPr>
            <a:cxnSpLocks/>
          </p:cNvCxnSpPr>
          <p:nvPr/>
        </p:nvCxnSpPr>
        <p:spPr>
          <a:xfrm rot="16200000">
            <a:off x="-414911" y="4814209"/>
            <a:ext cx="2520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DFFAE029-6DA2-4682-9BF7-B52DF48CF031}"/>
              </a:ext>
            </a:extLst>
          </p:cNvPr>
          <p:cNvGrpSpPr/>
          <p:nvPr/>
        </p:nvGrpSpPr>
        <p:grpSpPr>
          <a:xfrm rot="16200000">
            <a:off x="196044" y="3893720"/>
            <a:ext cx="1306721" cy="540524"/>
            <a:chOff x="3674847" y="3241310"/>
            <a:chExt cx="1306721" cy="540524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0B418093-9049-4868-B259-D602ACF39F38}"/>
                </a:ext>
              </a:extLst>
            </p:cNvPr>
            <p:cNvSpPr/>
            <p:nvPr/>
          </p:nvSpPr>
          <p:spPr>
            <a:xfrm rot="10800000">
              <a:off x="3674847" y="3241834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1800003" lon="5399983" rev="0"/>
              </a:camera>
              <a:lightRig rig="sunset" dir="t">
                <a:rot lat="0" lon="0" rev="9600000"/>
              </a:lightRig>
            </a:scene3d>
            <a:sp3d prstMaterial="powder">
              <a:bevelT w="812800" h="1054100"/>
              <a:bevelB w="285750" h="28575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99C5CC19-047D-466D-8DCB-8BF390283B48}"/>
                </a:ext>
              </a:extLst>
            </p:cNvPr>
            <p:cNvSpPr/>
            <p:nvPr/>
          </p:nvSpPr>
          <p:spPr>
            <a:xfrm rot="10800000">
              <a:off x="4441568" y="3241310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morning" dir="t">
                <a:rot lat="0" lon="0" rev="9000000"/>
              </a:lightRig>
            </a:scene3d>
            <a:sp3d prstMaterial="powder">
              <a:bevelT w="285750" h="285750"/>
              <a:bevelB w="812800" h="1054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FED62BFB-FEB4-4B8A-BEC1-2FBCBD9BC15D}"/>
              </a:ext>
            </a:extLst>
          </p:cNvPr>
          <p:cNvSpPr/>
          <p:nvPr/>
        </p:nvSpPr>
        <p:spPr>
          <a:xfrm>
            <a:off x="9413750" y="6006547"/>
            <a:ext cx="1489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+np</a:t>
            </a:r>
            <a:r>
              <a:rPr lang="fr-FR" sz="32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x/y</a:t>
            </a:r>
            <a:endParaRPr lang="fr-FR" baseline="-250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B587D15-AA9B-4CBC-8465-00A67DDE7CDA}"/>
              </a:ext>
            </a:extLst>
          </p:cNvPr>
          <p:cNvSpPr/>
          <p:nvPr/>
        </p:nvSpPr>
        <p:spPr>
          <a:xfrm>
            <a:off x="1110501" y="3490290"/>
            <a:ext cx="599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Georgia" panose="02040502050405020303" pitchFamily="18" charset="0"/>
              </a:rPr>
              <a:t>x/y</a:t>
            </a:r>
            <a:endParaRPr lang="fr-FR" dirty="0">
              <a:latin typeface="Georgia" panose="02040502050405020303" pitchFamily="18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3B0155D-86A9-4505-95A7-EBC051890369}"/>
              </a:ext>
            </a:extLst>
          </p:cNvPr>
          <p:cNvSpPr/>
          <p:nvPr/>
        </p:nvSpPr>
        <p:spPr>
          <a:xfrm>
            <a:off x="700821" y="6030621"/>
            <a:ext cx="1489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+np</a:t>
            </a:r>
            <a:r>
              <a:rPr lang="fr-FR" sz="32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x/y</a:t>
            </a:r>
            <a:endParaRPr lang="fr-FR" baseline="-25000" dirty="0"/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446906D8-B98D-49D7-AFAF-64704EFA5BE9}"/>
              </a:ext>
            </a:extLst>
          </p:cNvPr>
          <p:cNvCxnSpPr>
            <a:cxnSpLocks/>
          </p:cNvCxnSpPr>
          <p:nvPr/>
        </p:nvCxnSpPr>
        <p:spPr>
          <a:xfrm rot="16200000">
            <a:off x="689453" y="4780146"/>
            <a:ext cx="2520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4D100F54-77A7-4659-992F-D0859AFF62D6}"/>
              </a:ext>
            </a:extLst>
          </p:cNvPr>
          <p:cNvGrpSpPr/>
          <p:nvPr/>
        </p:nvGrpSpPr>
        <p:grpSpPr>
          <a:xfrm rot="16200000">
            <a:off x="1302449" y="3897319"/>
            <a:ext cx="1306721" cy="540524"/>
            <a:chOff x="3674847" y="3241310"/>
            <a:chExt cx="1306721" cy="540524"/>
          </a:xfrm>
        </p:grpSpPr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2A7D448B-99F8-4FEB-9259-19FB4933D398}"/>
                </a:ext>
              </a:extLst>
            </p:cNvPr>
            <p:cNvSpPr/>
            <p:nvPr/>
          </p:nvSpPr>
          <p:spPr>
            <a:xfrm rot="10800000">
              <a:off x="3674847" y="3241834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1800003" lon="5399983" rev="0"/>
              </a:camera>
              <a:lightRig rig="sunset" dir="t">
                <a:rot lat="0" lon="0" rev="9600000"/>
              </a:lightRig>
            </a:scene3d>
            <a:sp3d prstMaterial="powder">
              <a:bevelT w="812800" h="1054100"/>
              <a:bevelB w="285750" h="28575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D003AFE3-1CD7-4B33-96B2-988384CC5446}"/>
                </a:ext>
              </a:extLst>
            </p:cNvPr>
            <p:cNvSpPr/>
            <p:nvPr/>
          </p:nvSpPr>
          <p:spPr>
            <a:xfrm rot="10800000">
              <a:off x="4441568" y="3241310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morning" dir="t">
                <a:rot lat="0" lon="0" rev="8400000"/>
              </a:lightRig>
            </a:scene3d>
            <a:sp3d prstMaterial="powder">
              <a:bevelT w="285750" h="285750"/>
              <a:bevelB w="812800" h="1054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4F4BE59D-B6B7-44EF-AAEC-7A745271DA48}"/>
              </a:ext>
            </a:extLst>
          </p:cNvPr>
          <p:cNvGrpSpPr/>
          <p:nvPr/>
        </p:nvGrpSpPr>
        <p:grpSpPr>
          <a:xfrm>
            <a:off x="9996974" y="3506847"/>
            <a:ext cx="576000" cy="1342675"/>
            <a:chOff x="10063761" y="4276499"/>
            <a:chExt cx="576000" cy="1342675"/>
          </a:xfrm>
        </p:grpSpPr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0013805F-57CF-4B2F-BF3C-E4CBA394DAE0}"/>
                </a:ext>
              </a:extLst>
            </p:cNvPr>
            <p:cNvSpPr/>
            <p:nvPr/>
          </p:nvSpPr>
          <p:spPr>
            <a:xfrm rot="5400000">
              <a:off x="10080168" y="5079174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1800003" lon="5399983" rev="0"/>
              </a:camera>
              <a:lightRig rig="sunset" dir="t">
                <a:rot lat="0" lon="0" rev="14400000"/>
              </a:lightRig>
            </a:scene3d>
            <a:sp3d prstMaterial="powder">
              <a:bevelT w="812800" h="1054100"/>
              <a:bevelB w="285750" h="28575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E29AA2E5-8B27-4BC2-87B0-CE417B651C6B}"/>
                </a:ext>
              </a:extLst>
            </p:cNvPr>
            <p:cNvSpPr/>
            <p:nvPr/>
          </p:nvSpPr>
          <p:spPr>
            <a:xfrm rot="5400000">
              <a:off x="10081761" y="4258499"/>
              <a:ext cx="540000" cy="57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morning" dir="t">
                <a:rot lat="0" lon="0" rev="10800000"/>
              </a:lightRig>
            </a:scene3d>
            <a:sp3d prstMaterial="powder">
              <a:bevelT w="285750" h="285750"/>
              <a:bevelB w="812800" h="1054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8ACEB497-FD66-4CB7-A6EC-54F963C45A5D}"/>
              </a:ext>
            </a:extLst>
          </p:cNvPr>
          <p:cNvGrpSpPr/>
          <p:nvPr/>
        </p:nvGrpSpPr>
        <p:grpSpPr>
          <a:xfrm rot="10800000">
            <a:off x="11303232" y="4849522"/>
            <a:ext cx="576000" cy="1348391"/>
            <a:chOff x="10781080" y="4273061"/>
            <a:chExt cx="576000" cy="1348391"/>
          </a:xfrm>
        </p:grpSpPr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AD3C8AD9-F1A5-4514-90B6-91714F1451AA}"/>
                </a:ext>
              </a:extLst>
            </p:cNvPr>
            <p:cNvSpPr/>
            <p:nvPr/>
          </p:nvSpPr>
          <p:spPr>
            <a:xfrm rot="5400000">
              <a:off x="10800130" y="5081452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1800003" lon="5399983" rev="0"/>
              </a:camera>
              <a:lightRig rig="sunset" dir="t">
                <a:rot lat="0" lon="0" rev="9600000"/>
              </a:lightRig>
            </a:scene3d>
            <a:sp3d prstMaterial="powder">
              <a:bevelT w="812800" h="1054100"/>
              <a:bevelB w="285750" h="28575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BF42F50A-611B-490D-9817-2ACE1F86E38F}"/>
                </a:ext>
              </a:extLst>
            </p:cNvPr>
            <p:cNvSpPr/>
            <p:nvPr/>
          </p:nvSpPr>
          <p:spPr>
            <a:xfrm rot="5400000">
              <a:off x="10799080" y="4255061"/>
              <a:ext cx="540000" cy="57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morning" dir="t">
                <a:rot lat="0" lon="0" rev="9000000"/>
              </a:lightRig>
            </a:scene3d>
            <a:sp3d prstMaterial="powder">
              <a:bevelT w="285750" h="285750"/>
              <a:bevelB w="812800" h="1054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78" name="Ellipse 77">
            <a:extLst>
              <a:ext uri="{FF2B5EF4-FFF2-40B4-BE49-F238E27FC236}">
                <a16:creationId xmlns:a16="http://schemas.microsoft.com/office/drawing/2014/main" id="{B2D954A2-0129-418A-AD32-61FC78108DBF}"/>
              </a:ext>
            </a:extLst>
          </p:cNvPr>
          <p:cNvSpPr/>
          <p:nvPr/>
        </p:nvSpPr>
        <p:spPr>
          <a:xfrm rot="10800000">
            <a:off x="10705251" y="2482544"/>
            <a:ext cx="540000" cy="54000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17999969" lon="16199979" rev="10800022"/>
            </a:camera>
            <a:lightRig rig="morning" dir="t">
              <a:rot lat="0" lon="0" rev="6000000"/>
            </a:lightRig>
          </a:scene3d>
          <a:sp3d prstMaterial="powder">
            <a:bevelT w="285750" h="285750"/>
            <a:bevelB w="812800" h="10541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A721DDC8-210D-436C-9F51-45B49173B37D}"/>
              </a:ext>
            </a:extLst>
          </p:cNvPr>
          <p:cNvSpPr/>
          <p:nvPr/>
        </p:nvSpPr>
        <p:spPr>
          <a:xfrm rot="10800000">
            <a:off x="8256681" y="2480772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1800003" lon="5399983" rev="0"/>
            </a:camera>
            <a:lightRig rig="morning" dir="t">
              <a:rot lat="0" lon="0" rev="0"/>
            </a:lightRig>
          </a:scene3d>
          <a:sp3d prstMaterial="powder">
            <a:bevelT w="812800" h="1054100"/>
            <a:bevelB w="285750" h="2857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3703A8AE-1214-4B41-B4F5-DC77991E70CE}"/>
              </a:ext>
            </a:extLst>
          </p:cNvPr>
          <p:cNvGrpSpPr/>
          <p:nvPr/>
        </p:nvGrpSpPr>
        <p:grpSpPr>
          <a:xfrm>
            <a:off x="2724673" y="3429000"/>
            <a:ext cx="2634142" cy="2693860"/>
            <a:chOff x="2579308" y="3608892"/>
            <a:chExt cx="2634142" cy="2693860"/>
          </a:xfrm>
        </p:grpSpPr>
        <p:sp>
          <p:nvSpPr>
            <p:cNvPr id="80" name="Arc plein 79">
              <a:extLst>
                <a:ext uri="{FF2B5EF4-FFF2-40B4-BE49-F238E27FC236}">
                  <a16:creationId xmlns:a16="http://schemas.microsoft.com/office/drawing/2014/main" id="{1D61E29A-2EF3-497B-90EE-ABF8DA1A0E3B}"/>
                </a:ext>
              </a:extLst>
            </p:cNvPr>
            <p:cNvSpPr/>
            <p:nvPr/>
          </p:nvSpPr>
          <p:spPr>
            <a:xfrm>
              <a:off x="3360249" y="3961507"/>
              <a:ext cx="1219690" cy="1081245"/>
            </a:xfrm>
            <a:custGeom>
              <a:avLst/>
              <a:gdLst>
                <a:gd name="connsiteX0" fmla="*/ 0 w 1840371"/>
                <a:gd name="connsiteY0" fmla="*/ 997746 h 1995492"/>
                <a:gd name="connsiteX1" fmla="*/ 920186 w 1840371"/>
                <a:gd name="connsiteY1" fmla="*/ 0 h 1995492"/>
                <a:gd name="connsiteX2" fmla="*/ 1840372 w 1840371"/>
                <a:gd name="connsiteY2" fmla="*/ 997746 h 1995492"/>
                <a:gd name="connsiteX3" fmla="*/ 1380278 w 1840371"/>
                <a:gd name="connsiteY3" fmla="*/ 997746 h 1995492"/>
                <a:gd name="connsiteX4" fmla="*/ 920185 w 1840371"/>
                <a:gd name="connsiteY4" fmla="*/ 460093 h 1995492"/>
                <a:gd name="connsiteX5" fmla="*/ 460092 w 1840371"/>
                <a:gd name="connsiteY5" fmla="*/ 997746 h 1995492"/>
                <a:gd name="connsiteX6" fmla="*/ 0 w 1840371"/>
                <a:gd name="connsiteY6" fmla="*/ 997746 h 1995492"/>
                <a:gd name="connsiteX0" fmla="*/ 0 w 1840372"/>
                <a:gd name="connsiteY0" fmla="*/ 997746 h 1000127"/>
                <a:gd name="connsiteX1" fmla="*/ 920186 w 1840372"/>
                <a:gd name="connsiteY1" fmla="*/ 0 h 1000127"/>
                <a:gd name="connsiteX2" fmla="*/ 1840372 w 1840372"/>
                <a:gd name="connsiteY2" fmla="*/ 997746 h 1000127"/>
                <a:gd name="connsiteX3" fmla="*/ 1577922 w 1840372"/>
                <a:gd name="connsiteY3" fmla="*/ 1000127 h 1000127"/>
                <a:gd name="connsiteX4" fmla="*/ 920185 w 1840372"/>
                <a:gd name="connsiteY4" fmla="*/ 460093 h 1000127"/>
                <a:gd name="connsiteX5" fmla="*/ 460092 w 1840372"/>
                <a:gd name="connsiteY5" fmla="*/ 997746 h 1000127"/>
                <a:gd name="connsiteX6" fmla="*/ 0 w 1840372"/>
                <a:gd name="connsiteY6" fmla="*/ 997746 h 1000127"/>
                <a:gd name="connsiteX0" fmla="*/ 0 w 1840372"/>
                <a:gd name="connsiteY0" fmla="*/ 997746 h 1000722"/>
                <a:gd name="connsiteX1" fmla="*/ 920186 w 1840372"/>
                <a:gd name="connsiteY1" fmla="*/ 0 h 1000722"/>
                <a:gd name="connsiteX2" fmla="*/ 1840372 w 1840372"/>
                <a:gd name="connsiteY2" fmla="*/ 997746 h 1000722"/>
                <a:gd name="connsiteX3" fmla="*/ 1577922 w 1840372"/>
                <a:gd name="connsiteY3" fmla="*/ 1000127 h 1000722"/>
                <a:gd name="connsiteX4" fmla="*/ 920185 w 1840372"/>
                <a:gd name="connsiteY4" fmla="*/ 460093 h 1000722"/>
                <a:gd name="connsiteX5" fmla="*/ 460092 w 1840372"/>
                <a:gd name="connsiteY5" fmla="*/ 997746 h 1000722"/>
                <a:gd name="connsiteX6" fmla="*/ 0 w 1840372"/>
                <a:gd name="connsiteY6" fmla="*/ 997746 h 1000722"/>
                <a:gd name="connsiteX0" fmla="*/ 0 w 1840372"/>
                <a:gd name="connsiteY0" fmla="*/ 997746 h 1001690"/>
                <a:gd name="connsiteX1" fmla="*/ 920186 w 1840372"/>
                <a:gd name="connsiteY1" fmla="*/ 0 h 1001690"/>
                <a:gd name="connsiteX2" fmla="*/ 1840372 w 1840372"/>
                <a:gd name="connsiteY2" fmla="*/ 997746 h 1001690"/>
                <a:gd name="connsiteX3" fmla="*/ 1577922 w 1840372"/>
                <a:gd name="connsiteY3" fmla="*/ 1000127 h 1001690"/>
                <a:gd name="connsiteX4" fmla="*/ 920185 w 1840372"/>
                <a:gd name="connsiteY4" fmla="*/ 460093 h 1001690"/>
                <a:gd name="connsiteX5" fmla="*/ 460092 w 1840372"/>
                <a:gd name="connsiteY5" fmla="*/ 997746 h 1001690"/>
                <a:gd name="connsiteX6" fmla="*/ 0 w 1840372"/>
                <a:gd name="connsiteY6" fmla="*/ 997746 h 1001690"/>
                <a:gd name="connsiteX0" fmla="*/ 0 w 1840372"/>
                <a:gd name="connsiteY0" fmla="*/ 997746 h 1001690"/>
                <a:gd name="connsiteX1" fmla="*/ 920186 w 1840372"/>
                <a:gd name="connsiteY1" fmla="*/ 0 h 1001690"/>
                <a:gd name="connsiteX2" fmla="*/ 1840372 w 1840372"/>
                <a:gd name="connsiteY2" fmla="*/ 997746 h 1001690"/>
                <a:gd name="connsiteX3" fmla="*/ 1837479 w 1840372"/>
                <a:gd name="connsiteY3" fmla="*/ 1000127 h 1001690"/>
                <a:gd name="connsiteX4" fmla="*/ 920185 w 1840372"/>
                <a:gd name="connsiteY4" fmla="*/ 460093 h 1001690"/>
                <a:gd name="connsiteX5" fmla="*/ 460092 w 1840372"/>
                <a:gd name="connsiteY5" fmla="*/ 997746 h 1001690"/>
                <a:gd name="connsiteX6" fmla="*/ 0 w 1840372"/>
                <a:gd name="connsiteY6" fmla="*/ 997746 h 1001690"/>
                <a:gd name="connsiteX0" fmla="*/ 0 w 1840372"/>
                <a:gd name="connsiteY0" fmla="*/ 997746 h 1001690"/>
                <a:gd name="connsiteX1" fmla="*/ 920186 w 1840372"/>
                <a:gd name="connsiteY1" fmla="*/ 0 h 1001690"/>
                <a:gd name="connsiteX2" fmla="*/ 1840372 w 1840372"/>
                <a:gd name="connsiteY2" fmla="*/ 997746 h 1001690"/>
                <a:gd name="connsiteX3" fmla="*/ 1837479 w 1840372"/>
                <a:gd name="connsiteY3" fmla="*/ 1000127 h 1001690"/>
                <a:gd name="connsiteX4" fmla="*/ 920185 w 1840372"/>
                <a:gd name="connsiteY4" fmla="*/ 460093 h 1001690"/>
                <a:gd name="connsiteX5" fmla="*/ 5274 w 1840372"/>
                <a:gd name="connsiteY5" fmla="*/ 995365 h 1001690"/>
                <a:gd name="connsiteX6" fmla="*/ 0 w 1840372"/>
                <a:gd name="connsiteY6" fmla="*/ 997746 h 1001690"/>
                <a:gd name="connsiteX0" fmla="*/ 0 w 1840372"/>
                <a:gd name="connsiteY0" fmla="*/ 997746 h 1001690"/>
                <a:gd name="connsiteX1" fmla="*/ 920186 w 1840372"/>
                <a:gd name="connsiteY1" fmla="*/ 0 h 1001690"/>
                <a:gd name="connsiteX2" fmla="*/ 1840372 w 1840372"/>
                <a:gd name="connsiteY2" fmla="*/ 997746 h 1001690"/>
                <a:gd name="connsiteX3" fmla="*/ 1837479 w 1840372"/>
                <a:gd name="connsiteY3" fmla="*/ 1000127 h 1001690"/>
                <a:gd name="connsiteX4" fmla="*/ 941616 w 1840372"/>
                <a:gd name="connsiteY4" fmla="*/ 533912 h 1001690"/>
                <a:gd name="connsiteX5" fmla="*/ 5274 w 1840372"/>
                <a:gd name="connsiteY5" fmla="*/ 995365 h 1001690"/>
                <a:gd name="connsiteX6" fmla="*/ 0 w 1840372"/>
                <a:gd name="connsiteY6" fmla="*/ 997746 h 1001690"/>
                <a:gd name="connsiteX0" fmla="*/ 0 w 1840372"/>
                <a:gd name="connsiteY0" fmla="*/ 997746 h 1001690"/>
                <a:gd name="connsiteX1" fmla="*/ 920186 w 1840372"/>
                <a:gd name="connsiteY1" fmla="*/ 0 h 1001690"/>
                <a:gd name="connsiteX2" fmla="*/ 1840372 w 1840372"/>
                <a:gd name="connsiteY2" fmla="*/ 997746 h 1001690"/>
                <a:gd name="connsiteX3" fmla="*/ 1837479 w 1840372"/>
                <a:gd name="connsiteY3" fmla="*/ 1000127 h 1001690"/>
                <a:gd name="connsiteX4" fmla="*/ 922705 w 1840372"/>
                <a:gd name="connsiteY4" fmla="*/ 689210 h 1001690"/>
                <a:gd name="connsiteX5" fmla="*/ 5274 w 1840372"/>
                <a:gd name="connsiteY5" fmla="*/ 995365 h 1001690"/>
                <a:gd name="connsiteX6" fmla="*/ 0 w 1840372"/>
                <a:gd name="connsiteY6" fmla="*/ 997746 h 1001690"/>
                <a:gd name="connsiteX0" fmla="*/ 0 w 1840372"/>
                <a:gd name="connsiteY0" fmla="*/ 635386 h 639330"/>
                <a:gd name="connsiteX1" fmla="*/ 929643 w 1840372"/>
                <a:gd name="connsiteY1" fmla="*/ 0 h 639330"/>
                <a:gd name="connsiteX2" fmla="*/ 1840372 w 1840372"/>
                <a:gd name="connsiteY2" fmla="*/ 635386 h 639330"/>
                <a:gd name="connsiteX3" fmla="*/ 1837479 w 1840372"/>
                <a:gd name="connsiteY3" fmla="*/ 637767 h 639330"/>
                <a:gd name="connsiteX4" fmla="*/ 922705 w 1840372"/>
                <a:gd name="connsiteY4" fmla="*/ 326850 h 639330"/>
                <a:gd name="connsiteX5" fmla="*/ 5274 w 1840372"/>
                <a:gd name="connsiteY5" fmla="*/ 633005 h 639330"/>
                <a:gd name="connsiteX6" fmla="*/ 0 w 1840372"/>
                <a:gd name="connsiteY6" fmla="*/ 635386 h 639330"/>
                <a:gd name="connsiteX0" fmla="*/ 0 w 1840372"/>
                <a:gd name="connsiteY0" fmla="*/ 635386 h 639330"/>
                <a:gd name="connsiteX1" fmla="*/ 929643 w 1840372"/>
                <a:gd name="connsiteY1" fmla="*/ 0 h 639330"/>
                <a:gd name="connsiteX2" fmla="*/ 1840372 w 1840372"/>
                <a:gd name="connsiteY2" fmla="*/ 635386 h 639330"/>
                <a:gd name="connsiteX3" fmla="*/ 1837479 w 1840372"/>
                <a:gd name="connsiteY3" fmla="*/ 637767 h 639330"/>
                <a:gd name="connsiteX4" fmla="*/ 932161 w 1840372"/>
                <a:gd name="connsiteY4" fmla="*/ 293057 h 639330"/>
                <a:gd name="connsiteX5" fmla="*/ 5274 w 1840372"/>
                <a:gd name="connsiteY5" fmla="*/ 633005 h 639330"/>
                <a:gd name="connsiteX6" fmla="*/ 0 w 1840372"/>
                <a:gd name="connsiteY6" fmla="*/ 635386 h 639330"/>
                <a:gd name="connsiteX0" fmla="*/ 0 w 1840372"/>
                <a:gd name="connsiteY0" fmla="*/ 635386 h 639330"/>
                <a:gd name="connsiteX1" fmla="*/ 929643 w 1840372"/>
                <a:gd name="connsiteY1" fmla="*/ 0 h 639330"/>
                <a:gd name="connsiteX2" fmla="*/ 1840372 w 1840372"/>
                <a:gd name="connsiteY2" fmla="*/ 635386 h 639330"/>
                <a:gd name="connsiteX3" fmla="*/ 1837479 w 1840372"/>
                <a:gd name="connsiteY3" fmla="*/ 637767 h 639330"/>
                <a:gd name="connsiteX4" fmla="*/ 913249 w 1840372"/>
                <a:gd name="connsiteY4" fmla="*/ 360643 h 639330"/>
                <a:gd name="connsiteX5" fmla="*/ 5274 w 1840372"/>
                <a:gd name="connsiteY5" fmla="*/ 633005 h 639330"/>
                <a:gd name="connsiteX6" fmla="*/ 0 w 1840372"/>
                <a:gd name="connsiteY6" fmla="*/ 635386 h 639330"/>
                <a:gd name="connsiteX0" fmla="*/ 0 w 1840372"/>
                <a:gd name="connsiteY0" fmla="*/ 635386 h 639330"/>
                <a:gd name="connsiteX1" fmla="*/ 929643 w 1840372"/>
                <a:gd name="connsiteY1" fmla="*/ 0 h 639330"/>
                <a:gd name="connsiteX2" fmla="*/ 1840372 w 1840372"/>
                <a:gd name="connsiteY2" fmla="*/ 635386 h 639330"/>
                <a:gd name="connsiteX3" fmla="*/ 1837479 w 1840372"/>
                <a:gd name="connsiteY3" fmla="*/ 637767 h 639330"/>
                <a:gd name="connsiteX4" fmla="*/ 913249 w 1840372"/>
                <a:gd name="connsiteY4" fmla="*/ 360643 h 639330"/>
                <a:gd name="connsiteX5" fmla="*/ 5274 w 1840372"/>
                <a:gd name="connsiteY5" fmla="*/ 633005 h 639330"/>
                <a:gd name="connsiteX6" fmla="*/ 0 w 1840372"/>
                <a:gd name="connsiteY6" fmla="*/ 635386 h 639330"/>
                <a:gd name="connsiteX0" fmla="*/ 0 w 1840372"/>
                <a:gd name="connsiteY0" fmla="*/ 635386 h 639330"/>
                <a:gd name="connsiteX1" fmla="*/ 929643 w 1840372"/>
                <a:gd name="connsiteY1" fmla="*/ 0 h 639330"/>
                <a:gd name="connsiteX2" fmla="*/ 1840372 w 1840372"/>
                <a:gd name="connsiteY2" fmla="*/ 635386 h 639330"/>
                <a:gd name="connsiteX3" fmla="*/ 1837479 w 1840372"/>
                <a:gd name="connsiteY3" fmla="*/ 637767 h 639330"/>
                <a:gd name="connsiteX4" fmla="*/ 913249 w 1840372"/>
                <a:gd name="connsiteY4" fmla="*/ 360643 h 639330"/>
                <a:gd name="connsiteX5" fmla="*/ 5274 w 1840372"/>
                <a:gd name="connsiteY5" fmla="*/ 633005 h 639330"/>
                <a:gd name="connsiteX6" fmla="*/ 0 w 1840372"/>
                <a:gd name="connsiteY6" fmla="*/ 635386 h 639330"/>
                <a:gd name="connsiteX0" fmla="*/ 0 w 1939596"/>
                <a:gd name="connsiteY0" fmla="*/ 663182 h 667126"/>
                <a:gd name="connsiteX1" fmla="*/ 929643 w 1939596"/>
                <a:gd name="connsiteY1" fmla="*/ 27796 h 667126"/>
                <a:gd name="connsiteX2" fmla="*/ 1887732 w 1939596"/>
                <a:gd name="connsiteY2" fmla="*/ 168417 h 667126"/>
                <a:gd name="connsiteX3" fmla="*/ 1840372 w 1939596"/>
                <a:gd name="connsiteY3" fmla="*/ 663182 h 667126"/>
                <a:gd name="connsiteX4" fmla="*/ 1837479 w 1939596"/>
                <a:gd name="connsiteY4" fmla="*/ 665563 h 667126"/>
                <a:gd name="connsiteX5" fmla="*/ 913249 w 1939596"/>
                <a:gd name="connsiteY5" fmla="*/ 388439 h 667126"/>
                <a:gd name="connsiteX6" fmla="*/ 5274 w 1939596"/>
                <a:gd name="connsiteY6" fmla="*/ 660801 h 667126"/>
                <a:gd name="connsiteX7" fmla="*/ 0 w 1939596"/>
                <a:gd name="connsiteY7" fmla="*/ 663182 h 667126"/>
                <a:gd name="connsiteX0" fmla="*/ 90211 w 2029807"/>
                <a:gd name="connsiteY0" fmla="*/ 635619 h 639563"/>
                <a:gd name="connsiteX1" fmla="*/ 53130 w 2029807"/>
                <a:gd name="connsiteY1" fmla="*/ 124218 h 639563"/>
                <a:gd name="connsiteX2" fmla="*/ 1019854 w 2029807"/>
                <a:gd name="connsiteY2" fmla="*/ 233 h 639563"/>
                <a:gd name="connsiteX3" fmla="*/ 1977943 w 2029807"/>
                <a:gd name="connsiteY3" fmla="*/ 140854 h 639563"/>
                <a:gd name="connsiteX4" fmla="*/ 1930583 w 2029807"/>
                <a:gd name="connsiteY4" fmla="*/ 635619 h 639563"/>
                <a:gd name="connsiteX5" fmla="*/ 1927690 w 2029807"/>
                <a:gd name="connsiteY5" fmla="*/ 638000 h 639563"/>
                <a:gd name="connsiteX6" fmla="*/ 1003460 w 2029807"/>
                <a:gd name="connsiteY6" fmla="*/ 360876 h 639563"/>
                <a:gd name="connsiteX7" fmla="*/ 95485 w 2029807"/>
                <a:gd name="connsiteY7" fmla="*/ 633238 h 639563"/>
                <a:gd name="connsiteX8" fmla="*/ 90211 w 2029807"/>
                <a:gd name="connsiteY8" fmla="*/ 635619 h 639563"/>
                <a:gd name="connsiteX0" fmla="*/ 90211 w 2039531"/>
                <a:gd name="connsiteY0" fmla="*/ 635397 h 639341"/>
                <a:gd name="connsiteX1" fmla="*/ 53130 w 2039531"/>
                <a:gd name="connsiteY1" fmla="*/ 123996 h 639341"/>
                <a:gd name="connsiteX2" fmla="*/ 1019854 w 2039531"/>
                <a:gd name="connsiteY2" fmla="*/ 11 h 639341"/>
                <a:gd name="connsiteX3" fmla="*/ 1989400 w 2039531"/>
                <a:gd name="connsiteY3" fmla="*/ 127115 h 639341"/>
                <a:gd name="connsiteX4" fmla="*/ 1930583 w 2039531"/>
                <a:gd name="connsiteY4" fmla="*/ 635397 h 639341"/>
                <a:gd name="connsiteX5" fmla="*/ 1927690 w 2039531"/>
                <a:gd name="connsiteY5" fmla="*/ 637778 h 639341"/>
                <a:gd name="connsiteX6" fmla="*/ 1003460 w 2039531"/>
                <a:gd name="connsiteY6" fmla="*/ 360654 h 639341"/>
                <a:gd name="connsiteX7" fmla="*/ 95485 w 2039531"/>
                <a:gd name="connsiteY7" fmla="*/ 633016 h 639341"/>
                <a:gd name="connsiteX8" fmla="*/ 90211 w 2039531"/>
                <a:gd name="connsiteY8" fmla="*/ 635397 h 639341"/>
                <a:gd name="connsiteX0" fmla="*/ 160183 w 2109503"/>
                <a:gd name="connsiteY0" fmla="*/ 635457 h 639401"/>
                <a:gd name="connsiteX1" fmla="*/ 42902 w 2109503"/>
                <a:gd name="connsiteY1" fmla="*/ 119550 h 639401"/>
                <a:gd name="connsiteX2" fmla="*/ 1089826 w 2109503"/>
                <a:gd name="connsiteY2" fmla="*/ 71 h 639401"/>
                <a:gd name="connsiteX3" fmla="*/ 2059372 w 2109503"/>
                <a:gd name="connsiteY3" fmla="*/ 127175 h 639401"/>
                <a:gd name="connsiteX4" fmla="*/ 2000555 w 2109503"/>
                <a:gd name="connsiteY4" fmla="*/ 635457 h 639401"/>
                <a:gd name="connsiteX5" fmla="*/ 1997662 w 2109503"/>
                <a:gd name="connsiteY5" fmla="*/ 637838 h 639401"/>
                <a:gd name="connsiteX6" fmla="*/ 1073432 w 2109503"/>
                <a:gd name="connsiteY6" fmla="*/ 360714 h 639401"/>
                <a:gd name="connsiteX7" fmla="*/ 165457 w 2109503"/>
                <a:gd name="connsiteY7" fmla="*/ 633076 h 639401"/>
                <a:gd name="connsiteX8" fmla="*/ 160183 w 2109503"/>
                <a:gd name="connsiteY8" fmla="*/ 635457 h 639401"/>
                <a:gd name="connsiteX0" fmla="*/ 160183 w 2169886"/>
                <a:gd name="connsiteY0" fmla="*/ 635400 h 639344"/>
                <a:gd name="connsiteX1" fmla="*/ 42902 w 2169886"/>
                <a:gd name="connsiteY1" fmla="*/ 119493 h 639344"/>
                <a:gd name="connsiteX2" fmla="*/ 1089826 w 2169886"/>
                <a:gd name="connsiteY2" fmla="*/ 14 h 639344"/>
                <a:gd name="connsiteX3" fmla="*/ 2128116 w 2169886"/>
                <a:gd name="connsiteY3" fmla="*/ 122613 h 639344"/>
                <a:gd name="connsiteX4" fmla="*/ 2000555 w 2169886"/>
                <a:gd name="connsiteY4" fmla="*/ 635400 h 639344"/>
                <a:gd name="connsiteX5" fmla="*/ 1997662 w 2169886"/>
                <a:gd name="connsiteY5" fmla="*/ 637781 h 639344"/>
                <a:gd name="connsiteX6" fmla="*/ 1073432 w 2169886"/>
                <a:gd name="connsiteY6" fmla="*/ 360657 h 639344"/>
                <a:gd name="connsiteX7" fmla="*/ 165457 w 2169886"/>
                <a:gd name="connsiteY7" fmla="*/ 633019 h 639344"/>
                <a:gd name="connsiteX8" fmla="*/ 160183 w 2169886"/>
                <a:gd name="connsiteY8" fmla="*/ 635400 h 63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9886" h="639344">
                  <a:moveTo>
                    <a:pt x="160183" y="635400"/>
                  </a:moveTo>
                  <a:cubicBezTo>
                    <a:pt x="206003" y="554722"/>
                    <a:pt x="-112039" y="225391"/>
                    <a:pt x="42902" y="119493"/>
                  </a:cubicBezTo>
                  <a:cubicBezTo>
                    <a:pt x="197843" y="13595"/>
                    <a:pt x="742290" y="-506"/>
                    <a:pt x="1089826" y="14"/>
                  </a:cubicBezTo>
                  <a:cubicBezTo>
                    <a:pt x="1437362" y="534"/>
                    <a:pt x="1976328" y="16715"/>
                    <a:pt x="2128116" y="122613"/>
                  </a:cubicBezTo>
                  <a:cubicBezTo>
                    <a:pt x="2279904" y="228511"/>
                    <a:pt x="1966627" y="553929"/>
                    <a:pt x="2000555" y="635400"/>
                  </a:cubicBezTo>
                  <a:cubicBezTo>
                    <a:pt x="1999590" y="640162"/>
                    <a:pt x="2001008" y="640162"/>
                    <a:pt x="1997662" y="637781"/>
                  </a:cubicBezTo>
                  <a:cubicBezTo>
                    <a:pt x="1997662" y="340843"/>
                    <a:pt x="1176240" y="360657"/>
                    <a:pt x="1073432" y="360657"/>
                  </a:cubicBezTo>
                  <a:cubicBezTo>
                    <a:pt x="980080" y="364412"/>
                    <a:pt x="165457" y="336081"/>
                    <a:pt x="165457" y="633019"/>
                  </a:cubicBezTo>
                  <a:lnTo>
                    <a:pt x="160183" y="6354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scene3d>
              <a:camera prst="orthographicFront"/>
              <a:lightRig rig="morning" dir="t">
                <a:rot lat="0" lon="0" rev="19800000"/>
              </a:lightRig>
            </a:scene3d>
            <a:sp3d prstMaterial="powder">
              <a:bevelT w="254000" h="2540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83" name="Connecteur droit avec flèche 82">
              <a:extLst>
                <a:ext uri="{FF2B5EF4-FFF2-40B4-BE49-F238E27FC236}">
                  <a16:creationId xmlns:a16="http://schemas.microsoft.com/office/drawing/2014/main" id="{99C3AD28-C81A-4846-8080-23FC3CEB0F4F}"/>
                </a:ext>
              </a:extLst>
            </p:cNvPr>
            <p:cNvCxnSpPr>
              <a:cxnSpLocks/>
            </p:cNvCxnSpPr>
            <p:nvPr/>
          </p:nvCxnSpPr>
          <p:spPr>
            <a:xfrm>
              <a:off x="3094053" y="5004709"/>
              <a:ext cx="1707232" cy="82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avec flèche 83">
              <a:extLst>
                <a:ext uri="{FF2B5EF4-FFF2-40B4-BE49-F238E27FC236}">
                  <a16:creationId xmlns:a16="http://schemas.microsoft.com/office/drawing/2014/main" id="{12FC53B1-5D8C-4F4D-A7CF-66366BE0EA4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977058" y="5042752"/>
              <a:ext cx="252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F2C2B40-8BB4-474E-B14A-2F1990457374}"/>
                </a:ext>
              </a:extLst>
            </p:cNvPr>
            <p:cNvSpPr/>
            <p:nvPr/>
          </p:nvSpPr>
          <p:spPr>
            <a:xfrm>
              <a:off x="4852454" y="4795975"/>
              <a:ext cx="3609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b="1" dirty="0">
                  <a:latin typeface="Georgia" panose="02040502050405020303" pitchFamily="18" charset="0"/>
                </a:rPr>
                <a:t>Z</a:t>
              </a:r>
              <a:endParaRPr lang="fr-FR" dirty="0">
                <a:latin typeface="Georgia" panose="02040502050405020303" pitchFamily="18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839B21C-9E12-4E99-A6D4-15F89E0C6D4E}"/>
                </a:ext>
              </a:extLst>
            </p:cNvPr>
            <p:cNvSpPr/>
            <p:nvPr/>
          </p:nvSpPr>
          <p:spPr>
            <a:xfrm>
              <a:off x="2579308" y="3608892"/>
              <a:ext cx="59984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b="1" dirty="0">
                  <a:latin typeface="Georgia" panose="02040502050405020303" pitchFamily="18" charset="0"/>
                </a:rPr>
                <a:t>x/y</a:t>
              </a:r>
              <a:endParaRPr lang="fr-FR" dirty="0">
                <a:latin typeface="Georgia" panose="02040502050405020303" pitchFamily="18" charset="0"/>
              </a:endParaRPr>
            </a:p>
          </p:txBody>
        </p:sp>
      </p:grpSp>
      <p:sp>
        <p:nvSpPr>
          <p:cNvPr id="90" name="Flèche vers le bas 33">
            <a:extLst>
              <a:ext uri="{FF2B5EF4-FFF2-40B4-BE49-F238E27FC236}">
                <a16:creationId xmlns:a16="http://schemas.microsoft.com/office/drawing/2014/main" id="{886AAF13-8A00-4BDB-9D1D-6A227DDE2D93}"/>
              </a:ext>
            </a:extLst>
          </p:cNvPr>
          <p:cNvSpPr/>
          <p:nvPr/>
        </p:nvSpPr>
        <p:spPr>
          <a:xfrm rot="16200000">
            <a:off x="2480219" y="4411646"/>
            <a:ext cx="468000" cy="828000"/>
          </a:xfrm>
          <a:prstGeom prst="downArrow">
            <a:avLst>
              <a:gd name="adj1" fmla="val 30000"/>
              <a:gd name="adj2" fmla="val 62500"/>
            </a:avLst>
          </a:prstGeom>
          <a:scene3d>
            <a:camera prst="orthographicFront"/>
            <a:lightRig rig="chilly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E1CBD86-69C1-4107-AC80-9B1CAB16B6E1}"/>
              </a:ext>
            </a:extLst>
          </p:cNvPr>
          <p:cNvSpPr/>
          <p:nvPr/>
        </p:nvSpPr>
        <p:spPr>
          <a:xfrm>
            <a:off x="3554513" y="5824373"/>
            <a:ext cx="1314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sym typeface="Symbol" panose="05050102010706020507" pitchFamily="18" charset="2"/>
              </a:rPr>
              <a:t></a:t>
            </a:r>
            <a:r>
              <a:rPr lang="fr-FR" sz="36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x </a:t>
            </a:r>
            <a:r>
              <a:rPr lang="fr-FR" sz="3600" dirty="0">
                <a:solidFill>
                  <a:srgbClr val="FF0000"/>
                </a:solidFill>
                <a:sym typeface="Symbol" panose="05050102010706020507" pitchFamily="18" charset="2"/>
              </a:rPr>
              <a:t>/ </a:t>
            </a:r>
            <a:r>
              <a:rPr lang="fr-FR" sz="36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y</a:t>
            </a:r>
            <a:endParaRPr lang="fr-FR" sz="2000" baseline="-25000" dirty="0">
              <a:solidFill>
                <a:srgbClr val="FF0000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E3596F4-6A7A-4780-ABEE-DAB20A985A95}"/>
              </a:ext>
            </a:extLst>
          </p:cNvPr>
          <p:cNvSpPr/>
          <p:nvPr/>
        </p:nvSpPr>
        <p:spPr>
          <a:xfrm>
            <a:off x="10776086" y="5998318"/>
            <a:ext cx="1409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-np</a:t>
            </a:r>
            <a:r>
              <a:rPr lang="fr-FR" sz="32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x/y</a:t>
            </a:r>
            <a:endParaRPr lang="fr-FR" baseline="-25000" dirty="0"/>
          </a:p>
        </p:txBody>
      </p: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F1D81090-B2B3-4AFA-AF81-66867F2FD531}"/>
              </a:ext>
            </a:extLst>
          </p:cNvPr>
          <p:cNvCxnSpPr>
            <a:cxnSpLocks/>
          </p:cNvCxnSpPr>
          <p:nvPr/>
        </p:nvCxnSpPr>
        <p:spPr>
          <a:xfrm>
            <a:off x="6467593" y="4821444"/>
            <a:ext cx="2160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Ellipse 96">
            <a:extLst>
              <a:ext uri="{FF2B5EF4-FFF2-40B4-BE49-F238E27FC236}">
                <a16:creationId xmlns:a16="http://schemas.microsoft.com/office/drawing/2014/main" id="{48A6B63D-699E-4620-B9C7-5C105F1F74F5}"/>
              </a:ext>
            </a:extLst>
          </p:cNvPr>
          <p:cNvSpPr/>
          <p:nvPr/>
        </p:nvSpPr>
        <p:spPr>
          <a:xfrm rot="8100000">
            <a:off x="7463919" y="4406192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1800003" lon="5399983" rev="0"/>
            </a:camera>
            <a:lightRig rig="sunset" dir="t">
              <a:rot lat="0" lon="0" rev="14400000"/>
            </a:lightRig>
          </a:scene3d>
          <a:sp3d prstMaterial="powder">
            <a:bevelT w="812800" h="1054100"/>
            <a:bevelB w="285750" h="2857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80F287FB-2DE8-4972-A51D-447EF0129485}"/>
              </a:ext>
            </a:extLst>
          </p:cNvPr>
          <p:cNvSpPr/>
          <p:nvPr/>
        </p:nvSpPr>
        <p:spPr>
          <a:xfrm rot="2700000">
            <a:off x="6534760" y="3718698"/>
            <a:ext cx="540000" cy="57600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17999969" lon="16199979" rev="10800022"/>
            </a:camera>
            <a:lightRig rig="morning" dir="t">
              <a:rot lat="0" lon="0" rev="9600000"/>
            </a:lightRig>
          </a:scene3d>
          <a:sp3d prstMaterial="powder">
            <a:bevelT w="285750" h="285750"/>
            <a:bevelB w="812800" h="10541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24BAE817-EFD7-498F-B65F-D632DBA443BE}"/>
              </a:ext>
            </a:extLst>
          </p:cNvPr>
          <p:cNvSpPr/>
          <p:nvPr/>
        </p:nvSpPr>
        <p:spPr>
          <a:xfrm rot="18900000">
            <a:off x="7135709" y="4689821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1800003" lon="5399983" rev="0"/>
            </a:camera>
            <a:lightRig rig="sunset" dir="t">
              <a:rot lat="0" lon="0" rev="9600000"/>
            </a:lightRig>
          </a:scene3d>
          <a:sp3d prstMaterial="powder">
            <a:bevelT w="812800" h="1054100"/>
            <a:bevelB w="285750" h="2857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54ACBC9B-091A-4350-BFCF-83597B5AFACE}"/>
              </a:ext>
            </a:extLst>
          </p:cNvPr>
          <p:cNvSpPr/>
          <p:nvPr/>
        </p:nvSpPr>
        <p:spPr>
          <a:xfrm rot="13500000">
            <a:off x="8083416" y="5335242"/>
            <a:ext cx="540000" cy="57600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17999969" lon="16199979" rev="10800022"/>
            </a:camera>
            <a:lightRig rig="morning" dir="t">
              <a:rot lat="0" lon="0" rev="7200000"/>
            </a:lightRig>
          </a:scene3d>
          <a:sp3d prstMaterial="powder">
            <a:bevelT w="285750" h="285750"/>
            <a:bevelB w="812800" h="10541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C06EEFD1-AFE8-4B67-91E9-E08720DF6A8A}"/>
              </a:ext>
            </a:extLst>
          </p:cNvPr>
          <p:cNvCxnSpPr>
            <a:cxnSpLocks/>
          </p:cNvCxnSpPr>
          <p:nvPr/>
        </p:nvCxnSpPr>
        <p:spPr>
          <a:xfrm rot="16200000">
            <a:off x="5348459" y="4831886"/>
            <a:ext cx="2520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D05A6E9-63F8-448B-B032-CD6DBB316956}"/>
              </a:ext>
            </a:extLst>
          </p:cNvPr>
          <p:cNvSpPr/>
          <p:nvPr/>
        </p:nvSpPr>
        <p:spPr>
          <a:xfrm>
            <a:off x="7134185" y="25918"/>
            <a:ext cx="3882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Recouvrement Axial Liant</a:t>
            </a:r>
            <a:endParaRPr lang="fr-FR" sz="2800" baseline="-25000" dirty="0">
              <a:solidFill>
                <a:srgbClr val="FF0000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1FA44B6D-655B-4B72-8369-A88162C98DD1}"/>
              </a:ext>
            </a:extLst>
          </p:cNvPr>
          <p:cNvSpPr/>
          <p:nvPr/>
        </p:nvSpPr>
        <p:spPr>
          <a:xfrm>
            <a:off x="3169179" y="6375181"/>
            <a:ext cx="2042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Latéral Liant 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B2EEC2A-D884-4A3C-8CD7-652FF68D2F08}"/>
              </a:ext>
            </a:extLst>
          </p:cNvPr>
          <p:cNvSpPr/>
          <p:nvPr/>
        </p:nvSpPr>
        <p:spPr>
          <a:xfrm>
            <a:off x="5963141" y="3547169"/>
            <a:ext cx="599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Georgia" panose="02040502050405020303" pitchFamily="18" charset="0"/>
              </a:rPr>
              <a:t>x/y</a:t>
            </a:r>
            <a:endParaRPr lang="fr-FR" dirty="0">
              <a:latin typeface="Georgia" panose="02040502050405020303" pitchFamily="18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981EB4B8-6144-49C8-84B0-56227360D538}"/>
              </a:ext>
            </a:extLst>
          </p:cNvPr>
          <p:cNvSpPr/>
          <p:nvPr/>
        </p:nvSpPr>
        <p:spPr>
          <a:xfrm>
            <a:off x="10869775" y="2178359"/>
            <a:ext cx="360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Georgia" panose="02040502050405020303" pitchFamily="18" charset="0"/>
              </a:rPr>
              <a:t>Z</a:t>
            </a:r>
            <a:endParaRPr lang="fr-FR" dirty="0">
              <a:latin typeface="Georgia" panose="02040502050405020303" pitchFamily="18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618C842-C6E8-4EC6-8F1B-7291C04E1278}"/>
              </a:ext>
            </a:extLst>
          </p:cNvPr>
          <p:cNvSpPr/>
          <p:nvPr/>
        </p:nvSpPr>
        <p:spPr>
          <a:xfrm>
            <a:off x="8360291" y="4294354"/>
            <a:ext cx="360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Georgia" panose="02040502050405020303" pitchFamily="18" charset="0"/>
              </a:rPr>
              <a:t>Z</a:t>
            </a:r>
            <a:endParaRPr lang="fr-FR" dirty="0">
              <a:latin typeface="Georgia" panose="02040502050405020303" pitchFamily="18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E9F3242-1CD6-49C9-9D66-9957B21F1E0F}"/>
              </a:ext>
            </a:extLst>
          </p:cNvPr>
          <p:cNvSpPr/>
          <p:nvPr/>
        </p:nvSpPr>
        <p:spPr>
          <a:xfrm>
            <a:off x="6201362" y="6387819"/>
            <a:ext cx="2749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Latéral Anti-Liant 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A90FC97-3E29-45A4-B8EB-949C3177C8FD}"/>
              </a:ext>
            </a:extLst>
          </p:cNvPr>
          <p:cNvSpPr/>
          <p:nvPr/>
        </p:nvSpPr>
        <p:spPr>
          <a:xfrm>
            <a:off x="6729212" y="5714460"/>
            <a:ext cx="1773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sym typeface="Symbol" panose="05050102010706020507" pitchFamily="18" charset="2"/>
              </a:rPr>
              <a:t>*</a:t>
            </a:r>
            <a:r>
              <a:rPr lang="fr-FR" sz="36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x </a:t>
            </a:r>
            <a:r>
              <a:rPr lang="fr-FR" sz="3600" dirty="0">
                <a:solidFill>
                  <a:srgbClr val="FF0000"/>
                </a:solidFill>
                <a:sym typeface="Symbol" panose="05050102010706020507" pitchFamily="18" charset="2"/>
              </a:rPr>
              <a:t>/ *</a:t>
            </a:r>
            <a:r>
              <a:rPr lang="fr-FR" sz="36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y</a:t>
            </a:r>
            <a:endParaRPr lang="fr-FR" sz="2000" baseline="-25000" dirty="0">
              <a:solidFill>
                <a:srgbClr val="FF0000"/>
              </a:solidFill>
            </a:endParaRPr>
          </a:p>
        </p:txBody>
      </p:sp>
      <p:sp>
        <p:nvSpPr>
          <p:cNvPr id="110" name="Flèche vers le bas 33">
            <a:extLst>
              <a:ext uri="{FF2B5EF4-FFF2-40B4-BE49-F238E27FC236}">
                <a16:creationId xmlns:a16="http://schemas.microsoft.com/office/drawing/2014/main" id="{D3501C31-2A06-4C12-8421-3C78CAA04DC3}"/>
              </a:ext>
            </a:extLst>
          </p:cNvPr>
          <p:cNvSpPr/>
          <p:nvPr/>
        </p:nvSpPr>
        <p:spPr>
          <a:xfrm rot="5400000">
            <a:off x="9091411" y="4410030"/>
            <a:ext cx="468000" cy="828000"/>
          </a:xfrm>
          <a:prstGeom prst="downArrow">
            <a:avLst>
              <a:gd name="adj1" fmla="val 30000"/>
              <a:gd name="adj2" fmla="val 62500"/>
            </a:avLst>
          </a:prstGeom>
          <a:scene3d>
            <a:camera prst="orthographicFront"/>
            <a:lightRig rig="chilly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7A356DC-F6FC-4862-9D36-1DC8BD38B1F9}"/>
              </a:ext>
            </a:extLst>
          </p:cNvPr>
          <p:cNvSpPr/>
          <p:nvPr/>
        </p:nvSpPr>
        <p:spPr>
          <a:xfrm>
            <a:off x="11295607" y="666846"/>
            <a:ext cx="5854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sym typeface="Symbol" panose="05050102010706020507" pitchFamily="18" charset="2"/>
              </a:rPr>
              <a:t></a:t>
            </a:r>
            <a:r>
              <a:rPr lang="fr-FR" sz="36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z</a:t>
            </a:r>
            <a:endParaRPr lang="fr-FR" sz="3600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D26013D-7BAD-4700-8C98-15A5F38EE126}"/>
              </a:ext>
            </a:extLst>
          </p:cNvPr>
          <p:cNvSpPr/>
          <p:nvPr/>
        </p:nvSpPr>
        <p:spPr>
          <a:xfrm>
            <a:off x="11338295" y="2354698"/>
            <a:ext cx="814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sym typeface="Symbol" panose="05050102010706020507" pitchFamily="18" charset="2"/>
              </a:rPr>
              <a:t>*</a:t>
            </a:r>
            <a:r>
              <a:rPr lang="fr-FR" sz="36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z</a:t>
            </a:r>
            <a:endParaRPr lang="fr-FR" sz="3600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0B090FAA-B27E-4C96-B028-016AE4E1967D}"/>
              </a:ext>
            </a:extLst>
          </p:cNvPr>
          <p:cNvSpPr/>
          <p:nvPr/>
        </p:nvSpPr>
        <p:spPr>
          <a:xfrm>
            <a:off x="6876036" y="1532847"/>
            <a:ext cx="45897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Recouvrement Axial Anti-Liant</a:t>
            </a:r>
            <a:endParaRPr lang="fr-FR" sz="2800" baseline="-25000" dirty="0">
              <a:solidFill>
                <a:srgbClr val="FF0000"/>
              </a:solidFill>
            </a:endParaRPr>
          </a:p>
        </p:txBody>
      </p:sp>
      <p:sp>
        <p:nvSpPr>
          <p:cNvPr id="114" name="Arc plein 79">
            <a:extLst>
              <a:ext uri="{FF2B5EF4-FFF2-40B4-BE49-F238E27FC236}">
                <a16:creationId xmlns:a16="http://schemas.microsoft.com/office/drawing/2014/main" id="{47FB6475-951C-46A8-B7FF-3B648808CD12}"/>
              </a:ext>
            </a:extLst>
          </p:cNvPr>
          <p:cNvSpPr/>
          <p:nvPr/>
        </p:nvSpPr>
        <p:spPr>
          <a:xfrm rot="10800000">
            <a:off x="3505389" y="4805964"/>
            <a:ext cx="1219691" cy="1081245"/>
          </a:xfrm>
          <a:custGeom>
            <a:avLst/>
            <a:gdLst>
              <a:gd name="connsiteX0" fmla="*/ 0 w 1840371"/>
              <a:gd name="connsiteY0" fmla="*/ 997746 h 1995492"/>
              <a:gd name="connsiteX1" fmla="*/ 920186 w 1840371"/>
              <a:gd name="connsiteY1" fmla="*/ 0 h 1995492"/>
              <a:gd name="connsiteX2" fmla="*/ 1840372 w 1840371"/>
              <a:gd name="connsiteY2" fmla="*/ 997746 h 1995492"/>
              <a:gd name="connsiteX3" fmla="*/ 1380278 w 1840371"/>
              <a:gd name="connsiteY3" fmla="*/ 997746 h 1995492"/>
              <a:gd name="connsiteX4" fmla="*/ 920185 w 1840371"/>
              <a:gd name="connsiteY4" fmla="*/ 460093 h 1995492"/>
              <a:gd name="connsiteX5" fmla="*/ 460092 w 1840371"/>
              <a:gd name="connsiteY5" fmla="*/ 997746 h 1995492"/>
              <a:gd name="connsiteX6" fmla="*/ 0 w 1840371"/>
              <a:gd name="connsiteY6" fmla="*/ 997746 h 1995492"/>
              <a:gd name="connsiteX0" fmla="*/ 0 w 1840372"/>
              <a:gd name="connsiteY0" fmla="*/ 997746 h 1000127"/>
              <a:gd name="connsiteX1" fmla="*/ 920186 w 1840372"/>
              <a:gd name="connsiteY1" fmla="*/ 0 h 1000127"/>
              <a:gd name="connsiteX2" fmla="*/ 1840372 w 1840372"/>
              <a:gd name="connsiteY2" fmla="*/ 997746 h 1000127"/>
              <a:gd name="connsiteX3" fmla="*/ 1577922 w 1840372"/>
              <a:gd name="connsiteY3" fmla="*/ 1000127 h 1000127"/>
              <a:gd name="connsiteX4" fmla="*/ 920185 w 1840372"/>
              <a:gd name="connsiteY4" fmla="*/ 460093 h 1000127"/>
              <a:gd name="connsiteX5" fmla="*/ 460092 w 1840372"/>
              <a:gd name="connsiteY5" fmla="*/ 997746 h 1000127"/>
              <a:gd name="connsiteX6" fmla="*/ 0 w 1840372"/>
              <a:gd name="connsiteY6" fmla="*/ 997746 h 1000127"/>
              <a:gd name="connsiteX0" fmla="*/ 0 w 1840372"/>
              <a:gd name="connsiteY0" fmla="*/ 997746 h 1000722"/>
              <a:gd name="connsiteX1" fmla="*/ 920186 w 1840372"/>
              <a:gd name="connsiteY1" fmla="*/ 0 h 1000722"/>
              <a:gd name="connsiteX2" fmla="*/ 1840372 w 1840372"/>
              <a:gd name="connsiteY2" fmla="*/ 997746 h 1000722"/>
              <a:gd name="connsiteX3" fmla="*/ 1577922 w 1840372"/>
              <a:gd name="connsiteY3" fmla="*/ 1000127 h 1000722"/>
              <a:gd name="connsiteX4" fmla="*/ 920185 w 1840372"/>
              <a:gd name="connsiteY4" fmla="*/ 460093 h 1000722"/>
              <a:gd name="connsiteX5" fmla="*/ 460092 w 1840372"/>
              <a:gd name="connsiteY5" fmla="*/ 997746 h 1000722"/>
              <a:gd name="connsiteX6" fmla="*/ 0 w 1840372"/>
              <a:gd name="connsiteY6" fmla="*/ 997746 h 1000722"/>
              <a:gd name="connsiteX0" fmla="*/ 0 w 1840372"/>
              <a:gd name="connsiteY0" fmla="*/ 997746 h 1001690"/>
              <a:gd name="connsiteX1" fmla="*/ 920186 w 1840372"/>
              <a:gd name="connsiteY1" fmla="*/ 0 h 1001690"/>
              <a:gd name="connsiteX2" fmla="*/ 1840372 w 1840372"/>
              <a:gd name="connsiteY2" fmla="*/ 997746 h 1001690"/>
              <a:gd name="connsiteX3" fmla="*/ 1577922 w 1840372"/>
              <a:gd name="connsiteY3" fmla="*/ 1000127 h 1001690"/>
              <a:gd name="connsiteX4" fmla="*/ 920185 w 1840372"/>
              <a:gd name="connsiteY4" fmla="*/ 460093 h 1001690"/>
              <a:gd name="connsiteX5" fmla="*/ 460092 w 1840372"/>
              <a:gd name="connsiteY5" fmla="*/ 997746 h 1001690"/>
              <a:gd name="connsiteX6" fmla="*/ 0 w 1840372"/>
              <a:gd name="connsiteY6" fmla="*/ 997746 h 1001690"/>
              <a:gd name="connsiteX0" fmla="*/ 0 w 1840372"/>
              <a:gd name="connsiteY0" fmla="*/ 997746 h 1001690"/>
              <a:gd name="connsiteX1" fmla="*/ 920186 w 1840372"/>
              <a:gd name="connsiteY1" fmla="*/ 0 h 1001690"/>
              <a:gd name="connsiteX2" fmla="*/ 1840372 w 1840372"/>
              <a:gd name="connsiteY2" fmla="*/ 997746 h 1001690"/>
              <a:gd name="connsiteX3" fmla="*/ 1837479 w 1840372"/>
              <a:gd name="connsiteY3" fmla="*/ 1000127 h 1001690"/>
              <a:gd name="connsiteX4" fmla="*/ 920185 w 1840372"/>
              <a:gd name="connsiteY4" fmla="*/ 460093 h 1001690"/>
              <a:gd name="connsiteX5" fmla="*/ 460092 w 1840372"/>
              <a:gd name="connsiteY5" fmla="*/ 997746 h 1001690"/>
              <a:gd name="connsiteX6" fmla="*/ 0 w 1840372"/>
              <a:gd name="connsiteY6" fmla="*/ 997746 h 1001690"/>
              <a:gd name="connsiteX0" fmla="*/ 0 w 1840372"/>
              <a:gd name="connsiteY0" fmla="*/ 997746 h 1001690"/>
              <a:gd name="connsiteX1" fmla="*/ 920186 w 1840372"/>
              <a:gd name="connsiteY1" fmla="*/ 0 h 1001690"/>
              <a:gd name="connsiteX2" fmla="*/ 1840372 w 1840372"/>
              <a:gd name="connsiteY2" fmla="*/ 997746 h 1001690"/>
              <a:gd name="connsiteX3" fmla="*/ 1837479 w 1840372"/>
              <a:gd name="connsiteY3" fmla="*/ 1000127 h 1001690"/>
              <a:gd name="connsiteX4" fmla="*/ 920185 w 1840372"/>
              <a:gd name="connsiteY4" fmla="*/ 460093 h 1001690"/>
              <a:gd name="connsiteX5" fmla="*/ 5274 w 1840372"/>
              <a:gd name="connsiteY5" fmla="*/ 995365 h 1001690"/>
              <a:gd name="connsiteX6" fmla="*/ 0 w 1840372"/>
              <a:gd name="connsiteY6" fmla="*/ 997746 h 1001690"/>
              <a:gd name="connsiteX0" fmla="*/ 0 w 1840372"/>
              <a:gd name="connsiteY0" fmla="*/ 997746 h 1001690"/>
              <a:gd name="connsiteX1" fmla="*/ 920186 w 1840372"/>
              <a:gd name="connsiteY1" fmla="*/ 0 h 1001690"/>
              <a:gd name="connsiteX2" fmla="*/ 1840372 w 1840372"/>
              <a:gd name="connsiteY2" fmla="*/ 997746 h 1001690"/>
              <a:gd name="connsiteX3" fmla="*/ 1837479 w 1840372"/>
              <a:gd name="connsiteY3" fmla="*/ 1000127 h 1001690"/>
              <a:gd name="connsiteX4" fmla="*/ 941616 w 1840372"/>
              <a:gd name="connsiteY4" fmla="*/ 533912 h 1001690"/>
              <a:gd name="connsiteX5" fmla="*/ 5274 w 1840372"/>
              <a:gd name="connsiteY5" fmla="*/ 995365 h 1001690"/>
              <a:gd name="connsiteX6" fmla="*/ 0 w 1840372"/>
              <a:gd name="connsiteY6" fmla="*/ 997746 h 1001690"/>
              <a:gd name="connsiteX0" fmla="*/ 0 w 1840372"/>
              <a:gd name="connsiteY0" fmla="*/ 997746 h 1001690"/>
              <a:gd name="connsiteX1" fmla="*/ 920186 w 1840372"/>
              <a:gd name="connsiteY1" fmla="*/ 0 h 1001690"/>
              <a:gd name="connsiteX2" fmla="*/ 1840372 w 1840372"/>
              <a:gd name="connsiteY2" fmla="*/ 997746 h 1001690"/>
              <a:gd name="connsiteX3" fmla="*/ 1837479 w 1840372"/>
              <a:gd name="connsiteY3" fmla="*/ 1000127 h 1001690"/>
              <a:gd name="connsiteX4" fmla="*/ 922705 w 1840372"/>
              <a:gd name="connsiteY4" fmla="*/ 689210 h 1001690"/>
              <a:gd name="connsiteX5" fmla="*/ 5274 w 1840372"/>
              <a:gd name="connsiteY5" fmla="*/ 995365 h 1001690"/>
              <a:gd name="connsiteX6" fmla="*/ 0 w 1840372"/>
              <a:gd name="connsiteY6" fmla="*/ 997746 h 1001690"/>
              <a:gd name="connsiteX0" fmla="*/ 0 w 1840372"/>
              <a:gd name="connsiteY0" fmla="*/ 635386 h 639330"/>
              <a:gd name="connsiteX1" fmla="*/ 929643 w 1840372"/>
              <a:gd name="connsiteY1" fmla="*/ 0 h 639330"/>
              <a:gd name="connsiteX2" fmla="*/ 1840372 w 1840372"/>
              <a:gd name="connsiteY2" fmla="*/ 635386 h 639330"/>
              <a:gd name="connsiteX3" fmla="*/ 1837479 w 1840372"/>
              <a:gd name="connsiteY3" fmla="*/ 637767 h 639330"/>
              <a:gd name="connsiteX4" fmla="*/ 922705 w 1840372"/>
              <a:gd name="connsiteY4" fmla="*/ 326850 h 639330"/>
              <a:gd name="connsiteX5" fmla="*/ 5274 w 1840372"/>
              <a:gd name="connsiteY5" fmla="*/ 633005 h 639330"/>
              <a:gd name="connsiteX6" fmla="*/ 0 w 1840372"/>
              <a:gd name="connsiteY6" fmla="*/ 635386 h 639330"/>
              <a:gd name="connsiteX0" fmla="*/ 0 w 1840372"/>
              <a:gd name="connsiteY0" fmla="*/ 635386 h 639330"/>
              <a:gd name="connsiteX1" fmla="*/ 929643 w 1840372"/>
              <a:gd name="connsiteY1" fmla="*/ 0 h 639330"/>
              <a:gd name="connsiteX2" fmla="*/ 1840372 w 1840372"/>
              <a:gd name="connsiteY2" fmla="*/ 635386 h 639330"/>
              <a:gd name="connsiteX3" fmla="*/ 1837479 w 1840372"/>
              <a:gd name="connsiteY3" fmla="*/ 637767 h 639330"/>
              <a:gd name="connsiteX4" fmla="*/ 932161 w 1840372"/>
              <a:gd name="connsiteY4" fmla="*/ 293057 h 639330"/>
              <a:gd name="connsiteX5" fmla="*/ 5274 w 1840372"/>
              <a:gd name="connsiteY5" fmla="*/ 633005 h 639330"/>
              <a:gd name="connsiteX6" fmla="*/ 0 w 1840372"/>
              <a:gd name="connsiteY6" fmla="*/ 635386 h 639330"/>
              <a:gd name="connsiteX0" fmla="*/ 0 w 1840372"/>
              <a:gd name="connsiteY0" fmla="*/ 635386 h 639330"/>
              <a:gd name="connsiteX1" fmla="*/ 929643 w 1840372"/>
              <a:gd name="connsiteY1" fmla="*/ 0 h 639330"/>
              <a:gd name="connsiteX2" fmla="*/ 1840372 w 1840372"/>
              <a:gd name="connsiteY2" fmla="*/ 635386 h 639330"/>
              <a:gd name="connsiteX3" fmla="*/ 1837479 w 1840372"/>
              <a:gd name="connsiteY3" fmla="*/ 637767 h 639330"/>
              <a:gd name="connsiteX4" fmla="*/ 913249 w 1840372"/>
              <a:gd name="connsiteY4" fmla="*/ 360643 h 639330"/>
              <a:gd name="connsiteX5" fmla="*/ 5274 w 1840372"/>
              <a:gd name="connsiteY5" fmla="*/ 633005 h 639330"/>
              <a:gd name="connsiteX6" fmla="*/ 0 w 1840372"/>
              <a:gd name="connsiteY6" fmla="*/ 635386 h 639330"/>
              <a:gd name="connsiteX0" fmla="*/ 0 w 1840372"/>
              <a:gd name="connsiteY0" fmla="*/ 635386 h 639330"/>
              <a:gd name="connsiteX1" fmla="*/ 929643 w 1840372"/>
              <a:gd name="connsiteY1" fmla="*/ 0 h 639330"/>
              <a:gd name="connsiteX2" fmla="*/ 1840372 w 1840372"/>
              <a:gd name="connsiteY2" fmla="*/ 635386 h 639330"/>
              <a:gd name="connsiteX3" fmla="*/ 1837479 w 1840372"/>
              <a:gd name="connsiteY3" fmla="*/ 637767 h 639330"/>
              <a:gd name="connsiteX4" fmla="*/ 913249 w 1840372"/>
              <a:gd name="connsiteY4" fmla="*/ 360643 h 639330"/>
              <a:gd name="connsiteX5" fmla="*/ 5274 w 1840372"/>
              <a:gd name="connsiteY5" fmla="*/ 633005 h 639330"/>
              <a:gd name="connsiteX6" fmla="*/ 0 w 1840372"/>
              <a:gd name="connsiteY6" fmla="*/ 635386 h 639330"/>
              <a:gd name="connsiteX0" fmla="*/ 0 w 1840372"/>
              <a:gd name="connsiteY0" fmla="*/ 635386 h 639330"/>
              <a:gd name="connsiteX1" fmla="*/ 929643 w 1840372"/>
              <a:gd name="connsiteY1" fmla="*/ 0 h 639330"/>
              <a:gd name="connsiteX2" fmla="*/ 1840372 w 1840372"/>
              <a:gd name="connsiteY2" fmla="*/ 635386 h 639330"/>
              <a:gd name="connsiteX3" fmla="*/ 1837479 w 1840372"/>
              <a:gd name="connsiteY3" fmla="*/ 637767 h 639330"/>
              <a:gd name="connsiteX4" fmla="*/ 913249 w 1840372"/>
              <a:gd name="connsiteY4" fmla="*/ 360643 h 639330"/>
              <a:gd name="connsiteX5" fmla="*/ 5274 w 1840372"/>
              <a:gd name="connsiteY5" fmla="*/ 633005 h 639330"/>
              <a:gd name="connsiteX6" fmla="*/ 0 w 1840372"/>
              <a:gd name="connsiteY6" fmla="*/ 635386 h 639330"/>
              <a:gd name="connsiteX0" fmla="*/ 0 w 1939596"/>
              <a:gd name="connsiteY0" fmla="*/ 663182 h 667126"/>
              <a:gd name="connsiteX1" fmla="*/ 929643 w 1939596"/>
              <a:gd name="connsiteY1" fmla="*/ 27796 h 667126"/>
              <a:gd name="connsiteX2" fmla="*/ 1887732 w 1939596"/>
              <a:gd name="connsiteY2" fmla="*/ 168417 h 667126"/>
              <a:gd name="connsiteX3" fmla="*/ 1840372 w 1939596"/>
              <a:gd name="connsiteY3" fmla="*/ 663182 h 667126"/>
              <a:gd name="connsiteX4" fmla="*/ 1837479 w 1939596"/>
              <a:gd name="connsiteY4" fmla="*/ 665563 h 667126"/>
              <a:gd name="connsiteX5" fmla="*/ 913249 w 1939596"/>
              <a:gd name="connsiteY5" fmla="*/ 388439 h 667126"/>
              <a:gd name="connsiteX6" fmla="*/ 5274 w 1939596"/>
              <a:gd name="connsiteY6" fmla="*/ 660801 h 667126"/>
              <a:gd name="connsiteX7" fmla="*/ 0 w 1939596"/>
              <a:gd name="connsiteY7" fmla="*/ 663182 h 667126"/>
              <a:gd name="connsiteX0" fmla="*/ 90211 w 2029807"/>
              <a:gd name="connsiteY0" fmla="*/ 635619 h 639563"/>
              <a:gd name="connsiteX1" fmla="*/ 53130 w 2029807"/>
              <a:gd name="connsiteY1" fmla="*/ 124218 h 639563"/>
              <a:gd name="connsiteX2" fmla="*/ 1019854 w 2029807"/>
              <a:gd name="connsiteY2" fmla="*/ 233 h 639563"/>
              <a:gd name="connsiteX3" fmla="*/ 1977943 w 2029807"/>
              <a:gd name="connsiteY3" fmla="*/ 140854 h 639563"/>
              <a:gd name="connsiteX4" fmla="*/ 1930583 w 2029807"/>
              <a:gd name="connsiteY4" fmla="*/ 635619 h 639563"/>
              <a:gd name="connsiteX5" fmla="*/ 1927690 w 2029807"/>
              <a:gd name="connsiteY5" fmla="*/ 638000 h 639563"/>
              <a:gd name="connsiteX6" fmla="*/ 1003460 w 2029807"/>
              <a:gd name="connsiteY6" fmla="*/ 360876 h 639563"/>
              <a:gd name="connsiteX7" fmla="*/ 95485 w 2029807"/>
              <a:gd name="connsiteY7" fmla="*/ 633238 h 639563"/>
              <a:gd name="connsiteX8" fmla="*/ 90211 w 2029807"/>
              <a:gd name="connsiteY8" fmla="*/ 635619 h 639563"/>
              <a:gd name="connsiteX0" fmla="*/ 90211 w 2039531"/>
              <a:gd name="connsiteY0" fmla="*/ 635397 h 639341"/>
              <a:gd name="connsiteX1" fmla="*/ 53130 w 2039531"/>
              <a:gd name="connsiteY1" fmla="*/ 123996 h 639341"/>
              <a:gd name="connsiteX2" fmla="*/ 1019854 w 2039531"/>
              <a:gd name="connsiteY2" fmla="*/ 11 h 639341"/>
              <a:gd name="connsiteX3" fmla="*/ 1989400 w 2039531"/>
              <a:gd name="connsiteY3" fmla="*/ 127115 h 639341"/>
              <a:gd name="connsiteX4" fmla="*/ 1930583 w 2039531"/>
              <a:gd name="connsiteY4" fmla="*/ 635397 h 639341"/>
              <a:gd name="connsiteX5" fmla="*/ 1927690 w 2039531"/>
              <a:gd name="connsiteY5" fmla="*/ 637778 h 639341"/>
              <a:gd name="connsiteX6" fmla="*/ 1003460 w 2039531"/>
              <a:gd name="connsiteY6" fmla="*/ 360654 h 639341"/>
              <a:gd name="connsiteX7" fmla="*/ 95485 w 2039531"/>
              <a:gd name="connsiteY7" fmla="*/ 633016 h 639341"/>
              <a:gd name="connsiteX8" fmla="*/ 90211 w 2039531"/>
              <a:gd name="connsiteY8" fmla="*/ 635397 h 639341"/>
              <a:gd name="connsiteX0" fmla="*/ 160183 w 2109503"/>
              <a:gd name="connsiteY0" fmla="*/ 635457 h 639401"/>
              <a:gd name="connsiteX1" fmla="*/ 42902 w 2109503"/>
              <a:gd name="connsiteY1" fmla="*/ 119550 h 639401"/>
              <a:gd name="connsiteX2" fmla="*/ 1089826 w 2109503"/>
              <a:gd name="connsiteY2" fmla="*/ 71 h 639401"/>
              <a:gd name="connsiteX3" fmla="*/ 2059372 w 2109503"/>
              <a:gd name="connsiteY3" fmla="*/ 127175 h 639401"/>
              <a:gd name="connsiteX4" fmla="*/ 2000555 w 2109503"/>
              <a:gd name="connsiteY4" fmla="*/ 635457 h 639401"/>
              <a:gd name="connsiteX5" fmla="*/ 1997662 w 2109503"/>
              <a:gd name="connsiteY5" fmla="*/ 637838 h 639401"/>
              <a:gd name="connsiteX6" fmla="*/ 1073432 w 2109503"/>
              <a:gd name="connsiteY6" fmla="*/ 360714 h 639401"/>
              <a:gd name="connsiteX7" fmla="*/ 165457 w 2109503"/>
              <a:gd name="connsiteY7" fmla="*/ 633076 h 639401"/>
              <a:gd name="connsiteX8" fmla="*/ 160183 w 2109503"/>
              <a:gd name="connsiteY8" fmla="*/ 635457 h 639401"/>
              <a:gd name="connsiteX0" fmla="*/ 160183 w 2169886"/>
              <a:gd name="connsiteY0" fmla="*/ 635400 h 639344"/>
              <a:gd name="connsiteX1" fmla="*/ 42902 w 2169886"/>
              <a:gd name="connsiteY1" fmla="*/ 119493 h 639344"/>
              <a:gd name="connsiteX2" fmla="*/ 1089826 w 2169886"/>
              <a:gd name="connsiteY2" fmla="*/ 14 h 639344"/>
              <a:gd name="connsiteX3" fmla="*/ 2128116 w 2169886"/>
              <a:gd name="connsiteY3" fmla="*/ 122613 h 639344"/>
              <a:gd name="connsiteX4" fmla="*/ 2000555 w 2169886"/>
              <a:gd name="connsiteY4" fmla="*/ 635400 h 639344"/>
              <a:gd name="connsiteX5" fmla="*/ 1997662 w 2169886"/>
              <a:gd name="connsiteY5" fmla="*/ 637781 h 639344"/>
              <a:gd name="connsiteX6" fmla="*/ 1073432 w 2169886"/>
              <a:gd name="connsiteY6" fmla="*/ 360657 h 639344"/>
              <a:gd name="connsiteX7" fmla="*/ 165457 w 2169886"/>
              <a:gd name="connsiteY7" fmla="*/ 633019 h 639344"/>
              <a:gd name="connsiteX8" fmla="*/ 160183 w 2169886"/>
              <a:gd name="connsiteY8" fmla="*/ 635400 h 63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9886" h="639344">
                <a:moveTo>
                  <a:pt x="160183" y="635400"/>
                </a:moveTo>
                <a:cubicBezTo>
                  <a:pt x="206003" y="554722"/>
                  <a:pt x="-112039" y="225391"/>
                  <a:pt x="42902" y="119493"/>
                </a:cubicBezTo>
                <a:cubicBezTo>
                  <a:pt x="197843" y="13595"/>
                  <a:pt x="742290" y="-506"/>
                  <a:pt x="1089826" y="14"/>
                </a:cubicBezTo>
                <a:cubicBezTo>
                  <a:pt x="1437362" y="534"/>
                  <a:pt x="1976328" y="16715"/>
                  <a:pt x="2128116" y="122613"/>
                </a:cubicBezTo>
                <a:cubicBezTo>
                  <a:pt x="2279904" y="228511"/>
                  <a:pt x="1966627" y="553929"/>
                  <a:pt x="2000555" y="635400"/>
                </a:cubicBezTo>
                <a:cubicBezTo>
                  <a:pt x="1999590" y="640162"/>
                  <a:pt x="2001008" y="640162"/>
                  <a:pt x="1997662" y="637781"/>
                </a:cubicBezTo>
                <a:cubicBezTo>
                  <a:pt x="1997662" y="340843"/>
                  <a:pt x="1176240" y="360657"/>
                  <a:pt x="1073432" y="360657"/>
                </a:cubicBezTo>
                <a:cubicBezTo>
                  <a:pt x="980080" y="364412"/>
                  <a:pt x="165457" y="336081"/>
                  <a:pt x="165457" y="633019"/>
                </a:cubicBezTo>
                <a:lnTo>
                  <a:pt x="160183" y="6354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scene3d>
            <a:camera prst="orthographicFront"/>
            <a:lightRig rig="sunset" dir="t">
              <a:rot lat="0" lon="0" rev="3000000"/>
            </a:lightRig>
          </a:scene3d>
          <a:sp3d prstMaterial="powder">
            <a:bevelT w="254000" h="2540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320831DD-2B8F-49AB-8A3C-53A5DA28854D}"/>
              </a:ext>
            </a:extLst>
          </p:cNvPr>
          <p:cNvSpPr/>
          <p:nvPr/>
        </p:nvSpPr>
        <p:spPr>
          <a:xfrm>
            <a:off x="3363922" y="3177372"/>
            <a:ext cx="1838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4470E0"/>
                </a:solidFill>
                <a:sym typeface="Symbol" panose="05050102010706020507" pitchFamily="18" charset="2"/>
              </a:rPr>
              <a:t>E(</a:t>
            </a:r>
            <a:r>
              <a:rPr lang="fr-FR" sz="2800" baseline="-25000" dirty="0">
                <a:solidFill>
                  <a:srgbClr val="4470E0"/>
                </a:solidFill>
                <a:sym typeface="Symbol" panose="05050102010706020507" pitchFamily="18" charset="2"/>
              </a:rPr>
              <a:t>x</a:t>
            </a:r>
            <a:r>
              <a:rPr lang="fr-FR" sz="2800" dirty="0">
                <a:solidFill>
                  <a:srgbClr val="4470E0"/>
                </a:solidFill>
                <a:sym typeface="Symbol" panose="05050102010706020507" pitchFamily="18" charset="2"/>
              </a:rPr>
              <a:t>)= E(</a:t>
            </a:r>
            <a:r>
              <a:rPr lang="fr-FR" sz="2800" baseline="-25000" dirty="0">
                <a:solidFill>
                  <a:srgbClr val="4470E0"/>
                </a:solidFill>
                <a:sym typeface="Symbol" panose="05050102010706020507" pitchFamily="18" charset="2"/>
              </a:rPr>
              <a:t>y</a:t>
            </a:r>
            <a:r>
              <a:rPr lang="fr-FR" sz="2800" dirty="0">
                <a:solidFill>
                  <a:srgbClr val="4470E0"/>
                </a:solidFill>
                <a:sym typeface="Symbol" panose="05050102010706020507" pitchFamily="18" charset="2"/>
              </a:rPr>
              <a:t>)</a:t>
            </a:r>
            <a:endParaRPr lang="fr-FR" sz="1600" dirty="0">
              <a:solidFill>
                <a:srgbClr val="4470E0"/>
              </a:solidFill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9B9D58D-4274-4ECC-9845-38B41E1F5B9D}"/>
              </a:ext>
            </a:extLst>
          </p:cNvPr>
          <p:cNvSpPr/>
          <p:nvPr/>
        </p:nvSpPr>
        <p:spPr>
          <a:xfrm>
            <a:off x="6629327" y="3225135"/>
            <a:ext cx="21980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4470E0"/>
                </a:solidFill>
                <a:sym typeface="Symbol" panose="05050102010706020507" pitchFamily="18" charset="2"/>
              </a:rPr>
              <a:t>E(*</a:t>
            </a:r>
            <a:r>
              <a:rPr lang="fr-FR" sz="2800" baseline="-25000" dirty="0">
                <a:solidFill>
                  <a:srgbClr val="4470E0"/>
                </a:solidFill>
                <a:sym typeface="Symbol" panose="05050102010706020507" pitchFamily="18" charset="2"/>
              </a:rPr>
              <a:t>x</a:t>
            </a:r>
            <a:r>
              <a:rPr lang="fr-FR" sz="2800" dirty="0">
                <a:solidFill>
                  <a:srgbClr val="4470E0"/>
                </a:solidFill>
                <a:sym typeface="Symbol" panose="05050102010706020507" pitchFamily="18" charset="2"/>
              </a:rPr>
              <a:t>)= E(*</a:t>
            </a:r>
            <a:r>
              <a:rPr lang="fr-FR" sz="2800" baseline="-25000" dirty="0">
                <a:solidFill>
                  <a:srgbClr val="4470E0"/>
                </a:solidFill>
                <a:sym typeface="Symbol" panose="05050102010706020507" pitchFamily="18" charset="2"/>
              </a:rPr>
              <a:t>y</a:t>
            </a:r>
            <a:r>
              <a:rPr lang="fr-FR" sz="2800" dirty="0">
                <a:solidFill>
                  <a:srgbClr val="4470E0"/>
                </a:solidFill>
                <a:sym typeface="Symbol" panose="05050102010706020507" pitchFamily="18" charset="2"/>
              </a:rPr>
              <a:t>)</a:t>
            </a:r>
            <a:endParaRPr lang="fr-FR" sz="1600" dirty="0">
              <a:solidFill>
                <a:srgbClr val="4470E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33333C7-A809-4BBE-A850-76D4B9C25D4D}"/>
              </a:ext>
            </a:extLst>
          </p:cNvPr>
          <p:cNvSpPr/>
          <p:nvPr/>
        </p:nvSpPr>
        <p:spPr>
          <a:xfrm>
            <a:off x="1822375" y="574512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AE63F95-EA56-4DC9-ACF3-30F78EC3DF2B}"/>
              </a:ext>
            </a:extLst>
          </p:cNvPr>
          <p:cNvSpPr/>
          <p:nvPr/>
        </p:nvSpPr>
        <p:spPr>
          <a:xfrm>
            <a:off x="3353084" y="55529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87786BD-24E5-49DA-9710-2ECC43FAF108}"/>
              </a:ext>
            </a:extLst>
          </p:cNvPr>
          <p:cNvSpPr/>
          <p:nvPr/>
        </p:nvSpPr>
        <p:spPr>
          <a:xfrm>
            <a:off x="1856365" y="2280025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488B5182-3BA4-4265-88C0-14CBAB0619C0}"/>
              </a:ext>
            </a:extLst>
          </p:cNvPr>
          <p:cNvSpPr/>
          <p:nvPr/>
        </p:nvSpPr>
        <p:spPr>
          <a:xfrm>
            <a:off x="4667960" y="2293597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3EB9FD3-D0D9-400A-A404-E268301CE50C}"/>
              </a:ext>
            </a:extLst>
          </p:cNvPr>
          <p:cNvSpPr/>
          <p:nvPr/>
        </p:nvSpPr>
        <p:spPr>
          <a:xfrm>
            <a:off x="8792158" y="56056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B1BF7F6F-6517-4950-B859-4BD74827D136}"/>
              </a:ext>
            </a:extLst>
          </p:cNvPr>
          <p:cNvSpPr/>
          <p:nvPr/>
        </p:nvSpPr>
        <p:spPr>
          <a:xfrm>
            <a:off x="603722" y="3752084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6709BCD7-8973-45F5-8C99-567B732B7E37}"/>
              </a:ext>
            </a:extLst>
          </p:cNvPr>
          <p:cNvSpPr/>
          <p:nvPr/>
        </p:nvSpPr>
        <p:spPr>
          <a:xfrm>
            <a:off x="1728846" y="3726747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E87C95A-0B41-4769-8FB0-E554C9958894}"/>
              </a:ext>
            </a:extLst>
          </p:cNvPr>
          <p:cNvSpPr/>
          <p:nvPr/>
        </p:nvSpPr>
        <p:spPr>
          <a:xfrm>
            <a:off x="10037961" y="3744063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7D23ABDD-1F08-4EFD-8335-B6AE60AA8B50}"/>
              </a:ext>
            </a:extLst>
          </p:cNvPr>
          <p:cNvSpPr/>
          <p:nvPr/>
        </p:nvSpPr>
        <p:spPr>
          <a:xfrm>
            <a:off x="11348596" y="5044690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BDB21DA9-826E-47DF-8893-1CCF6D6B39F6}"/>
              </a:ext>
            </a:extLst>
          </p:cNvPr>
          <p:cNvSpPr/>
          <p:nvPr/>
        </p:nvSpPr>
        <p:spPr>
          <a:xfrm>
            <a:off x="531852" y="2262993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14A9E2A0-4F0E-4902-89E3-90CBFEC7066D}"/>
              </a:ext>
            </a:extLst>
          </p:cNvPr>
          <p:cNvSpPr/>
          <p:nvPr/>
        </p:nvSpPr>
        <p:spPr>
          <a:xfrm>
            <a:off x="515417" y="546229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799A56D-7F80-432E-B268-AE5D8E74DCCB}"/>
              </a:ext>
            </a:extLst>
          </p:cNvPr>
          <p:cNvSpPr/>
          <p:nvPr/>
        </p:nvSpPr>
        <p:spPr>
          <a:xfrm>
            <a:off x="4720129" y="528578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81F6421D-5ACF-4399-91D6-E6802EF423A5}"/>
              </a:ext>
            </a:extLst>
          </p:cNvPr>
          <p:cNvSpPr/>
          <p:nvPr/>
        </p:nvSpPr>
        <p:spPr>
          <a:xfrm>
            <a:off x="3384922" y="2244277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DCE2375-759C-402F-B69E-21798A7C3F92}"/>
              </a:ext>
            </a:extLst>
          </p:cNvPr>
          <p:cNvSpPr/>
          <p:nvPr/>
        </p:nvSpPr>
        <p:spPr>
          <a:xfrm>
            <a:off x="7395702" y="557605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EE8CF8F-D15B-4F6B-B472-40B193CE2FED}"/>
              </a:ext>
            </a:extLst>
          </p:cNvPr>
          <p:cNvSpPr/>
          <p:nvPr/>
        </p:nvSpPr>
        <p:spPr>
          <a:xfrm>
            <a:off x="10328615" y="574511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6428A2D-56D2-4497-8A00-7F71697AFA77}"/>
              </a:ext>
            </a:extLst>
          </p:cNvPr>
          <p:cNvSpPr/>
          <p:nvPr/>
        </p:nvSpPr>
        <p:spPr>
          <a:xfrm>
            <a:off x="10098373" y="4974024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316F8F4-7D95-4A11-A995-FFDAC704B07F}"/>
              </a:ext>
            </a:extLst>
          </p:cNvPr>
          <p:cNvSpPr/>
          <p:nvPr/>
        </p:nvSpPr>
        <p:spPr>
          <a:xfrm>
            <a:off x="11400210" y="3720404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0A21606-6207-44BC-8DAE-558D0B0D1839}"/>
              </a:ext>
            </a:extLst>
          </p:cNvPr>
          <p:cNvSpPr/>
          <p:nvPr/>
        </p:nvSpPr>
        <p:spPr>
          <a:xfrm>
            <a:off x="664336" y="4958947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E8A5FFC-148E-4D45-BF8D-4132F07AE044}"/>
              </a:ext>
            </a:extLst>
          </p:cNvPr>
          <p:cNvSpPr/>
          <p:nvPr/>
        </p:nvSpPr>
        <p:spPr>
          <a:xfrm>
            <a:off x="1775446" y="4936426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8FF5EEA-6F6C-4FD3-9D28-3A8EEB096AF6}"/>
              </a:ext>
            </a:extLst>
          </p:cNvPr>
          <p:cNvSpPr/>
          <p:nvPr/>
        </p:nvSpPr>
        <p:spPr>
          <a:xfrm>
            <a:off x="7352081" y="2258039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E41DD778-8077-4185-B797-F79ADDBDEFC2}"/>
              </a:ext>
            </a:extLst>
          </p:cNvPr>
          <p:cNvSpPr/>
          <p:nvPr/>
        </p:nvSpPr>
        <p:spPr>
          <a:xfrm>
            <a:off x="8452344" y="229993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0F70AD5-B0B9-4159-AFC9-BCC4E1C6745C}"/>
              </a:ext>
            </a:extLst>
          </p:cNvPr>
          <p:cNvSpPr/>
          <p:nvPr/>
        </p:nvSpPr>
        <p:spPr>
          <a:xfrm>
            <a:off x="8522928" y="2174917"/>
            <a:ext cx="1296000" cy="1080000"/>
          </a:xfrm>
          <a:prstGeom prst="rect">
            <a:avLst/>
          </a:prstGeom>
          <a:solidFill>
            <a:schemeClr val="accent6">
              <a:alpha val="48000"/>
            </a:schemeClr>
          </a:solidFill>
          <a:ln>
            <a:solidFill>
              <a:schemeClr val="accent6">
                <a:lumMod val="40000"/>
                <a:lumOff val="60000"/>
                <a:alpha val="62000"/>
              </a:schemeClr>
            </a:solidFill>
          </a:ln>
          <a:scene3d>
            <a:camera prst="orthographicFront">
              <a:rot lat="1200000" lon="18000000" rev="21594000"/>
            </a:camera>
            <a:lightRig rig="freezing" dir="t"/>
          </a:scene3d>
          <a:sp3d extrusionH="76200" contourW="12700" prstMaterial="metal"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2F09E9FB-2BFB-41FF-9E7C-C16ABDD4B4F1}"/>
              </a:ext>
            </a:extLst>
          </p:cNvPr>
          <p:cNvSpPr/>
          <p:nvPr/>
        </p:nvSpPr>
        <p:spPr>
          <a:xfrm>
            <a:off x="8865636" y="2481519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17999969" lon="16199979" rev="10800022"/>
            </a:camera>
            <a:lightRig rig="morning" dir="t">
              <a:rot lat="0" lon="0" rev="6000000"/>
            </a:lightRig>
          </a:scene3d>
          <a:sp3d prstMaterial="powder">
            <a:bevelT w="184150" h="184150"/>
            <a:bevelB w="812800" h="8128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41CC6E85-A147-4529-A0D0-5E48F7B30EFF}"/>
              </a:ext>
            </a:extLst>
          </p:cNvPr>
          <p:cNvSpPr/>
          <p:nvPr/>
        </p:nvSpPr>
        <p:spPr>
          <a:xfrm>
            <a:off x="10364455" y="2301472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1AD1CE9C-EA09-4344-8FE5-1C28EEE75EBB}"/>
              </a:ext>
            </a:extLst>
          </p:cNvPr>
          <p:cNvSpPr/>
          <p:nvPr/>
        </p:nvSpPr>
        <p:spPr>
          <a:xfrm>
            <a:off x="9243402" y="2260055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84860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30" grpId="0"/>
      <p:bldP spid="36" grpId="0"/>
      <p:bldP spid="37" grpId="0"/>
      <p:bldP spid="42" grpId="0"/>
      <p:bldP spid="43" grpId="0"/>
      <p:bldP spid="48" grpId="0" animBg="1"/>
      <p:bldP spid="52" grpId="0" animBg="1"/>
      <p:bldP spid="53" grpId="0" animBg="1"/>
      <p:bldP spid="58" grpId="0"/>
      <p:bldP spid="59" grpId="0"/>
      <p:bldP spid="64" grpId="0"/>
      <p:bldP spid="78" grpId="0" animBg="1"/>
      <p:bldP spid="79" grpId="0" animBg="1"/>
      <p:bldP spid="90" grpId="0" animBg="1"/>
      <p:bldP spid="91" grpId="0"/>
      <p:bldP spid="94" grpId="0"/>
      <p:bldP spid="97" grpId="0" animBg="1"/>
      <p:bldP spid="98" grpId="0" animBg="1"/>
      <p:bldP spid="100" grpId="0" animBg="1"/>
      <p:bldP spid="101" grpId="0" animBg="1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 animBg="1"/>
      <p:bldP spid="111" grpId="0"/>
      <p:bldP spid="112" grpId="0"/>
      <p:bldP spid="113" grpId="0"/>
      <p:bldP spid="114" grpId="0" animBg="1"/>
      <p:bldP spid="115" grpId="0"/>
      <p:bldP spid="116" grpId="0"/>
      <p:bldP spid="51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Ellipse 42"/>
          <p:cNvSpPr/>
          <p:nvPr/>
        </p:nvSpPr>
        <p:spPr>
          <a:xfrm>
            <a:off x="4638184" y="6198347"/>
            <a:ext cx="468000" cy="468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999567" y="5634750"/>
                <a:ext cx="3217099" cy="10691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2800" i="1" dirty="0">
                          <a:latin typeface="Cambria Math" panose="02040503050406030204" pitchFamily="18" charset="0"/>
                        </a:rPr>
                        <m:t> =−</m:t>
                      </m:r>
                      <m:d>
                        <m:d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8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8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8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80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2800" i="1" dirty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567" y="5634750"/>
                <a:ext cx="3217099" cy="106913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237959" y="-70512"/>
            <a:ext cx="9533975" cy="314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Modèle de Niels Bohr , cas de l’hydrogène:</a:t>
            </a:r>
          </a:p>
          <a:p>
            <a:r>
              <a:rPr lang="fr-FR" sz="2400" dirty="0"/>
              <a:t>BUT : Étudier le </a:t>
            </a:r>
            <a:r>
              <a:rPr lang="fr-FR" sz="2400" u="sng" dirty="0"/>
              <a:t>comportement</a:t>
            </a:r>
            <a:r>
              <a:rPr lang="fr-FR" sz="2400" dirty="0"/>
              <a:t> de l’électrons, et déterminer son </a:t>
            </a:r>
            <a:r>
              <a:rPr lang="fr-FR" sz="2400" u="sng" dirty="0"/>
              <a:t>énergie</a:t>
            </a:r>
            <a:r>
              <a:rPr lang="fr-FR" sz="2400" dirty="0"/>
              <a:t>.</a:t>
            </a:r>
          </a:p>
          <a:p>
            <a:endParaRPr lang="fr-FR" sz="105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L’électrons décrit une trajectoire circulaire autour du noyau </a:t>
            </a:r>
            <a:r>
              <a:rPr lang="fr-FR" sz="2400" dirty="0">
                <a:solidFill>
                  <a:srgbClr val="FF0000"/>
                </a:solidFill>
              </a:rPr>
              <a:t>(orbite)</a:t>
            </a:r>
            <a:r>
              <a:rPr lang="fr-FR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L’électrons est soumis à une force d’attraction coulombienne.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i="1" baseline="-25000" dirty="0">
              <a:solidFill>
                <a:schemeClr val="accent1"/>
              </a:solidFill>
            </a:endParaRPr>
          </a:p>
          <a:p>
            <a:endParaRPr lang="fr-FR" sz="2400" dirty="0">
              <a:solidFill>
                <a:schemeClr val="accent1"/>
              </a:solidFill>
            </a:endParaRPr>
          </a:p>
          <a:p>
            <a:endParaRPr lang="fr-FR" sz="240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L’électrons est soumis à une force centrifuge.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4590297" y="3140969"/>
                <a:ext cx="82426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2400" dirty="0"/>
                        <m:t>avec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297" y="3140969"/>
                <a:ext cx="824264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208164" y="3875269"/>
                <a:ext cx="6527108" cy="5564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400" dirty="0"/>
                  <a:t>On sais que 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𝑡𝑜𝑡𝑎𝑙𝑒</m:t>
                        </m:r>
                      </m:sub>
                    </m:sSub>
                  </m:oMath>
                </a14:m>
                <a:r>
                  <a:rPr lang="fr-FR" sz="2800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𝑐𝑖𝑛</m:t>
                        </m:r>
                        <m:r>
                          <a:rPr lang="fr-FR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fr-FR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𝑡𝑖𝑞𝑢𝑒</m:t>
                        </m:r>
                      </m:sub>
                    </m:sSub>
                  </m:oMath>
                </a14:m>
                <a:r>
                  <a:rPr lang="fr-FR" sz="2800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𝑝𝑜𝑡𝑒𝑛𝑡𝑖</m:t>
                        </m:r>
                        <m:r>
                          <a:rPr lang="fr-FR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fr-FR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𝑙𝑙𝑒</m:t>
                        </m:r>
                      </m:sub>
                    </m:sSub>
                  </m:oMath>
                </a14:m>
                <a:endParaRPr lang="fr-FR" sz="2800" baseline="-25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64" y="3875269"/>
                <a:ext cx="6527108" cy="556434"/>
              </a:xfrm>
              <a:prstGeom prst="rect">
                <a:avLst/>
              </a:prstGeom>
              <a:blipFill rotWithShape="0">
                <a:blip r:embed="rId7"/>
                <a:stretch>
                  <a:fillRect l="-1401" t="-10989" b="-252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/>
          <p:cNvGrpSpPr/>
          <p:nvPr/>
        </p:nvGrpSpPr>
        <p:grpSpPr>
          <a:xfrm>
            <a:off x="5708674" y="1628661"/>
            <a:ext cx="4752528" cy="946991"/>
            <a:chOff x="4139952" y="1905945"/>
            <a:chExt cx="4752528" cy="9469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ZoneTexte 2"/>
                <p:cNvSpPr txBox="1"/>
                <p:nvPr/>
              </p:nvSpPr>
              <p:spPr>
                <a:xfrm>
                  <a:off x="4338341" y="1905945"/>
                  <a:ext cx="4554139" cy="9469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79388"/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fr-FR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: permittivité du vide (</a:t>
                  </a:r>
                  <a:r>
                    <a:rPr lang="pt-BR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8,85 10</a:t>
                  </a:r>
                  <a:r>
                    <a:rPr lang="pt-BR" baseline="300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-12 </a:t>
                  </a:r>
                  <a:r>
                    <a:rPr lang="pt-BR" i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C</a:t>
                  </a:r>
                  <a:r>
                    <a:rPr lang="pt-BR" i="1" baseline="300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2</a:t>
                  </a:r>
                  <a:r>
                    <a:rPr lang="pt-BR" i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N</a:t>
                  </a:r>
                  <a:r>
                    <a:rPr lang="pt-BR" i="1" baseline="300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-1</a:t>
                  </a:r>
                  <a:r>
                    <a:rPr lang="pt-BR" i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m</a:t>
                  </a:r>
                  <a:r>
                    <a:rPr lang="pt-BR" i="1" baseline="300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-2</a:t>
                  </a:r>
                  <a:r>
                    <a:rPr lang="pt-BR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)</a:t>
                  </a:r>
                </a:p>
                <a:p>
                  <a14:m>
                    <m:oMath xmlns:m="http://schemas.openxmlformats.org/officeDocument/2006/math">
                      <m:r>
                        <a:rPr lang="fr-FR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a14:m>
                  <a:r>
                    <a:rPr lang="fr-FR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  : rayon de l’orbite</a:t>
                  </a:r>
                </a:p>
                <a:p>
                  <a14:m>
                    <m:oMath xmlns:m="http://schemas.openxmlformats.org/officeDocument/2006/math">
                      <m:r>
                        <a:rPr lang="fr-FR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fr-FR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</m:oMath>
                  </a14:m>
                  <a:r>
                    <a:rPr lang="fr-FR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: charge d’électrons (- 1,602 . 10</a:t>
                  </a:r>
                  <a:r>
                    <a:rPr lang="fr-FR" baseline="300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-19</a:t>
                  </a:r>
                  <a:r>
                    <a:rPr lang="fr-FR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C)   </a:t>
                  </a:r>
                </a:p>
              </p:txBody>
            </p:sp>
          </mc:Choice>
          <mc:Fallback xmlns="">
            <p:sp>
              <p:nvSpPr>
                <p:cNvPr id="3" name="ZoneTexte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8341" y="1905945"/>
                  <a:ext cx="4554139" cy="946991"/>
                </a:xfrm>
                <a:prstGeom prst="rect">
                  <a:avLst/>
                </a:prstGeom>
                <a:blipFill>
                  <a:blip r:embed="rId8"/>
                  <a:stretch>
                    <a:fillRect t="-641" b="-897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Accolade ouvrante 6"/>
            <p:cNvSpPr/>
            <p:nvPr/>
          </p:nvSpPr>
          <p:spPr>
            <a:xfrm>
              <a:off x="4139952" y="2001709"/>
              <a:ext cx="238530" cy="809249"/>
            </a:xfrm>
            <a:prstGeom prst="leftBrace">
              <a:avLst>
                <a:gd name="adj1" fmla="val 48265"/>
                <a:gd name="adj2" fmla="val 50000"/>
              </a:avLst>
            </a:prstGeom>
            <a:ln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5736867" y="3072626"/>
            <a:ext cx="2838049" cy="646331"/>
            <a:chOff x="3275856" y="3338553"/>
            <a:chExt cx="2838049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2"/>
                <p:cNvSpPr txBox="1"/>
                <p:nvPr/>
              </p:nvSpPr>
              <p:spPr>
                <a:xfrm>
                  <a:off x="3389455" y="3338553"/>
                  <a:ext cx="272445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79388"/>
                  <a14:m>
                    <m:oMath xmlns:m="http://schemas.openxmlformats.org/officeDocument/2006/math">
                      <m:r>
                        <a:rPr lang="fr-FR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a14:m>
                  <a:r>
                    <a:rPr lang="fr-FR" dirty="0">
                      <a:solidFill>
                        <a:srgbClr val="FF0000"/>
                      </a:solidFill>
                    </a:rPr>
                    <a:t> : Vitesse d’électrons</a:t>
                  </a:r>
                </a:p>
                <a:p>
                  <a:pPr defTabSz="179388"/>
                  <a:r>
                    <a:rPr lang="fr-FR" dirty="0">
                      <a:solidFill>
                        <a:srgbClr val="FF0000"/>
                      </a:solidFill>
                    </a:rPr>
                    <a:t>𝑚 : masse d′électrons</a:t>
                  </a:r>
                </a:p>
              </p:txBody>
            </p:sp>
          </mc:Choice>
          <mc:Fallback xmlns="">
            <p:sp>
              <p:nvSpPr>
                <p:cNvPr id="23" name="ZoneTexte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9455" y="3338553"/>
                  <a:ext cx="2724450" cy="64633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790" t="-4717" b="-1415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Accolade ouvrante 24"/>
            <p:cNvSpPr/>
            <p:nvPr/>
          </p:nvSpPr>
          <p:spPr>
            <a:xfrm>
              <a:off x="3275856" y="3356992"/>
              <a:ext cx="180000" cy="612000"/>
            </a:xfrm>
            <a:prstGeom prst="leftBrace">
              <a:avLst>
                <a:gd name="adj1" fmla="val 48265"/>
                <a:gd name="adj2" fmla="val 50000"/>
              </a:avLst>
            </a:prstGeom>
            <a:ln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5" name="Ellipse 4"/>
          <p:cNvSpPr/>
          <p:nvPr/>
        </p:nvSpPr>
        <p:spPr>
          <a:xfrm>
            <a:off x="8585203" y="3889788"/>
            <a:ext cx="2815910" cy="2814101"/>
          </a:xfrm>
          <a:prstGeom prst="ellipse">
            <a:avLst/>
          </a:prstGeom>
          <a:noFill/>
          <a:ln w="127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>
            <a:stCxn id="6" idx="6"/>
            <a:endCxn id="5" idx="6"/>
          </p:cNvCxnSpPr>
          <p:nvPr/>
        </p:nvCxnSpPr>
        <p:spPr>
          <a:xfrm flipV="1">
            <a:off x="10156796" y="5296839"/>
            <a:ext cx="1244317" cy="0"/>
          </a:xfrm>
          <a:prstGeom prst="line">
            <a:avLst/>
          </a:prstGeom>
          <a:ln w="12700" cap="sq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H="1" flipV="1">
            <a:off x="10338420" y="3633414"/>
            <a:ext cx="637979" cy="66268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1" name="Groupe 20"/>
          <p:cNvGrpSpPr/>
          <p:nvPr/>
        </p:nvGrpSpPr>
        <p:grpSpPr>
          <a:xfrm>
            <a:off x="9499887" y="5187867"/>
            <a:ext cx="970137" cy="687700"/>
            <a:chOff x="6723508" y="5233279"/>
            <a:chExt cx="970137" cy="687700"/>
          </a:xfrm>
        </p:grpSpPr>
        <p:sp>
          <p:nvSpPr>
            <p:cNvPr id="6" name="Ellipse 5"/>
            <p:cNvSpPr/>
            <p:nvPr/>
          </p:nvSpPr>
          <p:spPr>
            <a:xfrm>
              <a:off x="7128417" y="5233279"/>
              <a:ext cx="252000" cy="252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723508" y="5459314"/>
              <a:ext cx="9701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/>
                <a:t>+ e, 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>
              <a:xfrm>
                <a:off x="10190167" y="3140969"/>
                <a:ext cx="271035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0167" y="3140969"/>
                <a:ext cx="271035" cy="41408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e 25"/>
          <p:cNvGrpSpPr/>
          <p:nvPr/>
        </p:nvGrpSpPr>
        <p:grpSpPr>
          <a:xfrm>
            <a:off x="10009402" y="4222566"/>
            <a:ext cx="980748" cy="730689"/>
            <a:chOff x="7228392" y="4251863"/>
            <a:chExt cx="980748" cy="730689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7546493" y="4323428"/>
              <a:ext cx="662647" cy="659124"/>
            </a:xfrm>
            <a:prstGeom prst="line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7228392" y="4251863"/>
              <a:ext cx="4299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i="1" dirty="0">
                  <a:solidFill>
                    <a:schemeClr val="accent1"/>
                  </a:solidFill>
                </a:rPr>
                <a:t>F</a:t>
              </a:r>
              <a:r>
                <a:rPr lang="fr-FR" sz="2400" b="1" i="1" baseline="-25000" dirty="0">
                  <a:solidFill>
                    <a:schemeClr val="accent1"/>
                  </a:solidFill>
                </a:rPr>
                <a:t>1</a:t>
              </a:r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10985502" y="3099636"/>
            <a:ext cx="817360" cy="1198014"/>
            <a:chOff x="8206814" y="3140209"/>
            <a:chExt cx="817360" cy="1198014"/>
          </a:xfrm>
        </p:grpSpPr>
        <p:cxnSp>
          <p:nvCxnSpPr>
            <p:cNvPr id="15" name="Connecteur droit 14"/>
            <p:cNvCxnSpPr/>
            <p:nvPr/>
          </p:nvCxnSpPr>
          <p:spPr>
            <a:xfrm flipV="1">
              <a:off x="8206814" y="3679099"/>
              <a:ext cx="662647" cy="659124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8594248" y="3140209"/>
              <a:ext cx="4299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i="1">
                  <a:solidFill>
                    <a:srgbClr val="FF0000"/>
                  </a:solidFill>
                </a:rPr>
                <a:t>F</a:t>
              </a:r>
              <a:r>
                <a:rPr lang="fr-FR" sz="2400" b="1" i="1" baseline="-25000">
                  <a:solidFill>
                    <a:srgbClr val="FF0000"/>
                  </a:solidFill>
                </a:rPr>
                <a:t>2</a:t>
              </a:r>
              <a:endParaRPr lang="fr-FR" sz="2400" b="1" i="1" baseline="-250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10541160" y="5255854"/>
                <a:ext cx="36984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1160" y="5255854"/>
                <a:ext cx="369845" cy="40011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e 21"/>
          <p:cNvGrpSpPr/>
          <p:nvPr/>
        </p:nvGrpSpPr>
        <p:grpSpPr>
          <a:xfrm>
            <a:off x="10927509" y="4100604"/>
            <a:ext cx="1069629" cy="461665"/>
            <a:chOff x="8149454" y="4138049"/>
            <a:chExt cx="1069629" cy="461665"/>
          </a:xfrm>
        </p:grpSpPr>
        <p:sp>
          <p:nvSpPr>
            <p:cNvPr id="29" name="Rectangle 28"/>
            <p:cNvSpPr/>
            <p:nvPr/>
          </p:nvSpPr>
          <p:spPr>
            <a:xfrm>
              <a:off x="8325890" y="4138049"/>
              <a:ext cx="8931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/>
                <a:t>- e, m</a:t>
              </a:r>
            </a:p>
          </p:txBody>
        </p:sp>
        <p:sp>
          <p:nvSpPr>
            <p:cNvPr id="32" name="Ellipse 31"/>
            <p:cNvSpPr/>
            <p:nvPr/>
          </p:nvSpPr>
          <p:spPr>
            <a:xfrm>
              <a:off x="8149454" y="4287282"/>
              <a:ext cx="120682" cy="120591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121222" y="4455731"/>
                <a:ext cx="2265300" cy="8962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fr-FR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24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222" y="4455731"/>
                <a:ext cx="2265300" cy="89620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589175" y="4434997"/>
                <a:ext cx="2536271" cy="9296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4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sz="24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fr-FR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2400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75" y="4434997"/>
                <a:ext cx="2536271" cy="929678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179473" y="1650089"/>
                <a:ext cx="1941749" cy="8962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40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473" y="1650089"/>
                <a:ext cx="1941749" cy="896207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193049" y="2929969"/>
                <a:ext cx="1560299" cy="8310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𝑚𝑉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049" y="2929969"/>
                <a:ext cx="1560299" cy="831061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3373190" y="4670663"/>
                <a:ext cx="5100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2400" b="0" i="0" dirty="0" smtClean="0"/>
                        <m:t>et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3190" y="4670663"/>
                <a:ext cx="510076" cy="461665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215214" y="5907371"/>
                <a:ext cx="104708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2400" b="0" i="0" dirty="0" smtClean="0"/>
                        <m:t>Donc</m:t>
                      </m:r>
                      <m:r>
                        <m:rPr>
                          <m:nor/>
                        </m:rPr>
                        <a:rPr lang="fr-FR" sz="2400" b="0" i="0" dirty="0" smtClean="0"/>
                        <m:t> :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14" y="5907371"/>
                <a:ext cx="1047082" cy="461665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4607039" y="1876154"/>
                <a:ext cx="82426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2400" dirty="0"/>
                        <m:t>avec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039" y="1876154"/>
                <a:ext cx="824264" cy="461665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0214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31"/>
    </mc:Choice>
    <mc:Fallback xmlns="">
      <p:transition spd="slow" advTm="28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1" grpId="0" animBg="1"/>
      <p:bldP spid="41" grpId="0" animBg="1"/>
      <p:bldP spid="49" grpId="0" animBg="1"/>
      <p:bldP spid="5" grpId="0" animBg="1"/>
      <p:bldP spid="31" grpId="0" animBg="1"/>
      <p:bldP spid="42" grpId="0" animBg="1"/>
      <p:bldP spid="13" grpId="0" animBg="1"/>
      <p:bldP spid="33" grpId="0" animBg="1"/>
      <p:bldP spid="36" grpId="0" animBg="1"/>
      <p:bldP spid="38" grpId="0" animBg="1"/>
      <p:bldP spid="39" grpId="0" animBg="1"/>
      <p:bldP spid="40" grpId="0" animBg="1"/>
      <p:bldP spid="4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Tableau 95">
            <a:extLst>
              <a:ext uri="{FF2B5EF4-FFF2-40B4-BE49-F238E27FC236}">
                <a16:creationId xmlns:a16="http://schemas.microsoft.com/office/drawing/2014/main" id="{E7EE1095-9AC6-4977-809C-F823458E7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881769"/>
              </p:ext>
            </p:extLst>
          </p:nvPr>
        </p:nvGraphicFramePr>
        <p:xfrm>
          <a:off x="2601714" y="5988046"/>
          <a:ext cx="390654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54">
                  <a:extLst>
                    <a:ext uri="{9D8B030D-6E8A-4147-A177-3AD203B41FA5}">
                      <a16:colId xmlns:a16="http://schemas.microsoft.com/office/drawing/2014/main" val="320561856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380505"/>
                  </a:ext>
                </a:extLst>
              </a:tr>
            </a:tbl>
          </a:graphicData>
        </a:graphic>
      </p:graphicFrame>
      <p:graphicFrame>
        <p:nvGraphicFramePr>
          <p:cNvPr id="101" name="Tableau 100">
            <a:extLst>
              <a:ext uri="{FF2B5EF4-FFF2-40B4-BE49-F238E27FC236}">
                <a16:creationId xmlns:a16="http://schemas.microsoft.com/office/drawing/2014/main" id="{232E7AE0-0C54-4941-A6EF-8E46AB558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57579"/>
              </p:ext>
            </p:extLst>
          </p:nvPr>
        </p:nvGraphicFramePr>
        <p:xfrm>
          <a:off x="75896" y="1748878"/>
          <a:ext cx="1404000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3767543028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67887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81060386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570147"/>
                  </a:ext>
                </a:extLst>
              </a:tr>
            </a:tbl>
          </a:graphicData>
        </a:graphic>
      </p:graphicFrame>
      <p:graphicFrame>
        <p:nvGraphicFramePr>
          <p:cNvPr id="99" name="Tableau 98">
            <a:extLst>
              <a:ext uri="{FF2B5EF4-FFF2-40B4-BE49-F238E27FC236}">
                <a16:creationId xmlns:a16="http://schemas.microsoft.com/office/drawing/2014/main" id="{345A916F-1626-4D2F-8457-3DB46391FC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713890"/>
              </p:ext>
            </p:extLst>
          </p:nvPr>
        </p:nvGraphicFramePr>
        <p:xfrm>
          <a:off x="2615420" y="3151923"/>
          <a:ext cx="390654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54">
                  <a:extLst>
                    <a:ext uri="{9D8B030D-6E8A-4147-A177-3AD203B41FA5}">
                      <a16:colId xmlns:a16="http://schemas.microsoft.com/office/drawing/2014/main" val="320561856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380505"/>
                  </a:ext>
                </a:extLst>
              </a:tr>
            </a:tbl>
          </a:graphicData>
        </a:graphic>
      </p:graphicFrame>
      <p:graphicFrame>
        <p:nvGraphicFramePr>
          <p:cNvPr id="97" name="Tableau 96">
            <a:extLst>
              <a:ext uri="{FF2B5EF4-FFF2-40B4-BE49-F238E27FC236}">
                <a16:creationId xmlns:a16="http://schemas.microsoft.com/office/drawing/2014/main" id="{E7F6247A-EF94-4EF7-99EB-EF74F8FD8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537173"/>
              </p:ext>
            </p:extLst>
          </p:nvPr>
        </p:nvGraphicFramePr>
        <p:xfrm>
          <a:off x="1142515" y="5418620"/>
          <a:ext cx="390654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54">
                  <a:extLst>
                    <a:ext uri="{9D8B030D-6E8A-4147-A177-3AD203B41FA5}">
                      <a16:colId xmlns:a16="http://schemas.microsoft.com/office/drawing/2014/main" val="320561856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380505"/>
                  </a:ext>
                </a:extLst>
              </a:tr>
            </a:tbl>
          </a:graphicData>
        </a:graphic>
      </p:graphicFrame>
      <p:graphicFrame>
        <p:nvGraphicFramePr>
          <p:cNvPr id="95" name="Tableau 94">
            <a:extLst>
              <a:ext uri="{FF2B5EF4-FFF2-40B4-BE49-F238E27FC236}">
                <a16:creationId xmlns:a16="http://schemas.microsoft.com/office/drawing/2014/main" id="{925C2A23-5D03-4649-875E-863D8EC7A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720581"/>
              </p:ext>
            </p:extLst>
          </p:nvPr>
        </p:nvGraphicFramePr>
        <p:xfrm>
          <a:off x="2608683" y="4915241"/>
          <a:ext cx="390654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54">
                  <a:extLst>
                    <a:ext uri="{9D8B030D-6E8A-4147-A177-3AD203B41FA5}">
                      <a16:colId xmlns:a16="http://schemas.microsoft.com/office/drawing/2014/main" val="320561856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380505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C6B7DB7-84E4-47C4-A3B2-2808A05B9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343971"/>
              </p:ext>
            </p:extLst>
          </p:nvPr>
        </p:nvGraphicFramePr>
        <p:xfrm>
          <a:off x="4114341" y="5409172"/>
          <a:ext cx="390654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54">
                  <a:extLst>
                    <a:ext uri="{9D8B030D-6E8A-4147-A177-3AD203B41FA5}">
                      <a16:colId xmlns:a16="http://schemas.microsoft.com/office/drawing/2014/main" val="320561856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380505"/>
                  </a:ext>
                </a:extLst>
              </a:tr>
            </a:tbl>
          </a:graphicData>
        </a:graphic>
      </p:graphicFrame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AF8C8CC-C1A0-4480-BD36-D168D666748A}"/>
              </a:ext>
            </a:extLst>
          </p:cNvPr>
          <p:cNvCxnSpPr>
            <a:cxnSpLocks/>
          </p:cNvCxnSpPr>
          <p:nvPr/>
        </p:nvCxnSpPr>
        <p:spPr>
          <a:xfrm flipV="1">
            <a:off x="1576299" y="1373752"/>
            <a:ext cx="0" cy="52920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56088F3-290A-4229-B1D9-059E9CE01879}"/>
              </a:ext>
            </a:extLst>
          </p:cNvPr>
          <p:cNvCxnSpPr>
            <a:cxnSpLocks/>
          </p:cNvCxnSpPr>
          <p:nvPr/>
        </p:nvCxnSpPr>
        <p:spPr>
          <a:xfrm flipV="1">
            <a:off x="4062953" y="1371938"/>
            <a:ext cx="0" cy="530456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E75895B-BF69-44AA-B1A7-A47299579392}"/>
              </a:ext>
            </a:extLst>
          </p:cNvPr>
          <p:cNvCxnSpPr>
            <a:cxnSpLocks/>
            <a:stCxn id="99" idx="3"/>
          </p:cNvCxnSpPr>
          <p:nvPr/>
        </p:nvCxnSpPr>
        <p:spPr>
          <a:xfrm flipV="1">
            <a:off x="3006074" y="2074241"/>
            <a:ext cx="1049118" cy="1383682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A2B2C71-6046-4D70-8B6E-02D288514A91}"/>
              </a:ext>
            </a:extLst>
          </p:cNvPr>
          <p:cNvCxnSpPr>
            <a:cxnSpLocks/>
            <a:stCxn id="99" idx="1"/>
          </p:cNvCxnSpPr>
          <p:nvPr/>
        </p:nvCxnSpPr>
        <p:spPr>
          <a:xfrm flipH="1" flipV="1">
            <a:off x="1576070" y="2049724"/>
            <a:ext cx="1039350" cy="140819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1D1A52F-9822-440B-9012-CBE9E60A0D31}"/>
              </a:ext>
            </a:extLst>
          </p:cNvPr>
          <p:cNvSpPr/>
          <p:nvPr/>
        </p:nvSpPr>
        <p:spPr>
          <a:xfrm>
            <a:off x="4483647" y="5437620"/>
            <a:ext cx="590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-34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118498-856D-4F58-8C48-F6CD58C7CFD8}"/>
              </a:ext>
            </a:extLst>
          </p:cNvPr>
          <p:cNvSpPr/>
          <p:nvPr/>
        </p:nvSpPr>
        <p:spPr>
          <a:xfrm>
            <a:off x="871228" y="925422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400" dirty="0"/>
              <a:t>E(eV)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7A6AB4-B487-460D-B7A0-D8AF1469846E}"/>
              </a:ext>
            </a:extLst>
          </p:cNvPr>
          <p:cNvSpPr/>
          <p:nvPr/>
        </p:nvSpPr>
        <p:spPr>
          <a:xfrm>
            <a:off x="3888655" y="887753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400" dirty="0"/>
              <a:t>E(eV)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3AFC2AA-7ACA-4259-9AA8-D2E4E8200483}"/>
              </a:ext>
            </a:extLst>
          </p:cNvPr>
          <p:cNvCxnSpPr>
            <a:cxnSpLocks/>
            <a:stCxn id="95" idx="3"/>
          </p:cNvCxnSpPr>
          <p:nvPr/>
        </p:nvCxnSpPr>
        <p:spPr>
          <a:xfrm>
            <a:off x="2999337" y="5221241"/>
            <a:ext cx="1049638" cy="51804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2C823507-7B22-4CF0-A7A0-CC1EDA621400}"/>
              </a:ext>
            </a:extLst>
          </p:cNvPr>
          <p:cNvCxnSpPr/>
          <p:nvPr/>
        </p:nvCxnSpPr>
        <p:spPr>
          <a:xfrm rot="5400000" flipH="1" flipV="1">
            <a:off x="2478933" y="3450299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0C90FFD-94D5-4B3A-AE78-4B624F5E590C}"/>
              </a:ext>
            </a:extLst>
          </p:cNvPr>
          <p:cNvCxnSpPr/>
          <p:nvPr/>
        </p:nvCxnSpPr>
        <p:spPr>
          <a:xfrm rot="5400000" flipH="1" flipV="1">
            <a:off x="2616360" y="3462999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8EFD9BB0-9CF1-45E6-9C42-851577CBD6D4}"/>
              </a:ext>
            </a:extLst>
          </p:cNvPr>
          <p:cNvCxnSpPr/>
          <p:nvPr/>
        </p:nvCxnSpPr>
        <p:spPr>
          <a:xfrm rot="5400000" flipH="1" flipV="1">
            <a:off x="4135014" y="5708005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17B26462-6860-4DFC-8740-71B4D9FD2CFD}"/>
              </a:ext>
            </a:extLst>
          </p:cNvPr>
          <p:cNvCxnSpPr/>
          <p:nvPr/>
        </p:nvCxnSpPr>
        <p:spPr>
          <a:xfrm rot="5400000" flipH="1" flipV="1">
            <a:off x="3977195" y="5701380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F720D32-99ED-409A-8699-1FE79B85E2E1}"/>
              </a:ext>
            </a:extLst>
          </p:cNvPr>
          <p:cNvCxnSpPr/>
          <p:nvPr/>
        </p:nvCxnSpPr>
        <p:spPr>
          <a:xfrm rot="5400000" flipH="1" flipV="1">
            <a:off x="1171994" y="5736140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B73C574-80CE-480A-8A78-FFF87F2E5761}"/>
              </a:ext>
            </a:extLst>
          </p:cNvPr>
          <p:cNvCxnSpPr/>
          <p:nvPr/>
        </p:nvCxnSpPr>
        <p:spPr>
          <a:xfrm rot="5400000" flipH="1" flipV="1">
            <a:off x="1014175" y="5701380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D30E14EF-5699-4240-B8AC-183BAE7E0758}"/>
              </a:ext>
            </a:extLst>
          </p:cNvPr>
          <p:cNvCxnSpPr>
            <a:cxnSpLocks/>
            <a:stCxn id="95" idx="1"/>
          </p:cNvCxnSpPr>
          <p:nvPr/>
        </p:nvCxnSpPr>
        <p:spPr>
          <a:xfrm flipH="1">
            <a:off x="1573065" y="5221241"/>
            <a:ext cx="1035618" cy="51489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73FEB3E9-6E6F-4A35-967A-ADA0FD5961D6}"/>
              </a:ext>
            </a:extLst>
          </p:cNvPr>
          <p:cNvCxnSpPr>
            <a:cxnSpLocks/>
            <a:stCxn id="96" idx="3"/>
          </p:cNvCxnSpPr>
          <p:nvPr/>
        </p:nvCxnSpPr>
        <p:spPr>
          <a:xfrm flipV="1">
            <a:off x="2992368" y="5769792"/>
            <a:ext cx="1056607" cy="524254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D7BE825A-5010-47BE-BBAF-EABAADACFFB9}"/>
              </a:ext>
            </a:extLst>
          </p:cNvPr>
          <p:cNvCxnSpPr>
            <a:cxnSpLocks/>
            <a:endCxn id="96" idx="1"/>
          </p:cNvCxnSpPr>
          <p:nvPr/>
        </p:nvCxnSpPr>
        <p:spPr>
          <a:xfrm>
            <a:off x="1596874" y="5766762"/>
            <a:ext cx="1004840" cy="527284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7CBFC73-504A-4766-84CF-87BEEB82BFA8}"/>
              </a:ext>
            </a:extLst>
          </p:cNvPr>
          <p:cNvCxnSpPr/>
          <p:nvPr/>
        </p:nvCxnSpPr>
        <p:spPr>
          <a:xfrm rot="5400000" flipH="1" flipV="1">
            <a:off x="-26941" y="2049724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9198070C-3B13-4365-B508-F9EFFD9E7AD5}"/>
              </a:ext>
            </a:extLst>
          </p:cNvPr>
          <p:cNvCxnSpPr/>
          <p:nvPr/>
        </p:nvCxnSpPr>
        <p:spPr>
          <a:xfrm rot="5400000" flipH="1" flipV="1">
            <a:off x="883695" y="2040643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13BD5466-D6BB-4ACB-ABFD-E8238006C099}"/>
              </a:ext>
            </a:extLst>
          </p:cNvPr>
          <p:cNvCxnSpPr/>
          <p:nvPr/>
        </p:nvCxnSpPr>
        <p:spPr>
          <a:xfrm rot="5400000" flipH="1" flipV="1">
            <a:off x="422477" y="2043058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B15388A3-3E83-4131-A4D4-373FED5B2505}"/>
              </a:ext>
            </a:extLst>
          </p:cNvPr>
          <p:cNvCxnSpPr/>
          <p:nvPr/>
        </p:nvCxnSpPr>
        <p:spPr>
          <a:xfrm rot="5400000" flipH="1" flipV="1">
            <a:off x="2630380" y="5221241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4EF9D1A9-E15C-463A-AC7D-E3CABE74E7F2}"/>
              </a:ext>
            </a:extLst>
          </p:cNvPr>
          <p:cNvCxnSpPr/>
          <p:nvPr/>
        </p:nvCxnSpPr>
        <p:spPr>
          <a:xfrm rot="5400000" flipH="1" flipV="1">
            <a:off x="2615966" y="6297566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FFDCC9DE-4CB0-4557-93B0-581B0785B3D1}"/>
              </a:ext>
            </a:extLst>
          </p:cNvPr>
          <p:cNvCxnSpPr/>
          <p:nvPr/>
        </p:nvCxnSpPr>
        <p:spPr>
          <a:xfrm rot="5400000" flipH="1" flipV="1">
            <a:off x="2467903" y="6275842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209EB692-C264-4109-98AF-E0CAD9538A72}"/>
              </a:ext>
            </a:extLst>
          </p:cNvPr>
          <p:cNvCxnSpPr>
            <a:cxnSpLocks/>
            <a:endCxn id="114" idx="1"/>
          </p:cNvCxnSpPr>
          <p:nvPr/>
        </p:nvCxnSpPr>
        <p:spPr>
          <a:xfrm flipV="1">
            <a:off x="1601793" y="1487528"/>
            <a:ext cx="724449" cy="540305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0E323449-A3B1-4CB6-A3FC-0073F4306B13}"/>
              </a:ext>
            </a:extLst>
          </p:cNvPr>
          <p:cNvCxnSpPr>
            <a:cxnSpLocks/>
            <a:endCxn id="114" idx="3"/>
          </p:cNvCxnSpPr>
          <p:nvPr/>
        </p:nvCxnSpPr>
        <p:spPr>
          <a:xfrm flipH="1" flipV="1">
            <a:off x="3226242" y="1487528"/>
            <a:ext cx="822733" cy="562242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3B28AE32-7FDE-4198-A6C3-25E5387230CB}"/>
              </a:ext>
            </a:extLst>
          </p:cNvPr>
          <p:cNvCxnSpPr>
            <a:cxnSpLocks/>
            <a:stCxn id="108" idx="3"/>
          </p:cNvCxnSpPr>
          <p:nvPr/>
        </p:nvCxnSpPr>
        <p:spPr>
          <a:xfrm flipV="1">
            <a:off x="3227333" y="2059000"/>
            <a:ext cx="838429" cy="476632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C8E8AF57-7254-43FE-A2E6-06A39D9AE48E}"/>
              </a:ext>
            </a:extLst>
          </p:cNvPr>
          <p:cNvCxnSpPr>
            <a:cxnSpLocks/>
            <a:stCxn id="123" idx="3"/>
          </p:cNvCxnSpPr>
          <p:nvPr/>
        </p:nvCxnSpPr>
        <p:spPr>
          <a:xfrm>
            <a:off x="2946690" y="471192"/>
            <a:ext cx="1102285" cy="1556641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A5D3CB8A-8233-4DE0-8DEF-1957D2F0CB55}"/>
              </a:ext>
            </a:extLst>
          </p:cNvPr>
          <p:cNvCxnSpPr>
            <a:cxnSpLocks/>
            <a:stCxn id="123" idx="1"/>
          </p:cNvCxnSpPr>
          <p:nvPr/>
        </p:nvCxnSpPr>
        <p:spPr>
          <a:xfrm flipH="1">
            <a:off x="1584823" y="471192"/>
            <a:ext cx="971213" cy="1549662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A77B1246-D9AC-4C64-B869-FBC49BDB0E79}"/>
              </a:ext>
            </a:extLst>
          </p:cNvPr>
          <p:cNvCxnSpPr>
            <a:cxnSpLocks/>
            <a:endCxn id="108" idx="1"/>
          </p:cNvCxnSpPr>
          <p:nvPr/>
        </p:nvCxnSpPr>
        <p:spPr>
          <a:xfrm>
            <a:off x="1579700" y="2059061"/>
            <a:ext cx="747633" cy="476571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CEEDA5AD-E03D-4A8E-981E-A5B7A325D7C6}"/>
              </a:ext>
            </a:extLst>
          </p:cNvPr>
          <p:cNvCxnSpPr/>
          <p:nvPr/>
        </p:nvCxnSpPr>
        <p:spPr>
          <a:xfrm rot="5400000" flipH="1" flipV="1">
            <a:off x="135788" y="2080692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72D0E3A2-D6C2-46ED-B8FA-37D5649E66D2}"/>
              </a:ext>
            </a:extLst>
          </p:cNvPr>
          <p:cNvSpPr/>
          <p:nvPr/>
        </p:nvSpPr>
        <p:spPr>
          <a:xfrm>
            <a:off x="5580970" y="1802699"/>
            <a:ext cx="590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-17</a:t>
            </a: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60D4A5FB-1F96-4718-988F-A355A8759B06}"/>
              </a:ext>
            </a:extLst>
          </p:cNvPr>
          <p:cNvCxnSpPr>
            <a:cxnSpLocks/>
          </p:cNvCxnSpPr>
          <p:nvPr/>
        </p:nvCxnSpPr>
        <p:spPr>
          <a:xfrm flipH="1" flipV="1">
            <a:off x="4323069" y="2381059"/>
            <a:ext cx="1044" cy="3020486"/>
          </a:xfrm>
          <a:prstGeom prst="straightConnector1">
            <a:avLst/>
          </a:prstGeom>
          <a:ln w="28575">
            <a:solidFill>
              <a:schemeClr val="tx1"/>
            </a:solidFill>
            <a:prstDash val="lg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6B227-5C2A-4242-996B-F5C880C1A857}"/>
              </a:ext>
            </a:extLst>
          </p:cNvPr>
          <p:cNvSpPr/>
          <p:nvPr/>
        </p:nvSpPr>
        <p:spPr>
          <a:xfrm rot="5400000">
            <a:off x="3610897" y="3630843"/>
            <a:ext cx="147027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 rtl="1"/>
            <a:r>
              <a:rPr lang="fr-FR" sz="2000" b="1" dirty="0">
                <a:sym typeface="Symbol" panose="05050102010706020507" pitchFamily="18" charset="2"/>
              </a:rPr>
              <a:t></a:t>
            </a:r>
            <a:r>
              <a:rPr lang="fr-FR" sz="2000" b="1" dirty="0"/>
              <a:t>E = 17 (eV)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E8A42A0-135C-42E1-A64A-1DAD508C4BEA}"/>
              </a:ext>
            </a:extLst>
          </p:cNvPr>
          <p:cNvSpPr/>
          <p:nvPr/>
        </p:nvSpPr>
        <p:spPr>
          <a:xfrm>
            <a:off x="2387014" y="665521"/>
            <a:ext cx="75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800" dirty="0">
                <a:solidFill>
                  <a:srgbClr val="000000"/>
                </a:solidFill>
                <a:sym typeface="Symbol" panose="05050102010706020507" pitchFamily="18" charset="2"/>
              </a:rPr>
              <a:t>*</a:t>
            </a:r>
            <a:r>
              <a:rPr lang="fr-FR" sz="28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r>
              <a:rPr lang="fr-FR" sz="2800" dirty="0">
                <a:solidFill>
                  <a:srgbClr val="000000"/>
                </a:solidFill>
              </a:rPr>
              <a:t> </a:t>
            </a:r>
            <a:endParaRPr lang="fr-FR" sz="20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7644327-98BE-4B84-8C84-F93338CC5320}"/>
              </a:ext>
            </a:extLst>
          </p:cNvPr>
          <p:cNvSpPr/>
          <p:nvPr/>
        </p:nvSpPr>
        <p:spPr>
          <a:xfrm>
            <a:off x="2580357" y="3643203"/>
            <a:ext cx="577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800" dirty="0">
                <a:solidFill>
                  <a:srgbClr val="000000"/>
                </a:solidFill>
                <a:sym typeface="Symbol" panose="05050102010706020507" pitchFamily="18" charset="2"/>
              </a:rPr>
              <a:t></a:t>
            </a:r>
            <a:r>
              <a:rPr lang="fr-FR" sz="28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r>
              <a:rPr lang="fr-FR" sz="2800" dirty="0">
                <a:solidFill>
                  <a:srgbClr val="000000"/>
                </a:solidFill>
              </a:rPr>
              <a:t> </a:t>
            </a:r>
            <a:endParaRPr lang="fr-FR" sz="2000" dirty="0"/>
          </a:p>
        </p:txBody>
      </p: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59955BA1-FB13-4908-8283-A552FB2050E8}"/>
              </a:ext>
            </a:extLst>
          </p:cNvPr>
          <p:cNvGrpSpPr/>
          <p:nvPr/>
        </p:nvGrpSpPr>
        <p:grpSpPr>
          <a:xfrm>
            <a:off x="2287967" y="2671129"/>
            <a:ext cx="1025382" cy="525492"/>
            <a:chOff x="2344418" y="4445901"/>
            <a:chExt cx="1025382" cy="525492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8B0B4C1-1C3F-4B3C-A1F4-9125814CFD4D}"/>
                </a:ext>
              </a:extLst>
            </p:cNvPr>
            <p:cNvSpPr/>
            <p:nvPr/>
          </p:nvSpPr>
          <p:spPr>
            <a:xfrm>
              <a:off x="2344418" y="4445901"/>
              <a:ext cx="48603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rgbClr val="00B050"/>
                  </a:solidFill>
                  <a:sym typeface="Symbol" panose="05050102010706020507" pitchFamily="18" charset="2"/>
                </a:rPr>
                <a:t></a:t>
              </a:r>
              <a:r>
                <a:rPr lang="fr-FR" sz="2800" baseline="-25000" dirty="0">
                  <a:solidFill>
                    <a:srgbClr val="00B050"/>
                  </a:solidFill>
                  <a:sym typeface="Symbol" panose="05050102010706020507" pitchFamily="18" charset="2"/>
                </a:rPr>
                <a:t>x</a:t>
              </a:r>
              <a:endParaRPr lang="fr-FR" sz="2000" dirty="0">
                <a:solidFill>
                  <a:srgbClr val="00B050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BAEBCB5-FB23-41D9-AFBA-DED1555DA23C}"/>
                </a:ext>
              </a:extLst>
            </p:cNvPr>
            <p:cNvSpPr/>
            <p:nvPr/>
          </p:nvSpPr>
          <p:spPr>
            <a:xfrm>
              <a:off x="2878960" y="4448173"/>
              <a:ext cx="4908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rgbClr val="00B050"/>
                  </a:solidFill>
                  <a:sym typeface="Symbol" panose="05050102010706020507" pitchFamily="18" charset="2"/>
                </a:rPr>
                <a:t></a:t>
              </a:r>
              <a:r>
                <a:rPr lang="fr-FR" sz="2800" baseline="-25000" dirty="0">
                  <a:solidFill>
                    <a:srgbClr val="00B050"/>
                  </a:solidFill>
                  <a:sym typeface="Symbol" panose="05050102010706020507" pitchFamily="18" charset="2"/>
                </a:rPr>
                <a:t>y</a:t>
              </a:r>
              <a:endParaRPr lang="fr-FR" sz="2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CB5D95B1-7202-4591-8096-D78A5C565CBD}"/>
              </a:ext>
            </a:extLst>
          </p:cNvPr>
          <p:cNvGrpSpPr/>
          <p:nvPr/>
        </p:nvGrpSpPr>
        <p:grpSpPr>
          <a:xfrm>
            <a:off x="2234855" y="1704687"/>
            <a:ext cx="1204918" cy="525492"/>
            <a:chOff x="2344418" y="4445901"/>
            <a:chExt cx="1204918" cy="525492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BF4C52D-83E9-4B29-ABEB-A8B04ED671FA}"/>
                </a:ext>
              </a:extLst>
            </p:cNvPr>
            <p:cNvSpPr/>
            <p:nvPr/>
          </p:nvSpPr>
          <p:spPr>
            <a:xfrm>
              <a:off x="2344418" y="4445901"/>
              <a:ext cx="66556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chemeClr val="accent1"/>
                  </a:solidFill>
                  <a:sym typeface="Symbol" panose="05050102010706020507" pitchFamily="18" charset="2"/>
                </a:rPr>
                <a:t>*</a:t>
              </a:r>
              <a:r>
                <a:rPr lang="fr-FR" sz="2800" baseline="-25000" dirty="0">
                  <a:solidFill>
                    <a:schemeClr val="accent1"/>
                  </a:solidFill>
                  <a:sym typeface="Symbol" panose="05050102010706020507" pitchFamily="18" charset="2"/>
                </a:rPr>
                <a:t>x</a:t>
              </a:r>
              <a:endParaRPr lang="fr-FR" sz="2000" dirty="0">
                <a:solidFill>
                  <a:schemeClr val="accent1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C283AD6-9679-41FA-83D8-FB0C63F91AF3}"/>
                </a:ext>
              </a:extLst>
            </p:cNvPr>
            <p:cNvSpPr/>
            <p:nvPr/>
          </p:nvSpPr>
          <p:spPr>
            <a:xfrm>
              <a:off x="2878960" y="4448173"/>
              <a:ext cx="6703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chemeClr val="accent1"/>
                  </a:solidFill>
                  <a:sym typeface="Symbol" panose="05050102010706020507" pitchFamily="18" charset="2"/>
                </a:rPr>
                <a:t>*</a:t>
              </a:r>
              <a:r>
                <a:rPr lang="fr-FR" sz="2800" baseline="-25000" dirty="0">
                  <a:solidFill>
                    <a:schemeClr val="accent1"/>
                  </a:solidFill>
                  <a:sym typeface="Symbol" panose="05050102010706020507" pitchFamily="18" charset="2"/>
                </a:rPr>
                <a:t>y</a:t>
              </a:r>
              <a:endParaRPr lang="fr-FR" sz="20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4620683E-A321-49BB-91C5-48ECA1D7F373}"/>
              </a:ext>
            </a:extLst>
          </p:cNvPr>
          <p:cNvSpPr/>
          <p:nvPr/>
        </p:nvSpPr>
        <p:spPr>
          <a:xfrm>
            <a:off x="2469212" y="4413885"/>
            <a:ext cx="67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*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A48CF20-304E-4D0A-9841-425762A2CC93}"/>
              </a:ext>
            </a:extLst>
          </p:cNvPr>
          <p:cNvSpPr/>
          <p:nvPr/>
        </p:nvSpPr>
        <p:spPr>
          <a:xfrm>
            <a:off x="2545446" y="5490086"/>
            <a:ext cx="575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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778C9AD-AFE5-4520-892D-40C35C66F177}"/>
              </a:ext>
            </a:extLst>
          </p:cNvPr>
          <p:cNvSpPr/>
          <p:nvPr/>
        </p:nvSpPr>
        <p:spPr>
          <a:xfrm>
            <a:off x="6249127" y="4107122"/>
            <a:ext cx="48686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/>
              <a:t>indice de liaison:</a:t>
            </a:r>
          </a:p>
          <a:p>
            <a:r>
              <a:rPr lang="fr-FR" sz="2800" dirty="0" err="1">
                <a:latin typeface="Georgia" panose="02040502050405020303" pitchFamily="18" charset="0"/>
              </a:rPr>
              <a:t>N</a:t>
            </a:r>
            <a:r>
              <a:rPr lang="fr-FR" sz="2800" i="1" baseline="-25000" dirty="0" err="1">
                <a:latin typeface="Georgia" panose="02040502050405020303" pitchFamily="18" charset="0"/>
              </a:rPr>
              <a:t>l</a:t>
            </a:r>
            <a:r>
              <a:rPr lang="fr-FR" sz="2800" i="1" dirty="0"/>
              <a:t> </a:t>
            </a:r>
            <a:r>
              <a:rPr lang="fr-FR" sz="2800" dirty="0"/>
              <a:t>= 1/2 (e – e*) = 1/2 (8 - 4) = 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61EB992-410D-4F74-92B2-A04A608FF94E}"/>
              </a:ext>
            </a:extLst>
          </p:cNvPr>
          <p:cNvSpPr/>
          <p:nvPr/>
        </p:nvSpPr>
        <p:spPr>
          <a:xfrm>
            <a:off x="4929030" y="2612895"/>
            <a:ext cx="728336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/>
              <a:t> </a:t>
            </a:r>
            <a:r>
              <a:rPr lang="fr-FR" sz="2800" dirty="0"/>
              <a:t>Configuration électronique:</a:t>
            </a:r>
          </a:p>
          <a:p>
            <a:pPr algn="ctr"/>
            <a:r>
              <a:rPr lang="fr-FR" sz="2800" dirty="0"/>
              <a:t>2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 ²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/>
              <a:t> &lt; 2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 ²*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/>
              <a:t> &lt; 2σ²</a:t>
            </a:r>
            <a:r>
              <a:rPr lang="fr-FR" sz="2800" baseline="-25000" dirty="0"/>
              <a:t>z </a:t>
            </a:r>
            <a:r>
              <a:rPr lang="fr-FR" sz="3200" dirty="0">
                <a:sym typeface="Symbol" panose="05050102010706020507" pitchFamily="18" charset="2"/>
              </a:rPr>
              <a:t>&lt; </a:t>
            </a:r>
            <a:r>
              <a:rPr lang="fr-FR" sz="2400" dirty="0"/>
              <a:t>2</a:t>
            </a:r>
            <a:r>
              <a:rPr lang="fr-FR" sz="2800" dirty="0">
                <a:solidFill>
                  <a:srgbClr val="00B050"/>
                </a:solidFill>
                <a:sym typeface="Symbol" panose="05050102010706020507" pitchFamily="18" charset="2"/>
              </a:rPr>
              <a:t>²</a:t>
            </a:r>
            <a:r>
              <a:rPr lang="fr-FR" sz="28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x </a:t>
            </a:r>
            <a:r>
              <a:rPr lang="fr-FR" sz="2800" dirty="0">
                <a:sym typeface="Symbol" panose="05050102010706020507" pitchFamily="18" charset="2"/>
              </a:rPr>
              <a:t>= 2</a:t>
            </a:r>
            <a:r>
              <a:rPr lang="fr-FR" sz="2800" dirty="0">
                <a:solidFill>
                  <a:srgbClr val="00B050"/>
                </a:solidFill>
                <a:sym typeface="Symbol" panose="05050102010706020507" pitchFamily="18" charset="2"/>
              </a:rPr>
              <a:t>²</a:t>
            </a:r>
            <a:r>
              <a:rPr lang="fr-FR" sz="28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y </a:t>
            </a:r>
            <a:r>
              <a:rPr lang="fr-FR" sz="2800" dirty="0">
                <a:sym typeface="Symbol" panose="05050102010706020507" pitchFamily="18" charset="2"/>
              </a:rPr>
              <a:t>&lt;</a:t>
            </a:r>
            <a:r>
              <a:rPr lang="fr-FR" sz="2400" dirty="0"/>
              <a:t> 2</a:t>
            </a:r>
            <a:r>
              <a:rPr lang="fr-FR" sz="2800" dirty="0">
                <a:solidFill>
                  <a:srgbClr val="00B050"/>
                </a:solidFill>
                <a:sym typeface="Symbol" panose="05050102010706020507" pitchFamily="18" charset="2"/>
              </a:rPr>
              <a:t>*</a:t>
            </a:r>
            <a:r>
              <a:rPr lang="fr-FR" sz="2800" baseline="30000" dirty="0">
                <a:solidFill>
                  <a:srgbClr val="00B050"/>
                </a:solidFill>
                <a:sym typeface="Symbol" panose="05050102010706020507" pitchFamily="18" charset="2"/>
              </a:rPr>
              <a:t>1</a:t>
            </a:r>
            <a:r>
              <a:rPr lang="fr-FR" sz="28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x </a:t>
            </a:r>
            <a:r>
              <a:rPr lang="fr-FR" sz="2800" dirty="0">
                <a:sym typeface="Symbol" panose="05050102010706020507" pitchFamily="18" charset="2"/>
              </a:rPr>
              <a:t>= 2</a:t>
            </a:r>
            <a:r>
              <a:rPr lang="fr-FR" sz="2800" dirty="0">
                <a:solidFill>
                  <a:srgbClr val="00B050"/>
                </a:solidFill>
                <a:sym typeface="Symbol" panose="05050102010706020507" pitchFamily="18" charset="2"/>
              </a:rPr>
              <a:t>*</a:t>
            </a:r>
            <a:r>
              <a:rPr lang="fr-FR" sz="2800" baseline="30000" dirty="0">
                <a:solidFill>
                  <a:srgbClr val="00B050"/>
                </a:solidFill>
                <a:sym typeface="Symbol" panose="05050102010706020507" pitchFamily="18" charset="2"/>
              </a:rPr>
              <a:t>1</a:t>
            </a:r>
            <a:r>
              <a:rPr lang="fr-FR" sz="28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y </a:t>
            </a:r>
            <a:endParaRPr lang="fr-FR" sz="2800" dirty="0">
              <a:sym typeface="Symbol" panose="05050102010706020507" pitchFamily="18" charset="2"/>
            </a:endParaRPr>
          </a:p>
          <a:p>
            <a:pPr algn="ctr"/>
            <a:r>
              <a:rPr lang="fr-FR" sz="2800" dirty="0"/>
              <a:t>O</a:t>
            </a:r>
            <a:r>
              <a:rPr lang="fr-FR" sz="2800" baseline="-25000" dirty="0"/>
              <a:t>2</a:t>
            </a:r>
            <a:r>
              <a:rPr lang="fr-FR" sz="2800" dirty="0"/>
              <a:t> : …  / 2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 ²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/>
              <a:t>  2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 ²*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/>
              <a:t> </a:t>
            </a:r>
            <a:r>
              <a:rPr lang="fr-FR" sz="2800" dirty="0">
                <a:sym typeface="Symbol" panose="05050102010706020507" pitchFamily="18" charset="2"/>
              </a:rPr>
              <a:t>2</a:t>
            </a:r>
            <a:r>
              <a:rPr lang="fr-FR" sz="2800" dirty="0"/>
              <a:t>σ²</a:t>
            </a:r>
            <a:r>
              <a:rPr lang="fr-FR" sz="2800" baseline="-25000" dirty="0"/>
              <a:t>z </a:t>
            </a:r>
            <a:r>
              <a:rPr lang="fr-FR" sz="2800" dirty="0"/>
              <a:t>2</a:t>
            </a:r>
            <a:r>
              <a:rPr lang="fr-FR" sz="3200" dirty="0"/>
              <a:t>(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²</a:t>
            </a:r>
            <a:r>
              <a:rPr lang="fr-FR" sz="32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x 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²</a:t>
            </a:r>
            <a:r>
              <a:rPr lang="fr-FR" sz="32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y</a:t>
            </a:r>
            <a:r>
              <a:rPr lang="fr-FR" sz="3200" dirty="0">
                <a:sym typeface="Symbol" panose="05050102010706020507" pitchFamily="18" charset="2"/>
              </a:rPr>
              <a:t>)</a:t>
            </a:r>
            <a:r>
              <a:rPr lang="fr-FR" sz="2400" dirty="0"/>
              <a:t> </a:t>
            </a:r>
            <a:r>
              <a:rPr lang="fr-FR" sz="2800" dirty="0"/>
              <a:t>2(</a:t>
            </a:r>
            <a:r>
              <a:rPr lang="fr-FR" sz="3200" dirty="0">
                <a:solidFill>
                  <a:srgbClr val="5B9BD5"/>
                </a:solidFill>
                <a:sym typeface="Symbol" panose="05050102010706020507" pitchFamily="18" charset="2"/>
              </a:rPr>
              <a:t>*</a:t>
            </a:r>
            <a:r>
              <a:rPr lang="fr-FR" sz="3200" baseline="30000" dirty="0">
                <a:solidFill>
                  <a:srgbClr val="5B9BD5"/>
                </a:solidFill>
                <a:sym typeface="Symbol" panose="05050102010706020507" pitchFamily="18" charset="2"/>
              </a:rPr>
              <a:t>1</a:t>
            </a:r>
            <a:r>
              <a:rPr lang="fr-FR" sz="3200" baseline="-25000" dirty="0">
                <a:solidFill>
                  <a:srgbClr val="5B9BD5"/>
                </a:solidFill>
                <a:sym typeface="Symbol" panose="05050102010706020507" pitchFamily="18" charset="2"/>
              </a:rPr>
              <a:t>x </a:t>
            </a:r>
            <a:r>
              <a:rPr lang="fr-FR" sz="3200" dirty="0">
                <a:solidFill>
                  <a:srgbClr val="5B9BD5"/>
                </a:solidFill>
                <a:sym typeface="Symbol" panose="05050102010706020507" pitchFamily="18" charset="2"/>
              </a:rPr>
              <a:t>*</a:t>
            </a:r>
            <a:r>
              <a:rPr lang="fr-FR" sz="3200" baseline="30000" dirty="0">
                <a:solidFill>
                  <a:srgbClr val="5B9BD5"/>
                </a:solidFill>
                <a:sym typeface="Symbol" panose="05050102010706020507" pitchFamily="18" charset="2"/>
              </a:rPr>
              <a:t>1</a:t>
            </a:r>
            <a:r>
              <a:rPr lang="fr-FR" sz="3200" baseline="-25000" dirty="0">
                <a:solidFill>
                  <a:srgbClr val="5B9BD5"/>
                </a:solidFill>
                <a:sym typeface="Symbol" panose="05050102010706020507" pitchFamily="18" charset="2"/>
              </a:rPr>
              <a:t>y</a:t>
            </a:r>
            <a:r>
              <a:rPr lang="fr-FR" sz="3200" dirty="0">
                <a:sym typeface="Symbol" panose="05050102010706020507" pitchFamily="18" charset="2"/>
              </a:rPr>
              <a:t>)</a:t>
            </a:r>
            <a:endParaRPr lang="fr-FR" sz="2800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776E850-5B30-4057-80C0-50A387D5BDF4}"/>
              </a:ext>
            </a:extLst>
          </p:cNvPr>
          <p:cNvSpPr/>
          <p:nvPr/>
        </p:nvSpPr>
        <p:spPr>
          <a:xfrm>
            <a:off x="6198052" y="1235335"/>
            <a:ext cx="457953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00B050"/>
                </a:solidFill>
              </a:rPr>
              <a:t>Recouvrement latéral entre: </a:t>
            </a:r>
          </a:p>
          <a:p>
            <a:pPr algn="ctr"/>
            <a:r>
              <a:rPr lang="fr-FR" sz="2800" dirty="0">
                <a:solidFill>
                  <a:srgbClr val="00B050"/>
                </a:solidFill>
              </a:rPr>
              <a:t> 2px + 2px = 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</a:t>
            </a:r>
            <a:r>
              <a:rPr lang="fr-FR" sz="32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x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 + </a:t>
            </a:r>
            <a:r>
              <a:rPr lang="fr-FR" sz="3200" dirty="0">
                <a:solidFill>
                  <a:schemeClr val="accent1"/>
                </a:solidFill>
                <a:sym typeface="Symbol" panose="05050102010706020507" pitchFamily="18" charset="2"/>
              </a:rPr>
              <a:t>*</a:t>
            </a:r>
            <a:r>
              <a:rPr lang="fr-FR" sz="3200" baseline="-25000" dirty="0">
                <a:solidFill>
                  <a:schemeClr val="accent1"/>
                </a:solidFill>
                <a:sym typeface="Symbol" panose="05050102010706020507" pitchFamily="18" charset="2"/>
              </a:rPr>
              <a:t>x</a:t>
            </a:r>
            <a:endParaRPr lang="fr-FR" sz="3200" dirty="0">
              <a:solidFill>
                <a:schemeClr val="accent1"/>
              </a:solidFill>
            </a:endParaRPr>
          </a:p>
          <a:p>
            <a:pPr algn="ctr"/>
            <a:r>
              <a:rPr lang="fr-FR" sz="2800" dirty="0">
                <a:solidFill>
                  <a:srgbClr val="00B050"/>
                </a:solidFill>
              </a:rPr>
              <a:t>  2py + 2py = 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</a:t>
            </a:r>
            <a:r>
              <a:rPr lang="fr-FR" sz="32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y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 + </a:t>
            </a:r>
            <a:r>
              <a:rPr lang="fr-FR" sz="3200" dirty="0">
                <a:solidFill>
                  <a:schemeClr val="accent1"/>
                </a:solidFill>
                <a:sym typeface="Symbol" panose="05050102010706020507" pitchFamily="18" charset="2"/>
              </a:rPr>
              <a:t>*</a:t>
            </a:r>
            <a:r>
              <a:rPr lang="fr-FR" sz="3200" baseline="-25000" dirty="0">
                <a:solidFill>
                  <a:schemeClr val="accent1"/>
                </a:solidFill>
                <a:sym typeface="Symbol" panose="05050102010706020507" pitchFamily="18" charset="2"/>
              </a:rPr>
              <a:t>y</a:t>
            </a:r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D0E059B-6A13-4DE3-84C0-966C21B3A037}"/>
              </a:ext>
            </a:extLst>
          </p:cNvPr>
          <p:cNvSpPr/>
          <p:nvPr/>
        </p:nvSpPr>
        <p:spPr>
          <a:xfrm>
            <a:off x="5935580" y="-100356"/>
            <a:ext cx="514292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/>
              <a:t> </a:t>
            </a:r>
            <a:r>
              <a:rPr lang="fr-FR" sz="2800" dirty="0"/>
              <a:t>Recouvrement axial entre 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</a:rPr>
              <a:t>2s</a:t>
            </a:r>
            <a:r>
              <a:rPr lang="fr-FR" sz="2800" dirty="0"/>
              <a:t> + </a:t>
            </a:r>
            <a:r>
              <a:rPr lang="fr-FR" sz="2800" dirty="0">
                <a:solidFill>
                  <a:srgbClr val="FF0000"/>
                </a:solidFill>
              </a:rPr>
              <a:t>2s</a:t>
            </a:r>
            <a:r>
              <a:rPr lang="fr-FR" sz="2800" dirty="0"/>
              <a:t> = 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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srgbClr val="FF0000"/>
                </a:solidFill>
              </a:rPr>
              <a:t> +  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*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/>
              <a:t> </a:t>
            </a:r>
          </a:p>
          <a:p>
            <a:pPr algn="ctr"/>
            <a:r>
              <a:rPr lang="fr-FR" sz="2800" dirty="0"/>
              <a:t>2pz + 2pz = </a:t>
            </a:r>
            <a:r>
              <a:rPr lang="fr-FR" sz="2800" dirty="0">
                <a:solidFill>
                  <a:srgbClr val="000000"/>
                </a:solidFill>
                <a:sym typeface="Symbol" panose="05050102010706020507" pitchFamily="18" charset="2"/>
              </a:rPr>
              <a:t></a:t>
            </a:r>
            <a:r>
              <a:rPr lang="fr-FR" sz="28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/>
              <a:t>+  </a:t>
            </a:r>
            <a:r>
              <a:rPr lang="fr-FR" sz="2800" dirty="0">
                <a:sym typeface="Symbol" panose="05050102010706020507" pitchFamily="18" charset="2"/>
              </a:rPr>
              <a:t>*</a:t>
            </a:r>
            <a:r>
              <a:rPr lang="fr-FR" sz="2800" baseline="-25000" dirty="0">
                <a:sym typeface="Symbol" panose="05050102010706020507" pitchFamily="18" charset="2"/>
              </a:rPr>
              <a:t>z</a:t>
            </a:r>
            <a:endParaRPr lang="fr-FR" sz="2400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87775D2-4FC8-48F0-B1CC-037D315323C7}"/>
              </a:ext>
            </a:extLst>
          </p:cNvPr>
          <p:cNvSpPr/>
          <p:nvPr/>
        </p:nvSpPr>
        <p:spPr>
          <a:xfrm>
            <a:off x="7537052" y="5060011"/>
            <a:ext cx="6527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5400" b="1" dirty="0"/>
              <a:t>O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894DA72-5D6A-4744-BD1A-5ADC43E43083}"/>
              </a:ext>
            </a:extLst>
          </p:cNvPr>
          <p:cNvSpPr/>
          <p:nvPr/>
        </p:nvSpPr>
        <p:spPr>
          <a:xfrm>
            <a:off x="9205712" y="5031992"/>
            <a:ext cx="6527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5400" b="1" dirty="0"/>
              <a:t>O</a:t>
            </a:r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7208086B-0704-4970-A6E3-95AD26EAA351}"/>
              </a:ext>
            </a:extLst>
          </p:cNvPr>
          <p:cNvCxnSpPr>
            <a:cxnSpLocks/>
          </p:cNvCxnSpPr>
          <p:nvPr/>
        </p:nvCxnSpPr>
        <p:spPr>
          <a:xfrm rot="2700000">
            <a:off x="7664670" y="5048940"/>
            <a:ext cx="0" cy="43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FDE56AC8-D336-41A4-9BD4-702AC101D9BF}"/>
              </a:ext>
            </a:extLst>
          </p:cNvPr>
          <p:cNvCxnSpPr>
            <a:cxnSpLocks/>
          </p:cNvCxnSpPr>
          <p:nvPr/>
        </p:nvCxnSpPr>
        <p:spPr>
          <a:xfrm rot="-2700000">
            <a:off x="9728910" y="5020677"/>
            <a:ext cx="0" cy="43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643D2C7B-F970-4E5B-8651-D74A44EC752F}"/>
              </a:ext>
            </a:extLst>
          </p:cNvPr>
          <p:cNvCxnSpPr>
            <a:cxnSpLocks/>
          </p:cNvCxnSpPr>
          <p:nvPr/>
        </p:nvCxnSpPr>
        <p:spPr>
          <a:xfrm rot="5400000">
            <a:off x="8683451" y="5026309"/>
            <a:ext cx="0" cy="7200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D3C03782-B3AD-4457-8E49-A9549B249173}"/>
              </a:ext>
            </a:extLst>
          </p:cNvPr>
          <p:cNvCxnSpPr>
            <a:cxnSpLocks/>
          </p:cNvCxnSpPr>
          <p:nvPr/>
        </p:nvCxnSpPr>
        <p:spPr>
          <a:xfrm rot="5400000">
            <a:off x="8682695" y="5189678"/>
            <a:ext cx="0" cy="720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52820516-C9E5-439C-B6F1-B113629A0660}"/>
              </a:ext>
            </a:extLst>
          </p:cNvPr>
          <p:cNvCxnSpPr>
            <a:cxnSpLocks/>
          </p:cNvCxnSpPr>
          <p:nvPr/>
        </p:nvCxnSpPr>
        <p:spPr>
          <a:xfrm rot="8100000">
            <a:off x="7659075" y="5557353"/>
            <a:ext cx="0" cy="4320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20815F1F-0016-4682-9D0C-C82B1AC135B7}"/>
              </a:ext>
            </a:extLst>
          </p:cNvPr>
          <p:cNvCxnSpPr>
            <a:cxnSpLocks/>
          </p:cNvCxnSpPr>
          <p:nvPr/>
        </p:nvCxnSpPr>
        <p:spPr>
          <a:xfrm rot="2700000">
            <a:off x="9756270" y="5523798"/>
            <a:ext cx="0" cy="432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1DCCF787-6404-444D-9462-2CE1E47FDF33}"/>
              </a:ext>
            </a:extLst>
          </p:cNvPr>
          <p:cNvSpPr/>
          <p:nvPr/>
        </p:nvSpPr>
        <p:spPr>
          <a:xfrm>
            <a:off x="3999882" y="5999807"/>
            <a:ext cx="44474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200" dirty="0">
                <a:solidFill>
                  <a:schemeClr val="accent1"/>
                </a:solidFill>
              </a:rPr>
              <a:t>Molécule paramagnétique :</a:t>
            </a:r>
            <a:br>
              <a:rPr lang="fr-FR" sz="2200" dirty="0">
                <a:solidFill>
                  <a:schemeClr val="accent1"/>
                </a:solidFill>
              </a:rPr>
            </a:br>
            <a:r>
              <a:rPr lang="fr-FR" sz="2200" dirty="0">
                <a:solidFill>
                  <a:schemeClr val="accent1"/>
                </a:solidFill>
              </a:rPr>
              <a:t>présence d’électrons célibataires</a:t>
            </a:r>
          </a:p>
        </p:txBody>
      </p: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D8FB7A2B-8B83-463C-9442-BB6A66A9E639}"/>
              </a:ext>
            </a:extLst>
          </p:cNvPr>
          <p:cNvCxnSpPr>
            <a:cxnSpLocks/>
          </p:cNvCxnSpPr>
          <p:nvPr/>
        </p:nvCxnSpPr>
        <p:spPr>
          <a:xfrm rot="5400000">
            <a:off x="8690265" y="5338363"/>
            <a:ext cx="0" cy="7200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FAA8139-295A-4B68-98FF-6DD5A8FCDC17}"/>
              </a:ext>
            </a:extLst>
          </p:cNvPr>
          <p:cNvSpPr/>
          <p:nvPr/>
        </p:nvSpPr>
        <p:spPr>
          <a:xfrm>
            <a:off x="8448985" y="5993727"/>
            <a:ext cx="3892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elle s'oriente dans le sens du champ magnétique externe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0A750F48-4147-49CC-8D60-4C6E8A21E448}"/>
              </a:ext>
            </a:extLst>
          </p:cNvPr>
          <p:cNvSpPr txBox="1"/>
          <p:nvPr/>
        </p:nvSpPr>
        <p:spPr>
          <a:xfrm>
            <a:off x="11040058" y="-163185"/>
            <a:ext cx="1190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solidFill>
                  <a:srgbClr val="FF0000"/>
                </a:solidFill>
              </a:rPr>
              <a:t>O</a:t>
            </a:r>
            <a:r>
              <a:rPr lang="fr-FR" sz="7200" baseline="-25000" dirty="0">
                <a:solidFill>
                  <a:srgbClr val="FF0000"/>
                </a:solidFill>
              </a:rPr>
              <a:t>2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102" name="Tableau 101">
            <a:extLst>
              <a:ext uri="{FF2B5EF4-FFF2-40B4-BE49-F238E27FC236}">
                <a16:creationId xmlns:a16="http://schemas.microsoft.com/office/drawing/2014/main" id="{971CF500-DDEC-4870-A838-AE02EE86F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214650"/>
              </p:ext>
            </p:extLst>
          </p:nvPr>
        </p:nvGraphicFramePr>
        <p:xfrm>
          <a:off x="4140314" y="1744718"/>
          <a:ext cx="1404000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3767543028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67887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81060386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570147"/>
                  </a:ext>
                </a:extLst>
              </a:tr>
            </a:tbl>
          </a:graphicData>
        </a:graphic>
      </p:graphicFrame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1C2BD344-D71C-4A1B-A2A5-2B2C596B904A}"/>
              </a:ext>
            </a:extLst>
          </p:cNvPr>
          <p:cNvCxnSpPr/>
          <p:nvPr/>
        </p:nvCxnSpPr>
        <p:spPr>
          <a:xfrm rot="5400000" flipH="1" flipV="1">
            <a:off x="4023188" y="2045564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AC3E4D79-FFED-4662-98EE-E1BA5EBF4AFE}"/>
              </a:ext>
            </a:extLst>
          </p:cNvPr>
          <p:cNvCxnSpPr/>
          <p:nvPr/>
        </p:nvCxnSpPr>
        <p:spPr>
          <a:xfrm rot="5400000" flipH="1" flipV="1">
            <a:off x="4933824" y="2036483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30F3BF2D-907F-4907-B61A-96F200DB823D}"/>
              </a:ext>
            </a:extLst>
          </p:cNvPr>
          <p:cNvCxnSpPr/>
          <p:nvPr/>
        </p:nvCxnSpPr>
        <p:spPr>
          <a:xfrm rot="5400000" flipH="1" flipV="1">
            <a:off x="4472606" y="2038898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D6A7C6CE-BF51-4F78-860C-B0431DC5208C}"/>
              </a:ext>
            </a:extLst>
          </p:cNvPr>
          <p:cNvCxnSpPr/>
          <p:nvPr/>
        </p:nvCxnSpPr>
        <p:spPr>
          <a:xfrm rot="5400000" flipH="1" flipV="1">
            <a:off x="4185917" y="2076532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8" name="Tableau 107">
            <a:extLst>
              <a:ext uri="{FF2B5EF4-FFF2-40B4-BE49-F238E27FC236}">
                <a16:creationId xmlns:a16="http://schemas.microsoft.com/office/drawing/2014/main" id="{33FB4E89-C744-491E-95FC-E2F66CC86C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18647"/>
              </p:ext>
            </p:extLst>
          </p:nvPr>
        </p:nvGraphicFramePr>
        <p:xfrm>
          <a:off x="2327333" y="2229632"/>
          <a:ext cx="900000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3767543028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678878546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570147"/>
                  </a:ext>
                </a:extLst>
              </a:tr>
            </a:tbl>
          </a:graphicData>
        </a:graphic>
      </p:graphicFrame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73C6D3D8-DB13-45A6-9AF9-271D40B7C6CB}"/>
              </a:ext>
            </a:extLst>
          </p:cNvPr>
          <p:cNvCxnSpPr/>
          <p:nvPr/>
        </p:nvCxnSpPr>
        <p:spPr>
          <a:xfrm rot="5400000" flipH="1" flipV="1">
            <a:off x="2224496" y="2530478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52E063AE-46A9-4F3E-989C-A9422EABC6C8}"/>
              </a:ext>
            </a:extLst>
          </p:cNvPr>
          <p:cNvCxnSpPr/>
          <p:nvPr/>
        </p:nvCxnSpPr>
        <p:spPr>
          <a:xfrm rot="5400000" flipH="1" flipV="1">
            <a:off x="2673914" y="2523812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012FA0F5-0667-463F-A4D7-35E07AB51E04}"/>
              </a:ext>
            </a:extLst>
          </p:cNvPr>
          <p:cNvCxnSpPr/>
          <p:nvPr/>
        </p:nvCxnSpPr>
        <p:spPr>
          <a:xfrm rot="5400000" flipH="1" flipV="1">
            <a:off x="2385849" y="2542677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9FD84938-5C9F-491F-A140-354B56FB3F0E}"/>
              </a:ext>
            </a:extLst>
          </p:cNvPr>
          <p:cNvCxnSpPr/>
          <p:nvPr/>
        </p:nvCxnSpPr>
        <p:spPr>
          <a:xfrm rot="5400000" flipH="1" flipV="1">
            <a:off x="2855641" y="2530478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4" name="Tableau 113">
            <a:extLst>
              <a:ext uri="{FF2B5EF4-FFF2-40B4-BE49-F238E27FC236}">
                <a16:creationId xmlns:a16="http://schemas.microsoft.com/office/drawing/2014/main" id="{F697D645-1B26-41CA-86CF-FC7DC1B1D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60560"/>
              </p:ext>
            </p:extLst>
          </p:nvPr>
        </p:nvGraphicFramePr>
        <p:xfrm>
          <a:off x="2326242" y="1181528"/>
          <a:ext cx="900000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3767543028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678878546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570147"/>
                  </a:ext>
                </a:extLst>
              </a:tr>
            </a:tbl>
          </a:graphicData>
        </a:graphic>
      </p:graphicFrame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B0CEF660-FE18-4F38-8339-53F41A89DACE}"/>
              </a:ext>
            </a:extLst>
          </p:cNvPr>
          <p:cNvCxnSpPr/>
          <p:nvPr/>
        </p:nvCxnSpPr>
        <p:spPr>
          <a:xfrm rot="5400000" flipH="1" flipV="1">
            <a:off x="2223405" y="1482374"/>
            <a:ext cx="506185" cy="0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115">
            <a:extLst>
              <a:ext uri="{FF2B5EF4-FFF2-40B4-BE49-F238E27FC236}">
                <a16:creationId xmlns:a16="http://schemas.microsoft.com/office/drawing/2014/main" id="{FC3A85A0-ECEE-4C43-9313-4F76E4D69952}"/>
              </a:ext>
            </a:extLst>
          </p:cNvPr>
          <p:cNvCxnSpPr/>
          <p:nvPr/>
        </p:nvCxnSpPr>
        <p:spPr>
          <a:xfrm rot="5400000" flipH="1" flipV="1">
            <a:off x="2672823" y="1475708"/>
            <a:ext cx="506185" cy="0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Tableau 122">
            <a:extLst>
              <a:ext uri="{FF2B5EF4-FFF2-40B4-BE49-F238E27FC236}">
                <a16:creationId xmlns:a16="http://schemas.microsoft.com/office/drawing/2014/main" id="{8A6F4AB9-530C-403C-9240-E7E44A9DD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146447"/>
              </p:ext>
            </p:extLst>
          </p:nvPr>
        </p:nvGraphicFramePr>
        <p:xfrm>
          <a:off x="2556036" y="165192"/>
          <a:ext cx="390654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54">
                  <a:extLst>
                    <a:ext uri="{9D8B030D-6E8A-4147-A177-3AD203B41FA5}">
                      <a16:colId xmlns:a16="http://schemas.microsoft.com/office/drawing/2014/main" val="320561856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380505"/>
                  </a:ext>
                </a:extLst>
              </a:tr>
            </a:tbl>
          </a:graphicData>
        </a:graphic>
      </p:graphicFrame>
      <p:sp>
        <p:nvSpPr>
          <p:cNvPr id="134" name="Rectangle 133">
            <a:extLst>
              <a:ext uri="{FF2B5EF4-FFF2-40B4-BE49-F238E27FC236}">
                <a16:creationId xmlns:a16="http://schemas.microsoft.com/office/drawing/2014/main" id="{092081FE-F245-4EA4-9F3F-33E1064B1A99}"/>
              </a:ext>
            </a:extLst>
          </p:cNvPr>
          <p:cNvSpPr/>
          <p:nvPr/>
        </p:nvSpPr>
        <p:spPr>
          <a:xfrm>
            <a:off x="4549885" y="2449606"/>
            <a:ext cx="556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2p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8755E5CB-1753-42AD-9918-524790EA5BCA}"/>
              </a:ext>
            </a:extLst>
          </p:cNvPr>
          <p:cNvSpPr/>
          <p:nvPr/>
        </p:nvSpPr>
        <p:spPr>
          <a:xfrm>
            <a:off x="4048975" y="6043125"/>
            <a:ext cx="508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2s</a:t>
            </a:r>
          </a:p>
        </p:txBody>
      </p: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83C961DB-BBF2-4D46-8A8E-F7B35E131131}"/>
              </a:ext>
            </a:extLst>
          </p:cNvPr>
          <p:cNvCxnSpPr/>
          <p:nvPr/>
        </p:nvCxnSpPr>
        <p:spPr>
          <a:xfrm rot="5400000" flipH="1" flipV="1">
            <a:off x="2460093" y="5199517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82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8" grpId="0"/>
      <p:bldP spid="79" grpId="0"/>
      <p:bldP spid="80" grpId="0"/>
      <p:bldP spid="81" grpId="0"/>
      <p:bldP spid="82" grpId="0"/>
      <p:bldP spid="83" grpId="0"/>
      <p:bldP spid="90" grpId="0"/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Tableau 95">
            <a:extLst>
              <a:ext uri="{FF2B5EF4-FFF2-40B4-BE49-F238E27FC236}">
                <a16:creationId xmlns:a16="http://schemas.microsoft.com/office/drawing/2014/main" id="{E7EE1095-9AC6-4977-809C-F823458E7E81}"/>
              </a:ext>
            </a:extLst>
          </p:cNvPr>
          <p:cNvGraphicFramePr>
            <a:graphicFrameLocks noGrp="1"/>
          </p:cNvGraphicFramePr>
          <p:nvPr/>
        </p:nvGraphicFramePr>
        <p:xfrm>
          <a:off x="2601714" y="5988046"/>
          <a:ext cx="390654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54">
                  <a:extLst>
                    <a:ext uri="{9D8B030D-6E8A-4147-A177-3AD203B41FA5}">
                      <a16:colId xmlns:a16="http://schemas.microsoft.com/office/drawing/2014/main" val="320561856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380505"/>
                  </a:ext>
                </a:extLst>
              </a:tr>
            </a:tbl>
          </a:graphicData>
        </a:graphic>
      </p:graphicFrame>
      <p:graphicFrame>
        <p:nvGraphicFramePr>
          <p:cNvPr id="101" name="Tableau 100">
            <a:extLst>
              <a:ext uri="{FF2B5EF4-FFF2-40B4-BE49-F238E27FC236}">
                <a16:creationId xmlns:a16="http://schemas.microsoft.com/office/drawing/2014/main" id="{232E7AE0-0C54-4941-A6EF-8E46AB558DE8}"/>
              </a:ext>
            </a:extLst>
          </p:cNvPr>
          <p:cNvGraphicFramePr>
            <a:graphicFrameLocks noGrp="1"/>
          </p:cNvGraphicFramePr>
          <p:nvPr/>
        </p:nvGraphicFramePr>
        <p:xfrm>
          <a:off x="75896" y="1748878"/>
          <a:ext cx="1404000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3767543028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67887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81060386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570147"/>
                  </a:ext>
                </a:extLst>
              </a:tr>
            </a:tbl>
          </a:graphicData>
        </a:graphic>
      </p:graphicFrame>
      <p:graphicFrame>
        <p:nvGraphicFramePr>
          <p:cNvPr id="99" name="Tableau 98">
            <a:extLst>
              <a:ext uri="{FF2B5EF4-FFF2-40B4-BE49-F238E27FC236}">
                <a16:creationId xmlns:a16="http://schemas.microsoft.com/office/drawing/2014/main" id="{345A916F-1626-4D2F-8457-3DB46391FC8D}"/>
              </a:ext>
            </a:extLst>
          </p:cNvPr>
          <p:cNvGraphicFramePr>
            <a:graphicFrameLocks noGrp="1"/>
          </p:cNvGraphicFramePr>
          <p:nvPr/>
        </p:nvGraphicFramePr>
        <p:xfrm>
          <a:off x="2615420" y="3151923"/>
          <a:ext cx="390654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54">
                  <a:extLst>
                    <a:ext uri="{9D8B030D-6E8A-4147-A177-3AD203B41FA5}">
                      <a16:colId xmlns:a16="http://schemas.microsoft.com/office/drawing/2014/main" val="320561856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380505"/>
                  </a:ext>
                </a:extLst>
              </a:tr>
            </a:tbl>
          </a:graphicData>
        </a:graphic>
      </p:graphicFrame>
      <p:graphicFrame>
        <p:nvGraphicFramePr>
          <p:cNvPr id="97" name="Tableau 96">
            <a:extLst>
              <a:ext uri="{FF2B5EF4-FFF2-40B4-BE49-F238E27FC236}">
                <a16:creationId xmlns:a16="http://schemas.microsoft.com/office/drawing/2014/main" id="{E7F6247A-EF94-4EF7-99EB-EF74F8FD87D5}"/>
              </a:ext>
            </a:extLst>
          </p:cNvPr>
          <p:cNvGraphicFramePr>
            <a:graphicFrameLocks noGrp="1"/>
          </p:cNvGraphicFramePr>
          <p:nvPr/>
        </p:nvGraphicFramePr>
        <p:xfrm>
          <a:off x="1142515" y="5418620"/>
          <a:ext cx="390654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54">
                  <a:extLst>
                    <a:ext uri="{9D8B030D-6E8A-4147-A177-3AD203B41FA5}">
                      <a16:colId xmlns:a16="http://schemas.microsoft.com/office/drawing/2014/main" val="320561856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380505"/>
                  </a:ext>
                </a:extLst>
              </a:tr>
            </a:tbl>
          </a:graphicData>
        </a:graphic>
      </p:graphicFrame>
      <p:graphicFrame>
        <p:nvGraphicFramePr>
          <p:cNvPr id="95" name="Tableau 94">
            <a:extLst>
              <a:ext uri="{FF2B5EF4-FFF2-40B4-BE49-F238E27FC236}">
                <a16:creationId xmlns:a16="http://schemas.microsoft.com/office/drawing/2014/main" id="{925C2A23-5D03-4649-875E-863D8EC7A2ED}"/>
              </a:ext>
            </a:extLst>
          </p:cNvPr>
          <p:cNvGraphicFramePr>
            <a:graphicFrameLocks noGrp="1"/>
          </p:cNvGraphicFramePr>
          <p:nvPr/>
        </p:nvGraphicFramePr>
        <p:xfrm>
          <a:off x="2608683" y="4915241"/>
          <a:ext cx="390654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54">
                  <a:extLst>
                    <a:ext uri="{9D8B030D-6E8A-4147-A177-3AD203B41FA5}">
                      <a16:colId xmlns:a16="http://schemas.microsoft.com/office/drawing/2014/main" val="320561856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380505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C6B7DB7-84E4-47C4-A3B2-2808A05B97A6}"/>
              </a:ext>
            </a:extLst>
          </p:cNvPr>
          <p:cNvGraphicFramePr>
            <a:graphicFrameLocks noGrp="1"/>
          </p:cNvGraphicFramePr>
          <p:nvPr/>
        </p:nvGraphicFramePr>
        <p:xfrm>
          <a:off x="4114341" y="5409172"/>
          <a:ext cx="390654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54">
                  <a:extLst>
                    <a:ext uri="{9D8B030D-6E8A-4147-A177-3AD203B41FA5}">
                      <a16:colId xmlns:a16="http://schemas.microsoft.com/office/drawing/2014/main" val="320561856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380505"/>
                  </a:ext>
                </a:extLst>
              </a:tr>
            </a:tbl>
          </a:graphicData>
        </a:graphic>
      </p:graphicFrame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AF8C8CC-C1A0-4480-BD36-D168D666748A}"/>
              </a:ext>
            </a:extLst>
          </p:cNvPr>
          <p:cNvCxnSpPr>
            <a:cxnSpLocks/>
          </p:cNvCxnSpPr>
          <p:nvPr/>
        </p:nvCxnSpPr>
        <p:spPr>
          <a:xfrm flipV="1">
            <a:off x="1576299" y="1373752"/>
            <a:ext cx="0" cy="52920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56088F3-290A-4229-B1D9-059E9CE01879}"/>
              </a:ext>
            </a:extLst>
          </p:cNvPr>
          <p:cNvCxnSpPr>
            <a:cxnSpLocks/>
          </p:cNvCxnSpPr>
          <p:nvPr/>
        </p:nvCxnSpPr>
        <p:spPr>
          <a:xfrm flipV="1">
            <a:off x="4062953" y="1371938"/>
            <a:ext cx="0" cy="530456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E75895B-BF69-44AA-B1A7-A47299579392}"/>
              </a:ext>
            </a:extLst>
          </p:cNvPr>
          <p:cNvCxnSpPr>
            <a:cxnSpLocks/>
            <a:stCxn id="99" idx="3"/>
          </p:cNvCxnSpPr>
          <p:nvPr/>
        </p:nvCxnSpPr>
        <p:spPr>
          <a:xfrm flipV="1">
            <a:off x="3006074" y="2074241"/>
            <a:ext cx="1049118" cy="1383682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A2B2C71-6046-4D70-8B6E-02D288514A91}"/>
              </a:ext>
            </a:extLst>
          </p:cNvPr>
          <p:cNvCxnSpPr>
            <a:cxnSpLocks/>
            <a:stCxn id="99" idx="1"/>
          </p:cNvCxnSpPr>
          <p:nvPr/>
        </p:nvCxnSpPr>
        <p:spPr>
          <a:xfrm flipH="1" flipV="1">
            <a:off x="1576070" y="2049724"/>
            <a:ext cx="1039350" cy="140819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1D1A52F-9822-440B-9012-CBE9E60A0D31}"/>
              </a:ext>
            </a:extLst>
          </p:cNvPr>
          <p:cNvSpPr/>
          <p:nvPr/>
        </p:nvSpPr>
        <p:spPr>
          <a:xfrm>
            <a:off x="4483647" y="5437620"/>
            <a:ext cx="590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-43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118498-856D-4F58-8C48-F6CD58C7CFD8}"/>
              </a:ext>
            </a:extLst>
          </p:cNvPr>
          <p:cNvSpPr/>
          <p:nvPr/>
        </p:nvSpPr>
        <p:spPr>
          <a:xfrm>
            <a:off x="871228" y="925422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400" dirty="0"/>
              <a:t>E(eV)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7A6AB4-B487-460D-B7A0-D8AF1469846E}"/>
              </a:ext>
            </a:extLst>
          </p:cNvPr>
          <p:cNvSpPr/>
          <p:nvPr/>
        </p:nvSpPr>
        <p:spPr>
          <a:xfrm>
            <a:off x="3888655" y="887753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400" dirty="0"/>
              <a:t>E(eV)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3AFC2AA-7ACA-4259-9AA8-D2E4E8200483}"/>
              </a:ext>
            </a:extLst>
          </p:cNvPr>
          <p:cNvCxnSpPr>
            <a:cxnSpLocks/>
            <a:stCxn id="95" idx="3"/>
          </p:cNvCxnSpPr>
          <p:nvPr/>
        </p:nvCxnSpPr>
        <p:spPr>
          <a:xfrm>
            <a:off x="2999337" y="5221241"/>
            <a:ext cx="1049638" cy="51804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2C823507-7B22-4CF0-A7A0-CC1EDA621400}"/>
              </a:ext>
            </a:extLst>
          </p:cNvPr>
          <p:cNvCxnSpPr/>
          <p:nvPr/>
        </p:nvCxnSpPr>
        <p:spPr>
          <a:xfrm rot="5400000" flipH="1" flipV="1">
            <a:off x="2478933" y="3450299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0C90FFD-94D5-4B3A-AE78-4B624F5E590C}"/>
              </a:ext>
            </a:extLst>
          </p:cNvPr>
          <p:cNvCxnSpPr/>
          <p:nvPr/>
        </p:nvCxnSpPr>
        <p:spPr>
          <a:xfrm rot="5400000" flipH="1" flipV="1">
            <a:off x="2616360" y="3462999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8EFD9BB0-9CF1-45E6-9C42-851577CBD6D4}"/>
              </a:ext>
            </a:extLst>
          </p:cNvPr>
          <p:cNvCxnSpPr/>
          <p:nvPr/>
        </p:nvCxnSpPr>
        <p:spPr>
          <a:xfrm rot="5400000" flipH="1" flipV="1">
            <a:off x="4135014" y="5708005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17B26462-6860-4DFC-8740-71B4D9FD2CFD}"/>
              </a:ext>
            </a:extLst>
          </p:cNvPr>
          <p:cNvCxnSpPr/>
          <p:nvPr/>
        </p:nvCxnSpPr>
        <p:spPr>
          <a:xfrm rot="5400000" flipH="1" flipV="1">
            <a:off x="3977195" y="5701380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F720D32-99ED-409A-8699-1FE79B85E2E1}"/>
              </a:ext>
            </a:extLst>
          </p:cNvPr>
          <p:cNvCxnSpPr/>
          <p:nvPr/>
        </p:nvCxnSpPr>
        <p:spPr>
          <a:xfrm rot="5400000" flipH="1" flipV="1">
            <a:off x="1171994" y="5736140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B73C574-80CE-480A-8A78-FFF87F2E5761}"/>
              </a:ext>
            </a:extLst>
          </p:cNvPr>
          <p:cNvCxnSpPr/>
          <p:nvPr/>
        </p:nvCxnSpPr>
        <p:spPr>
          <a:xfrm rot="5400000" flipH="1" flipV="1">
            <a:off x="1014175" y="5701380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D30E14EF-5699-4240-B8AC-183BAE7E0758}"/>
              </a:ext>
            </a:extLst>
          </p:cNvPr>
          <p:cNvCxnSpPr>
            <a:cxnSpLocks/>
            <a:stCxn id="95" idx="1"/>
          </p:cNvCxnSpPr>
          <p:nvPr/>
        </p:nvCxnSpPr>
        <p:spPr>
          <a:xfrm flipH="1">
            <a:off x="1573065" y="5221241"/>
            <a:ext cx="1035618" cy="51489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73FEB3E9-6E6F-4A35-967A-ADA0FD5961D6}"/>
              </a:ext>
            </a:extLst>
          </p:cNvPr>
          <p:cNvCxnSpPr>
            <a:cxnSpLocks/>
            <a:stCxn id="96" idx="3"/>
          </p:cNvCxnSpPr>
          <p:nvPr/>
        </p:nvCxnSpPr>
        <p:spPr>
          <a:xfrm flipV="1">
            <a:off x="2992368" y="5769792"/>
            <a:ext cx="1056607" cy="524254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D7BE825A-5010-47BE-BBAF-EABAADACFFB9}"/>
              </a:ext>
            </a:extLst>
          </p:cNvPr>
          <p:cNvCxnSpPr>
            <a:cxnSpLocks/>
            <a:endCxn id="96" idx="1"/>
          </p:cNvCxnSpPr>
          <p:nvPr/>
        </p:nvCxnSpPr>
        <p:spPr>
          <a:xfrm>
            <a:off x="1596874" y="5766762"/>
            <a:ext cx="1004840" cy="527284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7CBFC73-504A-4766-84CF-87BEEB82BFA8}"/>
              </a:ext>
            </a:extLst>
          </p:cNvPr>
          <p:cNvCxnSpPr/>
          <p:nvPr/>
        </p:nvCxnSpPr>
        <p:spPr>
          <a:xfrm rot="5400000" flipH="1" flipV="1">
            <a:off x="-26941" y="2049724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9198070C-3B13-4365-B508-F9EFFD9E7AD5}"/>
              </a:ext>
            </a:extLst>
          </p:cNvPr>
          <p:cNvCxnSpPr/>
          <p:nvPr/>
        </p:nvCxnSpPr>
        <p:spPr>
          <a:xfrm rot="5400000" flipH="1" flipV="1">
            <a:off x="883695" y="2040643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13BD5466-D6BB-4ACB-ABFD-E8238006C099}"/>
              </a:ext>
            </a:extLst>
          </p:cNvPr>
          <p:cNvCxnSpPr/>
          <p:nvPr/>
        </p:nvCxnSpPr>
        <p:spPr>
          <a:xfrm rot="5400000" flipH="1" flipV="1">
            <a:off x="422477" y="2043058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B15388A3-3E83-4131-A4D4-373FED5B2505}"/>
              </a:ext>
            </a:extLst>
          </p:cNvPr>
          <p:cNvCxnSpPr/>
          <p:nvPr/>
        </p:nvCxnSpPr>
        <p:spPr>
          <a:xfrm rot="5400000" flipH="1" flipV="1">
            <a:off x="2630380" y="5221241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4EF9D1A9-E15C-463A-AC7D-E3CABE74E7F2}"/>
              </a:ext>
            </a:extLst>
          </p:cNvPr>
          <p:cNvCxnSpPr/>
          <p:nvPr/>
        </p:nvCxnSpPr>
        <p:spPr>
          <a:xfrm rot="5400000" flipH="1" flipV="1">
            <a:off x="2615966" y="6297566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FFDCC9DE-4CB0-4557-93B0-581B0785B3D1}"/>
              </a:ext>
            </a:extLst>
          </p:cNvPr>
          <p:cNvCxnSpPr/>
          <p:nvPr/>
        </p:nvCxnSpPr>
        <p:spPr>
          <a:xfrm rot="5400000" flipH="1" flipV="1">
            <a:off x="2467903" y="6275842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209EB692-C264-4109-98AF-E0CAD9538A72}"/>
              </a:ext>
            </a:extLst>
          </p:cNvPr>
          <p:cNvCxnSpPr>
            <a:cxnSpLocks/>
            <a:endCxn id="114" idx="1"/>
          </p:cNvCxnSpPr>
          <p:nvPr/>
        </p:nvCxnSpPr>
        <p:spPr>
          <a:xfrm flipV="1">
            <a:off x="1601793" y="1487528"/>
            <a:ext cx="724449" cy="540305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0E323449-A3B1-4CB6-A3FC-0073F4306B13}"/>
              </a:ext>
            </a:extLst>
          </p:cNvPr>
          <p:cNvCxnSpPr>
            <a:cxnSpLocks/>
            <a:endCxn id="114" idx="3"/>
          </p:cNvCxnSpPr>
          <p:nvPr/>
        </p:nvCxnSpPr>
        <p:spPr>
          <a:xfrm flipH="1" flipV="1">
            <a:off x="3226242" y="1487528"/>
            <a:ext cx="822733" cy="562242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3B28AE32-7FDE-4198-A6C3-25E5387230CB}"/>
              </a:ext>
            </a:extLst>
          </p:cNvPr>
          <p:cNvCxnSpPr>
            <a:cxnSpLocks/>
            <a:stCxn id="108" idx="3"/>
          </p:cNvCxnSpPr>
          <p:nvPr/>
        </p:nvCxnSpPr>
        <p:spPr>
          <a:xfrm flipV="1">
            <a:off x="3227333" y="2059000"/>
            <a:ext cx="838429" cy="476632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C8E8AF57-7254-43FE-A2E6-06A39D9AE48E}"/>
              </a:ext>
            </a:extLst>
          </p:cNvPr>
          <p:cNvCxnSpPr>
            <a:cxnSpLocks/>
            <a:stCxn id="123" idx="3"/>
          </p:cNvCxnSpPr>
          <p:nvPr/>
        </p:nvCxnSpPr>
        <p:spPr>
          <a:xfrm>
            <a:off x="2946690" y="471192"/>
            <a:ext cx="1102285" cy="1556641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A5D3CB8A-8233-4DE0-8DEF-1957D2F0CB55}"/>
              </a:ext>
            </a:extLst>
          </p:cNvPr>
          <p:cNvCxnSpPr>
            <a:cxnSpLocks/>
            <a:stCxn id="123" idx="1"/>
          </p:cNvCxnSpPr>
          <p:nvPr/>
        </p:nvCxnSpPr>
        <p:spPr>
          <a:xfrm flipH="1">
            <a:off x="1584823" y="471192"/>
            <a:ext cx="971213" cy="1549662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A77B1246-D9AC-4C64-B869-FBC49BDB0E79}"/>
              </a:ext>
            </a:extLst>
          </p:cNvPr>
          <p:cNvCxnSpPr>
            <a:cxnSpLocks/>
            <a:endCxn id="108" idx="1"/>
          </p:cNvCxnSpPr>
          <p:nvPr/>
        </p:nvCxnSpPr>
        <p:spPr>
          <a:xfrm>
            <a:off x="1579700" y="2059061"/>
            <a:ext cx="747633" cy="476571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CEEDA5AD-E03D-4A8E-981E-A5B7A325D7C6}"/>
              </a:ext>
            </a:extLst>
          </p:cNvPr>
          <p:cNvCxnSpPr/>
          <p:nvPr/>
        </p:nvCxnSpPr>
        <p:spPr>
          <a:xfrm rot="5400000" flipH="1" flipV="1">
            <a:off x="135788" y="2080692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72D0E3A2-D6C2-46ED-B8FA-37D5649E66D2}"/>
              </a:ext>
            </a:extLst>
          </p:cNvPr>
          <p:cNvSpPr/>
          <p:nvPr/>
        </p:nvSpPr>
        <p:spPr>
          <a:xfrm>
            <a:off x="5580970" y="1802699"/>
            <a:ext cx="590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-20</a:t>
            </a: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60D4A5FB-1F96-4718-988F-A355A8759B06}"/>
              </a:ext>
            </a:extLst>
          </p:cNvPr>
          <p:cNvCxnSpPr>
            <a:cxnSpLocks/>
          </p:cNvCxnSpPr>
          <p:nvPr/>
        </p:nvCxnSpPr>
        <p:spPr>
          <a:xfrm flipH="1" flipV="1">
            <a:off x="4323069" y="2381059"/>
            <a:ext cx="1044" cy="3020486"/>
          </a:xfrm>
          <a:prstGeom prst="straightConnector1">
            <a:avLst/>
          </a:prstGeom>
          <a:ln w="28575">
            <a:solidFill>
              <a:schemeClr val="tx1"/>
            </a:solidFill>
            <a:prstDash val="lg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6B227-5C2A-4242-996B-F5C880C1A857}"/>
              </a:ext>
            </a:extLst>
          </p:cNvPr>
          <p:cNvSpPr/>
          <p:nvPr/>
        </p:nvSpPr>
        <p:spPr>
          <a:xfrm rot="5400000">
            <a:off x="3610897" y="3630843"/>
            <a:ext cx="147027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 rtl="1"/>
            <a:r>
              <a:rPr lang="fr-FR" sz="2000" b="1" dirty="0">
                <a:sym typeface="Symbol" panose="05050102010706020507" pitchFamily="18" charset="2"/>
              </a:rPr>
              <a:t></a:t>
            </a:r>
            <a:r>
              <a:rPr lang="fr-FR" sz="2000" b="1" dirty="0"/>
              <a:t>E = 23 (eV)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E8A42A0-135C-42E1-A64A-1DAD508C4BEA}"/>
              </a:ext>
            </a:extLst>
          </p:cNvPr>
          <p:cNvSpPr/>
          <p:nvPr/>
        </p:nvSpPr>
        <p:spPr>
          <a:xfrm>
            <a:off x="2387014" y="665521"/>
            <a:ext cx="75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800" dirty="0">
                <a:solidFill>
                  <a:srgbClr val="000000"/>
                </a:solidFill>
                <a:sym typeface="Symbol" panose="05050102010706020507" pitchFamily="18" charset="2"/>
              </a:rPr>
              <a:t>*</a:t>
            </a:r>
            <a:r>
              <a:rPr lang="fr-FR" sz="28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r>
              <a:rPr lang="fr-FR" sz="2800" dirty="0">
                <a:solidFill>
                  <a:srgbClr val="000000"/>
                </a:solidFill>
              </a:rPr>
              <a:t> </a:t>
            </a:r>
            <a:endParaRPr lang="fr-FR" sz="20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7644327-98BE-4B84-8C84-F93338CC5320}"/>
              </a:ext>
            </a:extLst>
          </p:cNvPr>
          <p:cNvSpPr/>
          <p:nvPr/>
        </p:nvSpPr>
        <p:spPr>
          <a:xfrm>
            <a:off x="2580357" y="3643203"/>
            <a:ext cx="577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800" dirty="0">
                <a:solidFill>
                  <a:srgbClr val="000000"/>
                </a:solidFill>
                <a:sym typeface="Symbol" panose="05050102010706020507" pitchFamily="18" charset="2"/>
              </a:rPr>
              <a:t></a:t>
            </a:r>
            <a:r>
              <a:rPr lang="fr-FR" sz="28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r>
              <a:rPr lang="fr-FR" sz="2800" dirty="0">
                <a:solidFill>
                  <a:srgbClr val="000000"/>
                </a:solidFill>
              </a:rPr>
              <a:t> </a:t>
            </a:r>
            <a:endParaRPr lang="fr-FR" sz="2000" dirty="0"/>
          </a:p>
        </p:txBody>
      </p: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59955BA1-FB13-4908-8283-A552FB2050E8}"/>
              </a:ext>
            </a:extLst>
          </p:cNvPr>
          <p:cNvGrpSpPr/>
          <p:nvPr/>
        </p:nvGrpSpPr>
        <p:grpSpPr>
          <a:xfrm>
            <a:off x="2287967" y="2671129"/>
            <a:ext cx="1025382" cy="525492"/>
            <a:chOff x="2344418" y="4445901"/>
            <a:chExt cx="1025382" cy="525492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8B0B4C1-1C3F-4B3C-A1F4-9125814CFD4D}"/>
                </a:ext>
              </a:extLst>
            </p:cNvPr>
            <p:cNvSpPr/>
            <p:nvPr/>
          </p:nvSpPr>
          <p:spPr>
            <a:xfrm>
              <a:off x="2344418" y="4445901"/>
              <a:ext cx="48603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rgbClr val="00B050"/>
                  </a:solidFill>
                  <a:sym typeface="Symbol" panose="05050102010706020507" pitchFamily="18" charset="2"/>
                </a:rPr>
                <a:t></a:t>
              </a:r>
              <a:r>
                <a:rPr lang="fr-FR" sz="2800" baseline="-25000" dirty="0">
                  <a:solidFill>
                    <a:srgbClr val="00B050"/>
                  </a:solidFill>
                  <a:sym typeface="Symbol" panose="05050102010706020507" pitchFamily="18" charset="2"/>
                </a:rPr>
                <a:t>x</a:t>
              </a:r>
              <a:endParaRPr lang="fr-FR" sz="2000" dirty="0">
                <a:solidFill>
                  <a:srgbClr val="00B050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BAEBCB5-FB23-41D9-AFBA-DED1555DA23C}"/>
                </a:ext>
              </a:extLst>
            </p:cNvPr>
            <p:cNvSpPr/>
            <p:nvPr/>
          </p:nvSpPr>
          <p:spPr>
            <a:xfrm>
              <a:off x="2878960" y="4448173"/>
              <a:ext cx="4908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rgbClr val="00B050"/>
                  </a:solidFill>
                  <a:sym typeface="Symbol" panose="05050102010706020507" pitchFamily="18" charset="2"/>
                </a:rPr>
                <a:t></a:t>
              </a:r>
              <a:r>
                <a:rPr lang="fr-FR" sz="2800" baseline="-25000" dirty="0">
                  <a:solidFill>
                    <a:srgbClr val="00B050"/>
                  </a:solidFill>
                  <a:sym typeface="Symbol" panose="05050102010706020507" pitchFamily="18" charset="2"/>
                </a:rPr>
                <a:t>y</a:t>
              </a:r>
              <a:endParaRPr lang="fr-FR" sz="2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CB5D95B1-7202-4591-8096-D78A5C565CBD}"/>
              </a:ext>
            </a:extLst>
          </p:cNvPr>
          <p:cNvGrpSpPr/>
          <p:nvPr/>
        </p:nvGrpSpPr>
        <p:grpSpPr>
          <a:xfrm>
            <a:off x="2234855" y="1704687"/>
            <a:ext cx="1204918" cy="525492"/>
            <a:chOff x="2344418" y="4445901"/>
            <a:chExt cx="1204918" cy="525492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BF4C52D-83E9-4B29-ABEB-A8B04ED671FA}"/>
                </a:ext>
              </a:extLst>
            </p:cNvPr>
            <p:cNvSpPr/>
            <p:nvPr/>
          </p:nvSpPr>
          <p:spPr>
            <a:xfrm>
              <a:off x="2344418" y="4445901"/>
              <a:ext cx="66556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chemeClr val="accent1"/>
                  </a:solidFill>
                  <a:sym typeface="Symbol" panose="05050102010706020507" pitchFamily="18" charset="2"/>
                </a:rPr>
                <a:t>*</a:t>
              </a:r>
              <a:r>
                <a:rPr lang="fr-FR" sz="2800" baseline="-25000" dirty="0">
                  <a:solidFill>
                    <a:schemeClr val="accent1"/>
                  </a:solidFill>
                  <a:sym typeface="Symbol" panose="05050102010706020507" pitchFamily="18" charset="2"/>
                </a:rPr>
                <a:t>x</a:t>
              </a:r>
              <a:endParaRPr lang="fr-FR" sz="2000" dirty="0">
                <a:solidFill>
                  <a:schemeClr val="accent1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C283AD6-9679-41FA-83D8-FB0C63F91AF3}"/>
                </a:ext>
              </a:extLst>
            </p:cNvPr>
            <p:cNvSpPr/>
            <p:nvPr/>
          </p:nvSpPr>
          <p:spPr>
            <a:xfrm>
              <a:off x="2878960" y="4448173"/>
              <a:ext cx="6703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chemeClr val="accent1"/>
                  </a:solidFill>
                  <a:sym typeface="Symbol" panose="05050102010706020507" pitchFamily="18" charset="2"/>
                </a:rPr>
                <a:t>*</a:t>
              </a:r>
              <a:r>
                <a:rPr lang="fr-FR" sz="2800" baseline="-25000" dirty="0">
                  <a:solidFill>
                    <a:schemeClr val="accent1"/>
                  </a:solidFill>
                  <a:sym typeface="Symbol" panose="05050102010706020507" pitchFamily="18" charset="2"/>
                </a:rPr>
                <a:t>y</a:t>
              </a:r>
              <a:endParaRPr lang="fr-FR" sz="20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4620683E-A321-49BB-91C5-48ECA1D7F373}"/>
              </a:ext>
            </a:extLst>
          </p:cNvPr>
          <p:cNvSpPr/>
          <p:nvPr/>
        </p:nvSpPr>
        <p:spPr>
          <a:xfrm>
            <a:off x="2469212" y="4413885"/>
            <a:ext cx="67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*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A48CF20-304E-4D0A-9841-425762A2CC93}"/>
              </a:ext>
            </a:extLst>
          </p:cNvPr>
          <p:cNvSpPr/>
          <p:nvPr/>
        </p:nvSpPr>
        <p:spPr>
          <a:xfrm>
            <a:off x="2545446" y="5490086"/>
            <a:ext cx="575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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776E850-5B30-4057-80C0-50A387D5BDF4}"/>
              </a:ext>
            </a:extLst>
          </p:cNvPr>
          <p:cNvSpPr/>
          <p:nvPr/>
        </p:nvSpPr>
        <p:spPr>
          <a:xfrm>
            <a:off x="6198052" y="1235335"/>
            <a:ext cx="457953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00B050"/>
                </a:solidFill>
              </a:rPr>
              <a:t>Recouvrement latéral entre: </a:t>
            </a:r>
          </a:p>
          <a:p>
            <a:pPr algn="ctr"/>
            <a:r>
              <a:rPr lang="fr-FR" sz="2800" dirty="0">
                <a:solidFill>
                  <a:srgbClr val="00B050"/>
                </a:solidFill>
              </a:rPr>
              <a:t> 2px + 2px = 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</a:t>
            </a:r>
            <a:r>
              <a:rPr lang="fr-FR" sz="32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x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 + </a:t>
            </a:r>
            <a:r>
              <a:rPr lang="fr-FR" sz="3200" dirty="0">
                <a:solidFill>
                  <a:schemeClr val="accent1"/>
                </a:solidFill>
                <a:sym typeface="Symbol" panose="05050102010706020507" pitchFamily="18" charset="2"/>
              </a:rPr>
              <a:t>*</a:t>
            </a:r>
            <a:r>
              <a:rPr lang="fr-FR" sz="3200" baseline="-25000" dirty="0">
                <a:solidFill>
                  <a:schemeClr val="accent1"/>
                </a:solidFill>
                <a:sym typeface="Symbol" panose="05050102010706020507" pitchFamily="18" charset="2"/>
              </a:rPr>
              <a:t>x</a:t>
            </a:r>
            <a:endParaRPr lang="fr-FR" sz="3200" dirty="0">
              <a:solidFill>
                <a:schemeClr val="accent1"/>
              </a:solidFill>
            </a:endParaRPr>
          </a:p>
          <a:p>
            <a:pPr algn="ctr"/>
            <a:r>
              <a:rPr lang="fr-FR" sz="2800" dirty="0">
                <a:solidFill>
                  <a:srgbClr val="00B050"/>
                </a:solidFill>
              </a:rPr>
              <a:t>  2py + 2py = 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</a:t>
            </a:r>
            <a:r>
              <a:rPr lang="fr-FR" sz="32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y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 + </a:t>
            </a:r>
            <a:r>
              <a:rPr lang="fr-FR" sz="3200" dirty="0">
                <a:solidFill>
                  <a:schemeClr val="accent1"/>
                </a:solidFill>
                <a:sym typeface="Symbol" panose="05050102010706020507" pitchFamily="18" charset="2"/>
              </a:rPr>
              <a:t>*</a:t>
            </a:r>
            <a:r>
              <a:rPr lang="fr-FR" sz="3200" baseline="-25000" dirty="0">
                <a:solidFill>
                  <a:schemeClr val="accent1"/>
                </a:solidFill>
                <a:sym typeface="Symbol" panose="05050102010706020507" pitchFamily="18" charset="2"/>
              </a:rPr>
              <a:t>y</a:t>
            </a:r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D0E059B-6A13-4DE3-84C0-966C21B3A037}"/>
              </a:ext>
            </a:extLst>
          </p:cNvPr>
          <p:cNvSpPr/>
          <p:nvPr/>
        </p:nvSpPr>
        <p:spPr>
          <a:xfrm>
            <a:off x="5935580" y="-100356"/>
            <a:ext cx="514292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/>
              <a:t> </a:t>
            </a:r>
            <a:r>
              <a:rPr lang="fr-FR" sz="2800" dirty="0"/>
              <a:t>Recouvrement axial entre 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</a:rPr>
              <a:t>2s</a:t>
            </a:r>
            <a:r>
              <a:rPr lang="fr-FR" sz="2800" dirty="0"/>
              <a:t> + </a:t>
            </a:r>
            <a:r>
              <a:rPr lang="fr-FR" sz="2800" dirty="0">
                <a:solidFill>
                  <a:srgbClr val="FF0000"/>
                </a:solidFill>
              </a:rPr>
              <a:t>2s</a:t>
            </a:r>
            <a:r>
              <a:rPr lang="fr-FR" sz="2800" dirty="0"/>
              <a:t> = 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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srgbClr val="FF0000"/>
                </a:solidFill>
              </a:rPr>
              <a:t> +  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*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/>
              <a:t> </a:t>
            </a:r>
          </a:p>
          <a:p>
            <a:pPr algn="ctr"/>
            <a:r>
              <a:rPr lang="fr-FR" sz="2800" dirty="0"/>
              <a:t>2pz + 2pz = </a:t>
            </a:r>
            <a:r>
              <a:rPr lang="fr-FR" sz="2800" dirty="0">
                <a:solidFill>
                  <a:srgbClr val="000000"/>
                </a:solidFill>
                <a:sym typeface="Symbol" panose="05050102010706020507" pitchFamily="18" charset="2"/>
              </a:rPr>
              <a:t></a:t>
            </a:r>
            <a:r>
              <a:rPr lang="fr-FR" sz="28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/>
              <a:t>+  </a:t>
            </a:r>
            <a:r>
              <a:rPr lang="fr-FR" sz="2800" dirty="0">
                <a:sym typeface="Symbol" panose="05050102010706020507" pitchFamily="18" charset="2"/>
              </a:rPr>
              <a:t>*</a:t>
            </a:r>
            <a:r>
              <a:rPr lang="fr-FR" sz="2800" baseline="-25000" dirty="0">
                <a:sym typeface="Symbol" panose="05050102010706020507" pitchFamily="18" charset="2"/>
              </a:rPr>
              <a:t>z</a:t>
            </a:r>
            <a:endParaRPr lang="fr-FR" sz="2400" dirty="0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0A750F48-4147-49CC-8D60-4C6E8A21E448}"/>
              </a:ext>
            </a:extLst>
          </p:cNvPr>
          <p:cNvSpPr txBox="1"/>
          <p:nvPr/>
        </p:nvSpPr>
        <p:spPr>
          <a:xfrm>
            <a:off x="11040058" y="-163185"/>
            <a:ext cx="1190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solidFill>
                  <a:srgbClr val="FF0000"/>
                </a:solidFill>
              </a:rPr>
              <a:t>F</a:t>
            </a:r>
            <a:r>
              <a:rPr lang="fr-FR" sz="7200" baseline="-25000" dirty="0">
                <a:solidFill>
                  <a:srgbClr val="FF0000"/>
                </a:solidFill>
              </a:rPr>
              <a:t>2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102" name="Tableau 101">
            <a:extLst>
              <a:ext uri="{FF2B5EF4-FFF2-40B4-BE49-F238E27FC236}">
                <a16:creationId xmlns:a16="http://schemas.microsoft.com/office/drawing/2014/main" id="{971CF500-DDEC-4870-A838-AE02EE86FE05}"/>
              </a:ext>
            </a:extLst>
          </p:cNvPr>
          <p:cNvGraphicFramePr>
            <a:graphicFrameLocks noGrp="1"/>
          </p:cNvGraphicFramePr>
          <p:nvPr/>
        </p:nvGraphicFramePr>
        <p:xfrm>
          <a:off x="4140314" y="1744718"/>
          <a:ext cx="1404000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3767543028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67887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81060386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570147"/>
                  </a:ext>
                </a:extLst>
              </a:tr>
            </a:tbl>
          </a:graphicData>
        </a:graphic>
      </p:graphicFrame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1C2BD344-D71C-4A1B-A2A5-2B2C596B904A}"/>
              </a:ext>
            </a:extLst>
          </p:cNvPr>
          <p:cNvCxnSpPr/>
          <p:nvPr/>
        </p:nvCxnSpPr>
        <p:spPr>
          <a:xfrm rot="5400000" flipH="1" flipV="1">
            <a:off x="4023188" y="2045564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AC3E4D79-FFED-4662-98EE-E1BA5EBF4AFE}"/>
              </a:ext>
            </a:extLst>
          </p:cNvPr>
          <p:cNvCxnSpPr/>
          <p:nvPr/>
        </p:nvCxnSpPr>
        <p:spPr>
          <a:xfrm rot="5400000" flipH="1" flipV="1">
            <a:off x="4933824" y="2036483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30F3BF2D-907F-4907-B61A-96F200DB823D}"/>
              </a:ext>
            </a:extLst>
          </p:cNvPr>
          <p:cNvCxnSpPr/>
          <p:nvPr/>
        </p:nvCxnSpPr>
        <p:spPr>
          <a:xfrm rot="5400000" flipH="1" flipV="1">
            <a:off x="4472606" y="2038898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D6A7C6CE-BF51-4F78-860C-B0431DC5208C}"/>
              </a:ext>
            </a:extLst>
          </p:cNvPr>
          <p:cNvCxnSpPr/>
          <p:nvPr/>
        </p:nvCxnSpPr>
        <p:spPr>
          <a:xfrm rot="5400000" flipH="1" flipV="1">
            <a:off x="4185917" y="2076532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8" name="Tableau 107">
            <a:extLst>
              <a:ext uri="{FF2B5EF4-FFF2-40B4-BE49-F238E27FC236}">
                <a16:creationId xmlns:a16="http://schemas.microsoft.com/office/drawing/2014/main" id="{33FB4E89-C744-491E-95FC-E2F66CC86C47}"/>
              </a:ext>
            </a:extLst>
          </p:cNvPr>
          <p:cNvGraphicFramePr>
            <a:graphicFrameLocks noGrp="1"/>
          </p:cNvGraphicFramePr>
          <p:nvPr/>
        </p:nvGraphicFramePr>
        <p:xfrm>
          <a:off x="2327333" y="2229632"/>
          <a:ext cx="900000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3767543028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678878546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570147"/>
                  </a:ext>
                </a:extLst>
              </a:tr>
            </a:tbl>
          </a:graphicData>
        </a:graphic>
      </p:graphicFrame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73C6D3D8-DB13-45A6-9AF9-271D40B7C6CB}"/>
              </a:ext>
            </a:extLst>
          </p:cNvPr>
          <p:cNvCxnSpPr/>
          <p:nvPr/>
        </p:nvCxnSpPr>
        <p:spPr>
          <a:xfrm rot="5400000" flipH="1" flipV="1">
            <a:off x="2224496" y="2530478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52E063AE-46A9-4F3E-989C-A9422EABC6C8}"/>
              </a:ext>
            </a:extLst>
          </p:cNvPr>
          <p:cNvCxnSpPr/>
          <p:nvPr/>
        </p:nvCxnSpPr>
        <p:spPr>
          <a:xfrm rot="5400000" flipH="1" flipV="1">
            <a:off x="2673914" y="2523812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012FA0F5-0667-463F-A4D7-35E07AB51E04}"/>
              </a:ext>
            </a:extLst>
          </p:cNvPr>
          <p:cNvCxnSpPr/>
          <p:nvPr/>
        </p:nvCxnSpPr>
        <p:spPr>
          <a:xfrm rot="5400000" flipH="1" flipV="1">
            <a:off x="2385849" y="2542677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9FD84938-5C9F-491F-A140-354B56FB3F0E}"/>
              </a:ext>
            </a:extLst>
          </p:cNvPr>
          <p:cNvCxnSpPr/>
          <p:nvPr/>
        </p:nvCxnSpPr>
        <p:spPr>
          <a:xfrm rot="5400000" flipH="1" flipV="1">
            <a:off x="2855641" y="2530478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4" name="Tableau 113">
            <a:extLst>
              <a:ext uri="{FF2B5EF4-FFF2-40B4-BE49-F238E27FC236}">
                <a16:creationId xmlns:a16="http://schemas.microsoft.com/office/drawing/2014/main" id="{F697D645-1B26-41CA-86CF-FC7DC1B1DAC2}"/>
              </a:ext>
            </a:extLst>
          </p:cNvPr>
          <p:cNvGraphicFramePr>
            <a:graphicFrameLocks noGrp="1"/>
          </p:cNvGraphicFramePr>
          <p:nvPr/>
        </p:nvGraphicFramePr>
        <p:xfrm>
          <a:off x="2326242" y="1181528"/>
          <a:ext cx="900000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3767543028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678878546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570147"/>
                  </a:ext>
                </a:extLst>
              </a:tr>
            </a:tbl>
          </a:graphicData>
        </a:graphic>
      </p:graphicFrame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B0CEF660-FE18-4F38-8339-53F41A89DACE}"/>
              </a:ext>
            </a:extLst>
          </p:cNvPr>
          <p:cNvCxnSpPr/>
          <p:nvPr/>
        </p:nvCxnSpPr>
        <p:spPr>
          <a:xfrm rot="5400000" flipH="1" flipV="1">
            <a:off x="2223405" y="1482374"/>
            <a:ext cx="506185" cy="0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115">
            <a:extLst>
              <a:ext uri="{FF2B5EF4-FFF2-40B4-BE49-F238E27FC236}">
                <a16:creationId xmlns:a16="http://schemas.microsoft.com/office/drawing/2014/main" id="{FC3A85A0-ECEE-4C43-9313-4F76E4D69952}"/>
              </a:ext>
            </a:extLst>
          </p:cNvPr>
          <p:cNvCxnSpPr/>
          <p:nvPr/>
        </p:nvCxnSpPr>
        <p:spPr>
          <a:xfrm rot="5400000" flipH="1" flipV="1">
            <a:off x="2672823" y="1475708"/>
            <a:ext cx="506185" cy="0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Tableau 122">
            <a:extLst>
              <a:ext uri="{FF2B5EF4-FFF2-40B4-BE49-F238E27FC236}">
                <a16:creationId xmlns:a16="http://schemas.microsoft.com/office/drawing/2014/main" id="{8A6F4AB9-530C-403C-9240-E7E44A9DD099}"/>
              </a:ext>
            </a:extLst>
          </p:cNvPr>
          <p:cNvGraphicFramePr>
            <a:graphicFrameLocks noGrp="1"/>
          </p:cNvGraphicFramePr>
          <p:nvPr/>
        </p:nvGraphicFramePr>
        <p:xfrm>
          <a:off x="2556036" y="165192"/>
          <a:ext cx="390654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54">
                  <a:extLst>
                    <a:ext uri="{9D8B030D-6E8A-4147-A177-3AD203B41FA5}">
                      <a16:colId xmlns:a16="http://schemas.microsoft.com/office/drawing/2014/main" val="320561856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380505"/>
                  </a:ext>
                </a:extLst>
              </a:tr>
            </a:tbl>
          </a:graphicData>
        </a:graphic>
      </p:graphicFrame>
      <p:sp>
        <p:nvSpPr>
          <p:cNvPr id="134" name="Rectangle 133">
            <a:extLst>
              <a:ext uri="{FF2B5EF4-FFF2-40B4-BE49-F238E27FC236}">
                <a16:creationId xmlns:a16="http://schemas.microsoft.com/office/drawing/2014/main" id="{092081FE-F245-4EA4-9F3F-33E1064B1A99}"/>
              </a:ext>
            </a:extLst>
          </p:cNvPr>
          <p:cNvSpPr/>
          <p:nvPr/>
        </p:nvSpPr>
        <p:spPr>
          <a:xfrm>
            <a:off x="4549885" y="2449606"/>
            <a:ext cx="556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2p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8755E5CB-1753-42AD-9918-524790EA5BCA}"/>
              </a:ext>
            </a:extLst>
          </p:cNvPr>
          <p:cNvSpPr/>
          <p:nvPr/>
        </p:nvSpPr>
        <p:spPr>
          <a:xfrm>
            <a:off x="4048975" y="6043125"/>
            <a:ext cx="508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2s</a:t>
            </a:r>
          </a:p>
        </p:txBody>
      </p: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83C961DB-BBF2-4D46-8A8E-F7B35E131131}"/>
              </a:ext>
            </a:extLst>
          </p:cNvPr>
          <p:cNvCxnSpPr/>
          <p:nvPr/>
        </p:nvCxnSpPr>
        <p:spPr>
          <a:xfrm rot="5400000" flipH="1" flipV="1">
            <a:off x="2460093" y="5199517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1376DC20-05F0-4036-AB4C-2B0CAFDE2F1A}"/>
              </a:ext>
            </a:extLst>
          </p:cNvPr>
          <p:cNvCxnSpPr/>
          <p:nvPr/>
        </p:nvCxnSpPr>
        <p:spPr>
          <a:xfrm rot="5400000" flipH="1" flipV="1">
            <a:off x="4675938" y="2058999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EA7C86DE-C49F-486C-B8AF-0BA092CDB31C}"/>
              </a:ext>
            </a:extLst>
          </p:cNvPr>
          <p:cNvCxnSpPr/>
          <p:nvPr/>
        </p:nvCxnSpPr>
        <p:spPr>
          <a:xfrm rot="5400000" flipH="1" flipV="1">
            <a:off x="599720" y="2049724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7070508F-F6A6-4D03-A17C-2D7EAEFADE7D}"/>
              </a:ext>
            </a:extLst>
          </p:cNvPr>
          <p:cNvCxnSpPr>
            <a:cxnSpLocks/>
          </p:cNvCxnSpPr>
          <p:nvPr/>
        </p:nvCxnSpPr>
        <p:spPr>
          <a:xfrm rot="16200000" flipH="1">
            <a:off x="2389873" y="1494094"/>
            <a:ext cx="506185" cy="0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2D00A906-F519-4DEC-8F9D-B83018C46CAA}"/>
              </a:ext>
            </a:extLst>
          </p:cNvPr>
          <p:cNvCxnSpPr>
            <a:cxnSpLocks/>
          </p:cNvCxnSpPr>
          <p:nvPr/>
        </p:nvCxnSpPr>
        <p:spPr>
          <a:xfrm rot="16200000" flipH="1">
            <a:off x="2825223" y="1473360"/>
            <a:ext cx="506185" cy="0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C3EBD8B-811C-4A18-9880-B52586551917}"/>
              </a:ext>
            </a:extLst>
          </p:cNvPr>
          <p:cNvSpPr/>
          <p:nvPr/>
        </p:nvSpPr>
        <p:spPr>
          <a:xfrm>
            <a:off x="6217043" y="4091784"/>
            <a:ext cx="48686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/>
              <a:t>indice de liaison:</a:t>
            </a:r>
          </a:p>
          <a:p>
            <a:r>
              <a:rPr lang="fr-FR" sz="2800" dirty="0" err="1">
                <a:latin typeface="Georgia" panose="02040502050405020303" pitchFamily="18" charset="0"/>
              </a:rPr>
              <a:t>N</a:t>
            </a:r>
            <a:r>
              <a:rPr lang="fr-FR" sz="2800" i="1" baseline="-25000" dirty="0" err="1">
                <a:latin typeface="Georgia" panose="02040502050405020303" pitchFamily="18" charset="0"/>
              </a:rPr>
              <a:t>l</a:t>
            </a:r>
            <a:r>
              <a:rPr lang="fr-FR" sz="2800" i="1" dirty="0"/>
              <a:t> </a:t>
            </a:r>
            <a:r>
              <a:rPr lang="fr-FR" sz="2800" dirty="0"/>
              <a:t>= 1/2 (e – e*) = 1/2 (8 - 6) = 1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70F7EB24-6303-40F4-AF26-01A6D116F87B}"/>
              </a:ext>
            </a:extLst>
          </p:cNvPr>
          <p:cNvSpPr/>
          <p:nvPr/>
        </p:nvSpPr>
        <p:spPr>
          <a:xfrm>
            <a:off x="4879504" y="2681965"/>
            <a:ext cx="7300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/>
              <a:t> </a:t>
            </a:r>
            <a:r>
              <a:rPr lang="fr-FR" sz="2800" dirty="0"/>
              <a:t>Configuration électronique:</a:t>
            </a:r>
          </a:p>
          <a:p>
            <a:pPr algn="ctr"/>
            <a:r>
              <a:rPr lang="fr-FR" sz="2800" dirty="0"/>
              <a:t>2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 ²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/>
              <a:t> &lt; 2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 ²*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/>
              <a:t> &lt; 2σ²</a:t>
            </a:r>
            <a:r>
              <a:rPr lang="fr-FR" sz="2800" baseline="-25000" dirty="0"/>
              <a:t>z </a:t>
            </a:r>
            <a:r>
              <a:rPr lang="fr-FR" sz="3200" dirty="0">
                <a:sym typeface="Symbol" panose="05050102010706020507" pitchFamily="18" charset="2"/>
              </a:rPr>
              <a:t>&lt; </a:t>
            </a:r>
            <a:r>
              <a:rPr lang="fr-FR" sz="2800" dirty="0"/>
              <a:t>2</a:t>
            </a:r>
            <a:r>
              <a:rPr lang="fr-FR" sz="2800" dirty="0">
                <a:solidFill>
                  <a:srgbClr val="00B050"/>
                </a:solidFill>
                <a:sym typeface="Symbol" panose="05050102010706020507" pitchFamily="18" charset="2"/>
              </a:rPr>
              <a:t>²</a:t>
            </a:r>
            <a:r>
              <a:rPr lang="fr-FR" sz="28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x </a:t>
            </a:r>
            <a:r>
              <a:rPr lang="fr-FR" sz="2800" dirty="0">
                <a:sym typeface="Symbol" panose="05050102010706020507" pitchFamily="18" charset="2"/>
              </a:rPr>
              <a:t>= 2</a:t>
            </a:r>
            <a:r>
              <a:rPr lang="fr-FR" sz="2800" dirty="0">
                <a:solidFill>
                  <a:srgbClr val="00B050"/>
                </a:solidFill>
                <a:sym typeface="Symbol" panose="05050102010706020507" pitchFamily="18" charset="2"/>
              </a:rPr>
              <a:t>²</a:t>
            </a:r>
            <a:r>
              <a:rPr lang="fr-FR" sz="28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y </a:t>
            </a:r>
            <a:r>
              <a:rPr lang="fr-FR" sz="2800" dirty="0">
                <a:sym typeface="Symbol" panose="05050102010706020507" pitchFamily="18" charset="2"/>
              </a:rPr>
              <a:t>&lt;</a:t>
            </a:r>
            <a:r>
              <a:rPr lang="fr-FR" sz="2400" dirty="0"/>
              <a:t> 2</a:t>
            </a:r>
            <a:r>
              <a:rPr lang="fr-FR" sz="2800" dirty="0">
                <a:solidFill>
                  <a:srgbClr val="00B050"/>
                </a:solidFill>
                <a:sym typeface="Symbol" panose="05050102010706020507" pitchFamily="18" charset="2"/>
              </a:rPr>
              <a:t>*²</a:t>
            </a:r>
            <a:r>
              <a:rPr lang="fr-FR" sz="28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x </a:t>
            </a:r>
            <a:r>
              <a:rPr lang="fr-FR" sz="2800" dirty="0">
                <a:sym typeface="Symbol" panose="05050102010706020507" pitchFamily="18" charset="2"/>
              </a:rPr>
              <a:t>= 2</a:t>
            </a:r>
            <a:r>
              <a:rPr lang="fr-FR" sz="2800" dirty="0">
                <a:solidFill>
                  <a:srgbClr val="00B050"/>
                </a:solidFill>
                <a:sym typeface="Symbol" panose="05050102010706020507" pitchFamily="18" charset="2"/>
              </a:rPr>
              <a:t>*²</a:t>
            </a:r>
            <a:r>
              <a:rPr lang="fr-FR" sz="28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y </a:t>
            </a:r>
            <a:endParaRPr lang="fr-FR" sz="2800" dirty="0">
              <a:sym typeface="Symbol" panose="05050102010706020507" pitchFamily="18" charset="2"/>
            </a:endParaRPr>
          </a:p>
          <a:p>
            <a:pPr algn="ctr"/>
            <a:r>
              <a:rPr lang="fr-FR" sz="2800" dirty="0"/>
              <a:t>N</a:t>
            </a:r>
            <a:r>
              <a:rPr lang="fr-FR" sz="2800" baseline="-25000" dirty="0"/>
              <a:t>2</a:t>
            </a:r>
            <a:r>
              <a:rPr lang="fr-FR" sz="2800" dirty="0"/>
              <a:t> : …  / 2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 ²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/>
              <a:t>  2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 ²*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/>
              <a:t> </a:t>
            </a:r>
            <a:r>
              <a:rPr lang="fr-FR" sz="2800" dirty="0">
                <a:sym typeface="Symbol" panose="05050102010706020507" pitchFamily="18" charset="2"/>
              </a:rPr>
              <a:t>2</a:t>
            </a:r>
            <a:r>
              <a:rPr lang="fr-FR" sz="2800" dirty="0"/>
              <a:t>σ²</a:t>
            </a:r>
            <a:r>
              <a:rPr lang="fr-FR" sz="2800" baseline="-25000" dirty="0"/>
              <a:t>z </a:t>
            </a:r>
            <a:r>
              <a:rPr lang="fr-FR" sz="2800" dirty="0"/>
              <a:t>2(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²</a:t>
            </a:r>
            <a:r>
              <a:rPr lang="fr-FR" sz="32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x 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²</a:t>
            </a:r>
            <a:r>
              <a:rPr lang="fr-FR" sz="32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y</a:t>
            </a:r>
            <a:r>
              <a:rPr lang="fr-FR" sz="2400" dirty="0"/>
              <a:t>) </a:t>
            </a:r>
            <a:r>
              <a:rPr lang="fr-FR" sz="2800" dirty="0"/>
              <a:t>2(</a:t>
            </a:r>
            <a:r>
              <a:rPr lang="fr-FR" sz="3200" dirty="0">
                <a:solidFill>
                  <a:schemeClr val="accent1"/>
                </a:solidFill>
                <a:sym typeface="Symbol" panose="05050102010706020507" pitchFamily="18" charset="2"/>
              </a:rPr>
              <a:t>*²</a:t>
            </a:r>
            <a:r>
              <a:rPr lang="fr-FR" sz="3200" baseline="-25000" dirty="0">
                <a:solidFill>
                  <a:schemeClr val="accent1"/>
                </a:solidFill>
                <a:sym typeface="Symbol" panose="05050102010706020507" pitchFamily="18" charset="2"/>
              </a:rPr>
              <a:t>x</a:t>
            </a:r>
            <a:r>
              <a:rPr lang="fr-FR" sz="3200" dirty="0">
                <a:solidFill>
                  <a:schemeClr val="accent1"/>
                </a:solidFill>
                <a:sym typeface="Symbol" panose="05050102010706020507" pitchFamily="18" charset="2"/>
              </a:rPr>
              <a:t>*²</a:t>
            </a:r>
            <a:r>
              <a:rPr lang="fr-FR" sz="3200" baseline="-25000" dirty="0">
                <a:solidFill>
                  <a:schemeClr val="accent1"/>
                </a:solidFill>
                <a:sym typeface="Symbol" panose="05050102010706020507" pitchFamily="18" charset="2"/>
              </a:rPr>
              <a:t>y</a:t>
            </a:r>
            <a:r>
              <a:rPr lang="fr-FR" sz="3200" dirty="0">
                <a:sym typeface="Symbol" panose="05050102010706020507" pitchFamily="18" charset="2"/>
              </a:rPr>
              <a:t>)</a:t>
            </a:r>
            <a:endParaRPr lang="fr-FR" sz="2800" dirty="0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B953963C-FEAC-47F8-BCE9-2C18D524811D}"/>
              </a:ext>
            </a:extLst>
          </p:cNvPr>
          <p:cNvSpPr/>
          <p:nvPr/>
        </p:nvSpPr>
        <p:spPr>
          <a:xfrm>
            <a:off x="6237027" y="5991366"/>
            <a:ext cx="44524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200" dirty="0">
                <a:solidFill>
                  <a:schemeClr val="accent1"/>
                </a:solidFill>
                <a:latin typeface="+mj-lt"/>
              </a:rPr>
              <a:t>Molécule Diamagnétique :</a:t>
            </a:r>
            <a:br>
              <a:rPr lang="fr-FR" sz="2200" dirty="0">
                <a:solidFill>
                  <a:schemeClr val="accent1"/>
                </a:solidFill>
                <a:latin typeface="+mj-lt"/>
              </a:rPr>
            </a:br>
            <a:r>
              <a:rPr lang="fr-FR" sz="2200" dirty="0">
                <a:solidFill>
                  <a:schemeClr val="accent1"/>
                </a:solidFill>
                <a:latin typeface="+mj-lt"/>
              </a:rPr>
              <a:t>Absence d’électrons célibataires</a:t>
            </a:r>
            <a:endParaRPr lang="fr-FR" sz="2200" dirty="0">
              <a:solidFill>
                <a:schemeClr val="accent1"/>
              </a:solidFill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D63A13D-C0B9-4A03-A827-BAA58E84AB80}"/>
              </a:ext>
            </a:extLst>
          </p:cNvPr>
          <p:cNvSpPr/>
          <p:nvPr/>
        </p:nvSpPr>
        <p:spPr>
          <a:xfrm>
            <a:off x="8084458" y="6026933"/>
            <a:ext cx="3976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0000"/>
                </a:solidFill>
                <a:latin typeface="Tahoma" panose="020B0604030504040204" pitchFamily="34" charset="0"/>
              </a:rPr>
              <a:t>elle s'oriente dans le sens inverse du champ magnétique externe</a:t>
            </a:r>
            <a:endParaRPr lang="fr-FR" sz="2000" dirty="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24448F1-1558-496B-B9CA-BED3E03953D1}"/>
              </a:ext>
            </a:extLst>
          </p:cNvPr>
          <p:cNvSpPr/>
          <p:nvPr/>
        </p:nvSpPr>
        <p:spPr>
          <a:xfrm>
            <a:off x="7627514" y="5024745"/>
            <a:ext cx="5020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5400" b="1" dirty="0"/>
              <a:t>F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C71ED93-6D95-45BA-AD6D-89F72058DA07}"/>
              </a:ext>
            </a:extLst>
          </p:cNvPr>
          <p:cNvSpPr/>
          <p:nvPr/>
        </p:nvSpPr>
        <p:spPr>
          <a:xfrm>
            <a:off x="9119529" y="5014374"/>
            <a:ext cx="5020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5400" b="1" dirty="0"/>
              <a:t>F</a:t>
            </a:r>
          </a:p>
        </p:txBody>
      </p: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id="{19480512-4255-40E9-B3C2-E5A9B596553F}"/>
              </a:ext>
            </a:extLst>
          </p:cNvPr>
          <p:cNvCxnSpPr/>
          <p:nvPr/>
        </p:nvCxnSpPr>
        <p:spPr>
          <a:xfrm>
            <a:off x="7576893" y="5265338"/>
            <a:ext cx="0" cy="43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BB74A3AE-537C-469F-B9C4-3D9736E77E4E}"/>
              </a:ext>
            </a:extLst>
          </p:cNvPr>
          <p:cNvCxnSpPr/>
          <p:nvPr/>
        </p:nvCxnSpPr>
        <p:spPr>
          <a:xfrm>
            <a:off x="9704989" y="5253962"/>
            <a:ext cx="0" cy="43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id="{8797EF89-B3D7-425B-A3E2-BE2CFCDF7C05}"/>
              </a:ext>
            </a:extLst>
          </p:cNvPr>
          <p:cNvCxnSpPr>
            <a:cxnSpLocks/>
          </p:cNvCxnSpPr>
          <p:nvPr/>
        </p:nvCxnSpPr>
        <p:spPr>
          <a:xfrm rot="5400000">
            <a:off x="7872632" y="4919148"/>
            <a:ext cx="0" cy="432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id="{800372B1-E61C-4BA7-B0F0-CAD0C35DD653}"/>
              </a:ext>
            </a:extLst>
          </p:cNvPr>
          <p:cNvCxnSpPr>
            <a:cxnSpLocks/>
          </p:cNvCxnSpPr>
          <p:nvPr/>
        </p:nvCxnSpPr>
        <p:spPr>
          <a:xfrm rot="5400000">
            <a:off x="8622475" y="5109962"/>
            <a:ext cx="0" cy="720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>
            <a:extLst>
              <a:ext uri="{FF2B5EF4-FFF2-40B4-BE49-F238E27FC236}">
                <a16:creationId xmlns:a16="http://schemas.microsoft.com/office/drawing/2014/main" id="{6A70AB14-D42D-45CB-95A1-78EF4622C3EA}"/>
              </a:ext>
            </a:extLst>
          </p:cNvPr>
          <p:cNvCxnSpPr>
            <a:cxnSpLocks/>
          </p:cNvCxnSpPr>
          <p:nvPr/>
        </p:nvCxnSpPr>
        <p:spPr>
          <a:xfrm rot="5400000">
            <a:off x="9386889" y="4895827"/>
            <a:ext cx="0" cy="432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id="{CF70E186-B2C0-4307-B805-54357FE91A82}"/>
              </a:ext>
            </a:extLst>
          </p:cNvPr>
          <p:cNvCxnSpPr>
            <a:cxnSpLocks/>
          </p:cNvCxnSpPr>
          <p:nvPr/>
        </p:nvCxnSpPr>
        <p:spPr>
          <a:xfrm rot="5400000">
            <a:off x="7858984" y="5652598"/>
            <a:ext cx="0" cy="4320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3EB007C2-A095-4495-A4F8-1BC8B4B83E02}"/>
              </a:ext>
            </a:extLst>
          </p:cNvPr>
          <p:cNvCxnSpPr>
            <a:cxnSpLocks/>
          </p:cNvCxnSpPr>
          <p:nvPr/>
        </p:nvCxnSpPr>
        <p:spPr>
          <a:xfrm rot="5400000">
            <a:off x="9403461" y="5641222"/>
            <a:ext cx="0" cy="4320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>
            <a:extLst>
              <a:ext uri="{FF2B5EF4-FFF2-40B4-BE49-F238E27FC236}">
                <a16:creationId xmlns:a16="http://schemas.microsoft.com/office/drawing/2014/main" id="{2798F4FD-C87F-4E9F-A205-56BBE73158BA}"/>
              </a:ext>
            </a:extLst>
          </p:cNvPr>
          <p:cNvCxnSpPr>
            <a:cxnSpLocks/>
          </p:cNvCxnSpPr>
          <p:nvPr/>
        </p:nvCxnSpPr>
        <p:spPr>
          <a:xfrm rot="5400000">
            <a:off x="8620127" y="5262362"/>
            <a:ext cx="0" cy="7200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id="{C1C630CF-764D-4356-AC78-A94BCE1A426E}"/>
              </a:ext>
            </a:extLst>
          </p:cNvPr>
          <p:cNvCxnSpPr>
            <a:cxnSpLocks/>
          </p:cNvCxnSpPr>
          <p:nvPr/>
        </p:nvCxnSpPr>
        <p:spPr>
          <a:xfrm rot="5400000">
            <a:off x="8624129" y="4956868"/>
            <a:ext cx="0" cy="7200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96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7256E-8 0.0044 L -0.21804 0.00371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8" grpId="0"/>
      <p:bldP spid="79" grpId="0"/>
      <p:bldP spid="82" grpId="0"/>
      <p:bldP spid="83" grpId="0"/>
      <p:bldP spid="117" grpId="0"/>
      <p:bldP spid="118" grpId="0"/>
      <p:bldP spid="119" grpId="0"/>
      <p:bldP spid="119" grpId="1"/>
      <p:bldP spid="120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87ABED3-82E4-4E92-A072-027F39AAC163}"/>
              </a:ext>
            </a:extLst>
          </p:cNvPr>
          <p:cNvCxnSpPr>
            <a:cxnSpLocks/>
          </p:cNvCxnSpPr>
          <p:nvPr/>
        </p:nvCxnSpPr>
        <p:spPr>
          <a:xfrm flipV="1">
            <a:off x="1561785" y="1208758"/>
            <a:ext cx="0" cy="52920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FAB92BD-58F6-44F8-A95F-89C345C2A31D}"/>
              </a:ext>
            </a:extLst>
          </p:cNvPr>
          <p:cNvCxnSpPr>
            <a:cxnSpLocks/>
          </p:cNvCxnSpPr>
          <p:nvPr/>
        </p:nvCxnSpPr>
        <p:spPr>
          <a:xfrm flipV="1">
            <a:off x="4062953" y="1220391"/>
            <a:ext cx="0" cy="530456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29E9CE6-9447-4BC1-9FA2-C23AB15EA58E}"/>
              </a:ext>
            </a:extLst>
          </p:cNvPr>
          <p:cNvSpPr/>
          <p:nvPr/>
        </p:nvSpPr>
        <p:spPr>
          <a:xfrm>
            <a:off x="4524082" y="5479417"/>
            <a:ext cx="659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-</a:t>
            </a:r>
            <a:r>
              <a:rPr lang="fr-FR" sz="2400" dirty="0"/>
              <a:t> 43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0FAB370-06E4-4E58-8C63-BA0DFFBEF236}"/>
              </a:ext>
            </a:extLst>
          </p:cNvPr>
          <p:cNvSpPr/>
          <p:nvPr/>
        </p:nvSpPr>
        <p:spPr>
          <a:xfrm>
            <a:off x="856714" y="787322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400" dirty="0"/>
              <a:t>E(eV)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7B1E9F4-C4CF-4E3F-B4D7-5E0F37FA221C}"/>
              </a:ext>
            </a:extLst>
          </p:cNvPr>
          <p:cNvSpPr/>
          <p:nvPr/>
        </p:nvSpPr>
        <p:spPr>
          <a:xfrm>
            <a:off x="3888655" y="776547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400" dirty="0"/>
              <a:t>E(eV)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ECD5E8D1-167D-4660-96F7-277B0A337A4C}"/>
              </a:ext>
            </a:extLst>
          </p:cNvPr>
          <p:cNvSpPr/>
          <p:nvPr/>
        </p:nvSpPr>
        <p:spPr>
          <a:xfrm>
            <a:off x="5580970" y="1799069"/>
            <a:ext cx="590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-</a:t>
            </a:r>
            <a:r>
              <a:rPr lang="fr-FR" sz="2400" dirty="0"/>
              <a:t>20</a:t>
            </a:r>
          </a:p>
        </p:txBody>
      </p: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11471372-AAEC-4460-B33B-1F737B8D2126}"/>
              </a:ext>
            </a:extLst>
          </p:cNvPr>
          <p:cNvCxnSpPr>
            <a:cxnSpLocks/>
          </p:cNvCxnSpPr>
          <p:nvPr/>
        </p:nvCxnSpPr>
        <p:spPr>
          <a:xfrm flipH="1" flipV="1">
            <a:off x="1290522" y="2400260"/>
            <a:ext cx="24930" cy="3015514"/>
          </a:xfrm>
          <a:prstGeom prst="straightConnector1">
            <a:avLst/>
          </a:prstGeom>
          <a:ln w="28575">
            <a:solidFill>
              <a:schemeClr val="tx1"/>
            </a:solidFill>
            <a:prstDash val="lg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>
            <a:extLst>
              <a:ext uri="{FF2B5EF4-FFF2-40B4-BE49-F238E27FC236}">
                <a16:creationId xmlns:a16="http://schemas.microsoft.com/office/drawing/2014/main" id="{A23B7402-75FA-4C3B-8789-E58774AAD5F7}"/>
              </a:ext>
            </a:extLst>
          </p:cNvPr>
          <p:cNvSpPr/>
          <p:nvPr/>
        </p:nvSpPr>
        <p:spPr>
          <a:xfrm>
            <a:off x="6217043" y="4246532"/>
            <a:ext cx="48686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/>
              <a:t>indice de liaison:</a:t>
            </a:r>
          </a:p>
          <a:p>
            <a:r>
              <a:rPr lang="fr-FR" sz="2800" dirty="0" err="1">
                <a:latin typeface="Georgia" panose="02040502050405020303" pitchFamily="18" charset="0"/>
              </a:rPr>
              <a:t>N</a:t>
            </a:r>
            <a:r>
              <a:rPr lang="fr-FR" sz="2800" i="1" baseline="-25000" dirty="0" err="1">
                <a:latin typeface="Georgia" panose="02040502050405020303" pitchFamily="18" charset="0"/>
              </a:rPr>
              <a:t>l</a:t>
            </a:r>
            <a:r>
              <a:rPr lang="fr-FR" sz="2800" i="1" dirty="0"/>
              <a:t> </a:t>
            </a:r>
            <a:r>
              <a:rPr lang="fr-FR" sz="2800" dirty="0"/>
              <a:t>= 1/2 (e – e*) = 1/2 (8 - 6) = 1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CDB9E6CB-A98B-4DF9-B4BB-C5AA9BC448F2}"/>
              </a:ext>
            </a:extLst>
          </p:cNvPr>
          <p:cNvSpPr/>
          <p:nvPr/>
        </p:nvSpPr>
        <p:spPr>
          <a:xfrm>
            <a:off x="4879504" y="2752305"/>
            <a:ext cx="7300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/>
              <a:t> </a:t>
            </a:r>
            <a:r>
              <a:rPr lang="fr-FR" sz="2800" dirty="0"/>
              <a:t>Configuration électronique:</a:t>
            </a:r>
          </a:p>
          <a:p>
            <a:pPr algn="ctr"/>
            <a:r>
              <a:rPr lang="fr-FR" sz="2800" dirty="0"/>
              <a:t>2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 ²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/>
              <a:t> &lt; 2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 ²*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/>
              <a:t> &lt; 2σ²</a:t>
            </a:r>
            <a:r>
              <a:rPr lang="fr-FR" sz="2800" baseline="-25000" dirty="0"/>
              <a:t>z </a:t>
            </a:r>
            <a:r>
              <a:rPr lang="fr-FR" sz="3200" dirty="0">
                <a:sym typeface="Symbol" panose="05050102010706020507" pitchFamily="18" charset="2"/>
              </a:rPr>
              <a:t>&lt; </a:t>
            </a:r>
            <a:r>
              <a:rPr lang="fr-FR" sz="2800" dirty="0"/>
              <a:t>2</a:t>
            </a:r>
            <a:r>
              <a:rPr lang="fr-FR" sz="2800" dirty="0">
                <a:solidFill>
                  <a:srgbClr val="00B050"/>
                </a:solidFill>
                <a:sym typeface="Symbol" panose="05050102010706020507" pitchFamily="18" charset="2"/>
              </a:rPr>
              <a:t>²</a:t>
            </a:r>
            <a:r>
              <a:rPr lang="fr-FR" sz="28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x </a:t>
            </a:r>
            <a:r>
              <a:rPr lang="fr-FR" sz="2800" dirty="0">
                <a:sym typeface="Symbol" panose="05050102010706020507" pitchFamily="18" charset="2"/>
              </a:rPr>
              <a:t>= 2</a:t>
            </a:r>
            <a:r>
              <a:rPr lang="fr-FR" sz="2800" dirty="0">
                <a:solidFill>
                  <a:srgbClr val="00B050"/>
                </a:solidFill>
                <a:sym typeface="Symbol" panose="05050102010706020507" pitchFamily="18" charset="2"/>
              </a:rPr>
              <a:t>²</a:t>
            </a:r>
            <a:r>
              <a:rPr lang="fr-FR" sz="28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y </a:t>
            </a:r>
            <a:r>
              <a:rPr lang="fr-FR" sz="2800" dirty="0">
                <a:sym typeface="Symbol" panose="05050102010706020507" pitchFamily="18" charset="2"/>
              </a:rPr>
              <a:t>&lt;</a:t>
            </a:r>
            <a:r>
              <a:rPr lang="fr-FR" sz="2400" dirty="0"/>
              <a:t> 2</a:t>
            </a:r>
            <a:r>
              <a:rPr lang="fr-FR" sz="2800" dirty="0">
                <a:solidFill>
                  <a:srgbClr val="00B050"/>
                </a:solidFill>
                <a:sym typeface="Symbol" panose="05050102010706020507" pitchFamily="18" charset="2"/>
              </a:rPr>
              <a:t>*²</a:t>
            </a:r>
            <a:r>
              <a:rPr lang="fr-FR" sz="28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x </a:t>
            </a:r>
            <a:r>
              <a:rPr lang="fr-FR" sz="2800" dirty="0">
                <a:sym typeface="Symbol" panose="05050102010706020507" pitchFamily="18" charset="2"/>
              </a:rPr>
              <a:t>= 2</a:t>
            </a:r>
            <a:r>
              <a:rPr lang="fr-FR" sz="2800" dirty="0">
                <a:solidFill>
                  <a:srgbClr val="00B050"/>
                </a:solidFill>
                <a:sym typeface="Symbol" panose="05050102010706020507" pitchFamily="18" charset="2"/>
              </a:rPr>
              <a:t>*²</a:t>
            </a:r>
            <a:r>
              <a:rPr lang="fr-FR" sz="28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y </a:t>
            </a:r>
            <a:endParaRPr lang="fr-FR" sz="2800" dirty="0">
              <a:sym typeface="Symbol" panose="05050102010706020507" pitchFamily="18" charset="2"/>
            </a:endParaRPr>
          </a:p>
          <a:p>
            <a:pPr algn="ctr"/>
            <a:r>
              <a:rPr lang="fr-FR" sz="2800" dirty="0"/>
              <a:t>N</a:t>
            </a:r>
            <a:r>
              <a:rPr lang="fr-FR" sz="2800" baseline="-25000" dirty="0"/>
              <a:t>2</a:t>
            </a:r>
            <a:r>
              <a:rPr lang="fr-FR" sz="2800" dirty="0"/>
              <a:t> : …  / 2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 ²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/>
              <a:t>  2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 ²*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/>
              <a:t> </a:t>
            </a:r>
            <a:r>
              <a:rPr lang="fr-FR" sz="2800" dirty="0">
                <a:sym typeface="Symbol" panose="05050102010706020507" pitchFamily="18" charset="2"/>
              </a:rPr>
              <a:t>2</a:t>
            </a:r>
            <a:r>
              <a:rPr lang="fr-FR" sz="2800" dirty="0"/>
              <a:t>σ²</a:t>
            </a:r>
            <a:r>
              <a:rPr lang="fr-FR" sz="2800" baseline="-25000" dirty="0"/>
              <a:t>z </a:t>
            </a:r>
            <a:r>
              <a:rPr lang="fr-FR" sz="2800" dirty="0"/>
              <a:t>2(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²</a:t>
            </a:r>
            <a:r>
              <a:rPr lang="fr-FR" sz="32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x 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²</a:t>
            </a:r>
            <a:r>
              <a:rPr lang="fr-FR" sz="32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y</a:t>
            </a:r>
            <a:r>
              <a:rPr lang="fr-FR" sz="2400" dirty="0"/>
              <a:t>) </a:t>
            </a:r>
            <a:r>
              <a:rPr lang="fr-FR" sz="2800" dirty="0"/>
              <a:t>2(</a:t>
            </a:r>
            <a:r>
              <a:rPr lang="fr-FR" sz="3200" dirty="0">
                <a:solidFill>
                  <a:schemeClr val="accent1"/>
                </a:solidFill>
                <a:sym typeface="Symbol" panose="05050102010706020507" pitchFamily="18" charset="2"/>
              </a:rPr>
              <a:t>*²</a:t>
            </a:r>
            <a:r>
              <a:rPr lang="fr-FR" sz="3200" baseline="-25000" dirty="0">
                <a:solidFill>
                  <a:schemeClr val="accent1"/>
                </a:solidFill>
                <a:sym typeface="Symbol" panose="05050102010706020507" pitchFamily="18" charset="2"/>
              </a:rPr>
              <a:t>x</a:t>
            </a:r>
            <a:r>
              <a:rPr lang="fr-FR" sz="3200" dirty="0">
                <a:solidFill>
                  <a:schemeClr val="accent1"/>
                </a:solidFill>
                <a:sym typeface="Symbol" panose="05050102010706020507" pitchFamily="18" charset="2"/>
              </a:rPr>
              <a:t>*²</a:t>
            </a:r>
            <a:r>
              <a:rPr lang="fr-FR" sz="3200" baseline="-25000" dirty="0">
                <a:solidFill>
                  <a:schemeClr val="accent1"/>
                </a:solidFill>
                <a:sym typeface="Symbol" panose="05050102010706020507" pitchFamily="18" charset="2"/>
              </a:rPr>
              <a:t>y</a:t>
            </a:r>
            <a:r>
              <a:rPr lang="fr-FR" sz="3200" dirty="0">
                <a:sym typeface="Symbol" panose="05050102010706020507" pitchFamily="18" charset="2"/>
              </a:rPr>
              <a:t>)</a:t>
            </a:r>
            <a:endParaRPr lang="fr-FR" sz="2800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F25A4AC6-6CD5-4C1B-A498-FA14C9859F34}"/>
              </a:ext>
            </a:extLst>
          </p:cNvPr>
          <p:cNvSpPr/>
          <p:nvPr/>
        </p:nvSpPr>
        <p:spPr>
          <a:xfrm>
            <a:off x="6326388" y="1327823"/>
            <a:ext cx="457953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00B050"/>
                </a:solidFill>
              </a:rPr>
              <a:t>Recouvrement latéral entre: </a:t>
            </a:r>
          </a:p>
          <a:p>
            <a:pPr algn="ctr"/>
            <a:r>
              <a:rPr lang="fr-FR" sz="2800" dirty="0">
                <a:solidFill>
                  <a:srgbClr val="00B050"/>
                </a:solidFill>
              </a:rPr>
              <a:t> 2px + 2px = 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</a:t>
            </a:r>
            <a:r>
              <a:rPr lang="fr-FR" sz="32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x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 + </a:t>
            </a:r>
            <a:r>
              <a:rPr lang="fr-FR" sz="3200" dirty="0">
                <a:solidFill>
                  <a:schemeClr val="accent1"/>
                </a:solidFill>
                <a:sym typeface="Symbol" panose="05050102010706020507" pitchFamily="18" charset="2"/>
              </a:rPr>
              <a:t>*</a:t>
            </a:r>
            <a:r>
              <a:rPr lang="fr-FR" sz="3200" baseline="-25000" dirty="0">
                <a:solidFill>
                  <a:schemeClr val="accent1"/>
                </a:solidFill>
                <a:sym typeface="Symbol" panose="05050102010706020507" pitchFamily="18" charset="2"/>
              </a:rPr>
              <a:t>x</a:t>
            </a:r>
            <a:endParaRPr lang="fr-FR" sz="3200" dirty="0">
              <a:solidFill>
                <a:schemeClr val="accent1"/>
              </a:solidFill>
            </a:endParaRPr>
          </a:p>
          <a:p>
            <a:pPr algn="ctr"/>
            <a:r>
              <a:rPr lang="fr-FR" sz="2800" dirty="0">
                <a:solidFill>
                  <a:srgbClr val="00B050"/>
                </a:solidFill>
              </a:rPr>
              <a:t>  2pxy + 2py = 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</a:t>
            </a:r>
            <a:r>
              <a:rPr lang="fr-FR" sz="32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y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 + </a:t>
            </a:r>
            <a:r>
              <a:rPr lang="fr-FR" sz="3200" dirty="0">
                <a:solidFill>
                  <a:schemeClr val="accent1"/>
                </a:solidFill>
                <a:sym typeface="Symbol" panose="05050102010706020507" pitchFamily="18" charset="2"/>
              </a:rPr>
              <a:t>*</a:t>
            </a:r>
            <a:r>
              <a:rPr lang="fr-FR" sz="3200" baseline="-25000" dirty="0">
                <a:solidFill>
                  <a:schemeClr val="accent1"/>
                </a:solidFill>
                <a:sym typeface="Symbol" panose="05050102010706020507" pitchFamily="18" charset="2"/>
              </a:rPr>
              <a:t>y</a:t>
            </a:r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45D09125-241F-49BB-BE88-F5AA2D9C7976}"/>
              </a:ext>
            </a:extLst>
          </p:cNvPr>
          <p:cNvSpPr/>
          <p:nvPr/>
        </p:nvSpPr>
        <p:spPr>
          <a:xfrm>
            <a:off x="6058570" y="-96420"/>
            <a:ext cx="514292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/>
              <a:t> </a:t>
            </a:r>
            <a:r>
              <a:rPr lang="fr-FR" sz="2800" dirty="0"/>
              <a:t>Recouvrement axial entre </a:t>
            </a:r>
          </a:p>
          <a:p>
            <a:pPr algn="ctr"/>
            <a:r>
              <a:rPr lang="fr-FR" sz="2800" dirty="0"/>
              <a:t>2pz + 2pz = </a:t>
            </a:r>
            <a:r>
              <a:rPr lang="fr-FR" sz="2800" dirty="0">
                <a:solidFill>
                  <a:srgbClr val="000000"/>
                </a:solidFill>
                <a:sym typeface="Symbol" panose="05050102010706020507" pitchFamily="18" charset="2"/>
              </a:rPr>
              <a:t></a:t>
            </a:r>
            <a:r>
              <a:rPr lang="fr-FR" sz="28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endParaRPr lang="fr-FR" sz="2800" dirty="0"/>
          </a:p>
          <a:p>
            <a:pPr algn="ctr"/>
            <a:r>
              <a:rPr lang="fr-FR" sz="2800" dirty="0">
                <a:solidFill>
                  <a:srgbClr val="FF0000"/>
                </a:solidFill>
              </a:rPr>
              <a:t>2s</a:t>
            </a:r>
            <a:r>
              <a:rPr lang="fr-FR" sz="2800" dirty="0"/>
              <a:t> + </a:t>
            </a:r>
            <a:r>
              <a:rPr lang="fr-FR" sz="2800" dirty="0">
                <a:solidFill>
                  <a:srgbClr val="FF0000"/>
                </a:solidFill>
              </a:rPr>
              <a:t>2s</a:t>
            </a:r>
            <a:r>
              <a:rPr lang="fr-FR" sz="2800" dirty="0"/>
              <a:t> = 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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srgbClr val="FF0000"/>
                </a:solidFill>
              </a:rPr>
              <a:t> +  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*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/>
              <a:t> </a:t>
            </a:r>
            <a:endParaRPr lang="fr-FR" sz="3200" dirty="0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D5A22E4B-9328-4337-B7FC-3057586B32E9}"/>
              </a:ext>
            </a:extLst>
          </p:cNvPr>
          <p:cNvSpPr/>
          <p:nvPr/>
        </p:nvSpPr>
        <p:spPr>
          <a:xfrm>
            <a:off x="7627514" y="5123221"/>
            <a:ext cx="5020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5400" b="1" dirty="0"/>
              <a:t>F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25A439C6-8D29-4E64-A7DE-C51E434CEFAF}"/>
              </a:ext>
            </a:extLst>
          </p:cNvPr>
          <p:cNvSpPr/>
          <p:nvPr/>
        </p:nvSpPr>
        <p:spPr>
          <a:xfrm>
            <a:off x="9119529" y="5112850"/>
            <a:ext cx="5020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5400" b="1" dirty="0"/>
              <a:t>F</a:t>
            </a:r>
          </a:p>
        </p:txBody>
      </p:sp>
      <p:cxnSp>
        <p:nvCxnSpPr>
          <p:cNvPr id="162" name="Connecteur droit 161">
            <a:extLst>
              <a:ext uri="{FF2B5EF4-FFF2-40B4-BE49-F238E27FC236}">
                <a16:creationId xmlns:a16="http://schemas.microsoft.com/office/drawing/2014/main" id="{6162B896-53E4-47F1-9538-5D3B64A5EF5F}"/>
              </a:ext>
            </a:extLst>
          </p:cNvPr>
          <p:cNvCxnSpPr/>
          <p:nvPr/>
        </p:nvCxnSpPr>
        <p:spPr>
          <a:xfrm>
            <a:off x="7576893" y="5363814"/>
            <a:ext cx="0" cy="43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 droit 162">
            <a:extLst>
              <a:ext uri="{FF2B5EF4-FFF2-40B4-BE49-F238E27FC236}">
                <a16:creationId xmlns:a16="http://schemas.microsoft.com/office/drawing/2014/main" id="{31700457-B973-477D-A3CD-3FEA06665ED5}"/>
              </a:ext>
            </a:extLst>
          </p:cNvPr>
          <p:cNvCxnSpPr/>
          <p:nvPr/>
        </p:nvCxnSpPr>
        <p:spPr>
          <a:xfrm>
            <a:off x="9704989" y="5352438"/>
            <a:ext cx="0" cy="43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164">
            <a:extLst>
              <a:ext uri="{FF2B5EF4-FFF2-40B4-BE49-F238E27FC236}">
                <a16:creationId xmlns:a16="http://schemas.microsoft.com/office/drawing/2014/main" id="{99357939-46B4-40F8-A62B-280F474BE18D}"/>
              </a:ext>
            </a:extLst>
          </p:cNvPr>
          <p:cNvCxnSpPr>
            <a:cxnSpLocks/>
          </p:cNvCxnSpPr>
          <p:nvPr/>
        </p:nvCxnSpPr>
        <p:spPr>
          <a:xfrm rot="5400000">
            <a:off x="7872632" y="5017624"/>
            <a:ext cx="0" cy="432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165">
            <a:extLst>
              <a:ext uri="{FF2B5EF4-FFF2-40B4-BE49-F238E27FC236}">
                <a16:creationId xmlns:a16="http://schemas.microsoft.com/office/drawing/2014/main" id="{DA677DB4-51D7-40A8-AAE6-B813267731C1}"/>
              </a:ext>
            </a:extLst>
          </p:cNvPr>
          <p:cNvCxnSpPr>
            <a:cxnSpLocks/>
          </p:cNvCxnSpPr>
          <p:nvPr/>
        </p:nvCxnSpPr>
        <p:spPr>
          <a:xfrm rot="5400000">
            <a:off x="8622475" y="5208438"/>
            <a:ext cx="0" cy="720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167">
            <a:extLst>
              <a:ext uri="{FF2B5EF4-FFF2-40B4-BE49-F238E27FC236}">
                <a16:creationId xmlns:a16="http://schemas.microsoft.com/office/drawing/2014/main" id="{78BAD403-CB24-44E9-9B91-D4820BCF59B0}"/>
              </a:ext>
            </a:extLst>
          </p:cNvPr>
          <p:cNvCxnSpPr>
            <a:cxnSpLocks/>
          </p:cNvCxnSpPr>
          <p:nvPr/>
        </p:nvCxnSpPr>
        <p:spPr>
          <a:xfrm rot="5400000">
            <a:off x="9386889" y="4994303"/>
            <a:ext cx="0" cy="432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168">
            <a:extLst>
              <a:ext uri="{FF2B5EF4-FFF2-40B4-BE49-F238E27FC236}">
                <a16:creationId xmlns:a16="http://schemas.microsoft.com/office/drawing/2014/main" id="{68AB6A1E-6E96-4E16-8DC3-ACF3FE0953DC}"/>
              </a:ext>
            </a:extLst>
          </p:cNvPr>
          <p:cNvCxnSpPr>
            <a:cxnSpLocks/>
          </p:cNvCxnSpPr>
          <p:nvPr/>
        </p:nvCxnSpPr>
        <p:spPr>
          <a:xfrm rot="5400000">
            <a:off x="7858984" y="5751074"/>
            <a:ext cx="0" cy="4320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169">
            <a:extLst>
              <a:ext uri="{FF2B5EF4-FFF2-40B4-BE49-F238E27FC236}">
                <a16:creationId xmlns:a16="http://schemas.microsoft.com/office/drawing/2014/main" id="{A34E1CAC-B01D-4C7C-8C9E-D8A0826B7895}"/>
              </a:ext>
            </a:extLst>
          </p:cNvPr>
          <p:cNvCxnSpPr>
            <a:cxnSpLocks/>
          </p:cNvCxnSpPr>
          <p:nvPr/>
        </p:nvCxnSpPr>
        <p:spPr>
          <a:xfrm rot="5400000">
            <a:off x="9403461" y="5739698"/>
            <a:ext cx="0" cy="4320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97AA401-13A4-4D86-9892-57AE5F502F75}"/>
              </a:ext>
            </a:extLst>
          </p:cNvPr>
          <p:cNvSpPr/>
          <p:nvPr/>
        </p:nvSpPr>
        <p:spPr>
          <a:xfrm>
            <a:off x="19034" y="3386254"/>
            <a:ext cx="147027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 rtl="1"/>
            <a:r>
              <a:rPr lang="fr-FR" sz="2000" b="1" dirty="0">
                <a:sym typeface="Symbol" panose="05050102010706020507" pitchFamily="18" charset="2"/>
              </a:rPr>
              <a:t></a:t>
            </a:r>
            <a:r>
              <a:rPr lang="fr-FR" sz="2000" b="1" dirty="0"/>
              <a:t>E = 23 (eV)</a:t>
            </a:r>
          </a:p>
        </p:txBody>
      </p: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B4CBEAE7-AA09-48D9-9EB8-B71DE8CF3C55}"/>
              </a:ext>
            </a:extLst>
          </p:cNvPr>
          <p:cNvCxnSpPr>
            <a:cxnSpLocks/>
          </p:cNvCxnSpPr>
          <p:nvPr/>
        </p:nvCxnSpPr>
        <p:spPr>
          <a:xfrm rot="5400000">
            <a:off x="8620127" y="5360838"/>
            <a:ext cx="0" cy="7200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CE1E6D24-BE8E-4F4B-95C3-AC319EA8EE56}"/>
              </a:ext>
            </a:extLst>
          </p:cNvPr>
          <p:cNvCxnSpPr>
            <a:cxnSpLocks/>
          </p:cNvCxnSpPr>
          <p:nvPr/>
        </p:nvCxnSpPr>
        <p:spPr>
          <a:xfrm rot="5400000">
            <a:off x="8624129" y="5055344"/>
            <a:ext cx="0" cy="7200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FEC59584-BA71-4B27-999B-E09088965C40}"/>
              </a:ext>
            </a:extLst>
          </p:cNvPr>
          <p:cNvSpPr txBox="1"/>
          <p:nvPr/>
        </p:nvSpPr>
        <p:spPr>
          <a:xfrm>
            <a:off x="11231118" y="-163185"/>
            <a:ext cx="999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solidFill>
                  <a:srgbClr val="FF0000"/>
                </a:solidFill>
              </a:rPr>
              <a:t>F</a:t>
            </a:r>
            <a:r>
              <a:rPr lang="fr-FR" sz="7200" baseline="-25000" dirty="0">
                <a:solidFill>
                  <a:srgbClr val="FF0000"/>
                </a:solidFill>
              </a:rPr>
              <a:t>2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1A9FA03-9001-4267-AB1E-DCF871D353E2}"/>
              </a:ext>
            </a:extLst>
          </p:cNvPr>
          <p:cNvSpPr/>
          <p:nvPr/>
        </p:nvSpPr>
        <p:spPr>
          <a:xfrm>
            <a:off x="6237027" y="5991366"/>
            <a:ext cx="44524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200" dirty="0">
                <a:solidFill>
                  <a:schemeClr val="accent1"/>
                </a:solidFill>
                <a:latin typeface="+mj-lt"/>
              </a:rPr>
              <a:t>Molécule Diamagnétique :</a:t>
            </a:r>
            <a:br>
              <a:rPr lang="fr-FR" sz="2200" dirty="0">
                <a:solidFill>
                  <a:schemeClr val="accent1"/>
                </a:solidFill>
                <a:latin typeface="+mj-lt"/>
              </a:rPr>
            </a:br>
            <a:r>
              <a:rPr lang="fr-FR" sz="2200" dirty="0">
                <a:solidFill>
                  <a:schemeClr val="accent1"/>
                </a:solidFill>
                <a:latin typeface="+mj-lt"/>
              </a:rPr>
              <a:t>Absence d’électrons célibataires</a:t>
            </a:r>
            <a:endParaRPr lang="fr-FR" sz="2200" dirty="0">
              <a:solidFill>
                <a:schemeClr val="accent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8C1C6E-487C-4AFD-BBF2-984D812CB5CC}"/>
              </a:ext>
            </a:extLst>
          </p:cNvPr>
          <p:cNvSpPr/>
          <p:nvPr/>
        </p:nvSpPr>
        <p:spPr>
          <a:xfrm>
            <a:off x="8084458" y="6026933"/>
            <a:ext cx="3976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0000"/>
                </a:solidFill>
                <a:latin typeface="Tahoma" panose="020B0604030504040204" pitchFamily="34" charset="0"/>
              </a:rPr>
              <a:t>elle s'oriente dans le sens inverse du champ magnétique externe</a:t>
            </a:r>
            <a:endParaRPr lang="fr-FR" sz="2000" dirty="0"/>
          </a:p>
        </p:txBody>
      </p:sp>
      <p:graphicFrame>
        <p:nvGraphicFramePr>
          <p:cNvPr id="208" name="Tableau 207">
            <a:extLst>
              <a:ext uri="{FF2B5EF4-FFF2-40B4-BE49-F238E27FC236}">
                <a16:creationId xmlns:a16="http://schemas.microsoft.com/office/drawing/2014/main" id="{EC28F8AE-51D5-46C7-BC16-A2D56159C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044252"/>
              </p:ext>
            </p:extLst>
          </p:nvPr>
        </p:nvGraphicFramePr>
        <p:xfrm>
          <a:off x="75896" y="1792420"/>
          <a:ext cx="1404000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3767543028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67887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81060386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570147"/>
                  </a:ext>
                </a:extLst>
              </a:tr>
            </a:tbl>
          </a:graphicData>
        </a:graphic>
      </p:graphicFrame>
      <p:graphicFrame>
        <p:nvGraphicFramePr>
          <p:cNvPr id="209" name="Tableau 208">
            <a:extLst>
              <a:ext uri="{FF2B5EF4-FFF2-40B4-BE49-F238E27FC236}">
                <a16:creationId xmlns:a16="http://schemas.microsoft.com/office/drawing/2014/main" id="{A4156F0D-11B2-4B3B-AB89-A90E21276A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640931"/>
              </p:ext>
            </p:extLst>
          </p:nvPr>
        </p:nvGraphicFramePr>
        <p:xfrm>
          <a:off x="2615421" y="3209253"/>
          <a:ext cx="390654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54">
                  <a:extLst>
                    <a:ext uri="{9D8B030D-6E8A-4147-A177-3AD203B41FA5}">
                      <a16:colId xmlns:a16="http://schemas.microsoft.com/office/drawing/2014/main" val="320561856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380505"/>
                  </a:ext>
                </a:extLst>
              </a:tr>
            </a:tbl>
          </a:graphicData>
        </a:graphic>
      </p:graphicFrame>
      <p:graphicFrame>
        <p:nvGraphicFramePr>
          <p:cNvPr id="210" name="Tableau 209">
            <a:extLst>
              <a:ext uri="{FF2B5EF4-FFF2-40B4-BE49-F238E27FC236}">
                <a16:creationId xmlns:a16="http://schemas.microsoft.com/office/drawing/2014/main" id="{C237EA2B-9962-4FFD-BBF4-6018A83850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17238"/>
              </p:ext>
            </p:extLst>
          </p:nvPr>
        </p:nvGraphicFramePr>
        <p:xfrm>
          <a:off x="1142515" y="5462162"/>
          <a:ext cx="390654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54">
                  <a:extLst>
                    <a:ext uri="{9D8B030D-6E8A-4147-A177-3AD203B41FA5}">
                      <a16:colId xmlns:a16="http://schemas.microsoft.com/office/drawing/2014/main" val="320561856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380505"/>
                  </a:ext>
                </a:extLst>
              </a:tr>
            </a:tbl>
          </a:graphicData>
        </a:graphic>
      </p:graphicFrame>
      <p:graphicFrame>
        <p:nvGraphicFramePr>
          <p:cNvPr id="211" name="Tableau 210">
            <a:extLst>
              <a:ext uri="{FF2B5EF4-FFF2-40B4-BE49-F238E27FC236}">
                <a16:creationId xmlns:a16="http://schemas.microsoft.com/office/drawing/2014/main" id="{953BC1E6-71AF-42CB-9D43-215C78E9D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93623"/>
              </p:ext>
            </p:extLst>
          </p:nvPr>
        </p:nvGraphicFramePr>
        <p:xfrm>
          <a:off x="2608683" y="4958783"/>
          <a:ext cx="390654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54">
                  <a:extLst>
                    <a:ext uri="{9D8B030D-6E8A-4147-A177-3AD203B41FA5}">
                      <a16:colId xmlns:a16="http://schemas.microsoft.com/office/drawing/2014/main" val="320561856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380505"/>
                  </a:ext>
                </a:extLst>
              </a:tr>
            </a:tbl>
          </a:graphicData>
        </a:graphic>
      </p:graphicFrame>
      <p:graphicFrame>
        <p:nvGraphicFramePr>
          <p:cNvPr id="212" name="Tableau 211">
            <a:extLst>
              <a:ext uri="{FF2B5EF4-FFF2-40B4-BE49-F238E27FC236}">
                <a16:creationId xmlns:a16="http://schemas.microsoft.com/office/drawing/2014/main" id="{EE35ACEA-4E14-4282-82CD-0A9D1AE137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698554"/>
              </p:ext>
            </p:extLst>
          </p:nvPr>
        </p:nvGraphicFramePr>
        <p:xfrm>
          <a:off x="4114341" y="5452714"/>
          <a:ext cx="390654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54">
                  <a:extLst>
                    <a:ext uri="{9D8B030D-6E8A-4147-A177-3AD203B41FA5}">
                      <a16:colId xmlns:a16="http://schemas.microsoft.com/office/drawing/2014/main" val="320561856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380505"/>
                  </a:ext>
                </a:extLst>
              </a:tr>
            </a:tbl>
          </a:graphicData>
        </a:graphic>
      </p:graphicFrame>
      <p:cxnSp>
        <p:nvCxnSpPr>
          <p:cNvPr id="213" name="Connecteur droit 212">
            <a:extLst>
              <a:ext uri="{FF2B5EF4-FFF2-40B4-BE49-F238E27FC236}">
                <a16:creationId xmlns:a16="http://schemas.microsoft.com/office/drawing/2014/main" id="{47BB0E5B-694F-4B04-B497-F2E514D29390}"/>
              </a:ext>
            </a:extLst>
          </p:cNvPr>
          <p:cNvCxnSpPr>
            <a:cxnSpLocks/>
            <a:stCxn id="209" idx="3"/>
          </p:cNvCxnSpPr>
          <p:nvPr/>
        </p:nvCxnSpPr>
        <p:spPr>
          <a:xfrm flipV="1">
            <a:off x="3006075" y="2131571"/>
            <a:ext cx="1049118" cy="1383682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Connecteur droit 213">
            <a:extLst>
              <a:ext uri="{FF2B5EF4-FFF2-40B4-BE49-F238E27FC236}">
                <a16:creationId xmlns:a16="http://schemas.microsoft.com/office/drawing/2014/main" id="{5A284271-A59D-46C8-821E-15BCBE9B5BCA}"/>
              </a:ext>
            </a:extLst>
          </p:cNvPr>
          <p:cNvCxnSpPr>
            <a:cxnSpLocks/>
            <a:stCxn id="209" idx="1"/>
          </p:cNvCxnSpPr>
          <p:nvPr/>
        </p:nvCxnSpPr>
        <p:spPr>
          <a:xfrm flipH="1" flipV="1">
            <a:off x="1553295" y="2106103"/>
            <a:ext cx="1062126" cy="140915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Connecteur droit 215">
            <a:extLst>
              <a:ext uri="{FF2B5EF4-FFF2-40B4-BE49-F238E27FC236}">
                <a16:creationId xmlns:a16="http://schemas.microsoft.com/office/drawing/2014/main" id="{1C006C18-C8C0-4575-8A4A-88815993750F}"/>
              </a:ext>
            </a:extLst>
          </p:cNvPr>
          <p:cNvCxnSpPr>
            <a:cxnSpLocks/>
            <a:stCxn id="211" idx="3"/>
          </p:cNvCxnSpPr>
          <p:nvPr/>
        </p:nvCxnSpPr>
        <p:spPr>
          <a:xfrm>
            <a:off x="2999337" y="5264783"/>
            <a:ext cx="1049638" cy="51804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Connecteur droit avec flèche 216">
            <a:extLst>
              <a:ext uri="{FF2B5EF4-FFF2-40B4-BE49-F238E27FC236}">
                <a16:creationId xmlns:a16="http://schemas.microsoft.com/office/drawing/2014/main" id="{29F3D4C7-1EDD-44B8-A506-3B2ABCF9EF60}"/>
              </a:ext>
            </a:extLst>
          </p:cNvPr>
          <p:cNvCxnSpPr/>
          <p:nvPr/>
        </p:nvCxnSpPr>
        <p:spPr>
          <a:xfrm rot="5400000" flipH="1" flipV="1">
            <a:off x="2486554" y="3469529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Connecteur droit avec flèche 217">
            <a:extLst>
              <a:ext uri="{FF2B5EF4-FFF2-40B4-BE49-F238E27FC236}">
                <a16:creationId xmlns:a16="http://schemas.microsoft.com/office/drawing/2014/main" id="{A35FCD00-383C-478F-8D50-CEACC916BE78}"/>
              </a:ext>
            </a:extLst>
          </p:cNvPr>
          <p:cNvCxnSpPr/>
          <p:nvPr/>
        </p:nvCxnSpPr>
        <p:spPr>
          <a:xfrm rot="5400000" flipH="1" flipV="1">
            <a:off x="2631601" y="3520329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Connecteur droit avec flèche 218">
            <a:extLst>
              <a:ext uri="{FF2B5EF4-FFF2-40B4-BE49-F238E27FC236}">
                <a16:creationId xmlns:a16="http://schemas.microsoft.com/office/drawing/2014/main" id="{319AF539-04F1-4717-A9A4-30BB5C00E1EA}"/>
              </a:ext>
            </a:extLst>
          </p:cNvPr>
          <p:cNvCxnSpPr/>
          <p:nvPr/>
        </p:nvCxnSpPr>
        <p:spPr>
          <a:xfrm rot="5400000" flipH="1" flipV="1">
            <a:off x="4135014" y="5751547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Connecteur droit avec flèche 219">
            <a:extLst>
              <a:ext uri="{FF2B5EF4-FFF2-40B4-BE49-F238E27FC236}">
                <a16:creationId xmlns:a16="http://schemas.microsoft.com/office/drawing/2014/main" id="{75D06B5D-AC49-4308-B9C7-64C52BAE2B36}"/>
              </a:ext>
            </a:extLst>
          </p:cNvPr>
          <p:cNvCxnSpPr/>
          <p:nvPr/>
        </p:nvCxnSpPr>
        <p:spPr>
          <a:xfrm rot="5400000" flipH="1" flipV="1">
            <a:off x="3977195" y="5744922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Connecteur droit avec flèche 220">
            <a:extLst>
              <a:ext uri="{FF2B5EF4-FFF2-40B4-BE49-F238E27FC236}">
                <a16:creationId xmlns:a16="http://schemas.microsoft.com/office/drawing/2014/main" id="{66441AC2-2B58-473F-8538-506F60EC646D}"/>
              </a:ext>
            </a:extLst>
          </p:cNvPr>
          <p:cNvCxnSpPr/>
          <p:nvPr/>
        </p:nvCxnSpPr>
        <p:spPr>
          <a:xfrm rot="5400000" flipH="1" flipV="1">
            <a:off x="1171994" y="5779682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Connecteur droit avec flèche 221">
            <a:extLst>
              <a:ext uri="{FF2B5EF4-FFF2-40B4-BE49-F238E27FC236}">
                <a16:creationId xmlns:a16="http://schemas.microsoft.com/office/drawing/2014/main" id="{3619ECAE-3DD3-4E39-84D9-C34A5435D86D}"/>
              </a:ext>
            </a:extLst>
          </p:cNvPr>
          <p:cNvCxnSpPr/>
          <p:nvPr/>
        </p:nvCxnSpPr>
        <p:spPr>
          <a:xfrm rot="5400000" flipH="1" flipV="1">
            <a:off x="1014175" y="5744922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Connecteur droit 222">
            <a:extLst>
              <a:ext uri="{FF2B5EF4-FFF2-40B4-BE49-F238E27FC236}">
                <a16:creationId xmlns:a16="http://schemas.microsoft.com/office/drawing/2014/main" id="{137DBA30-BB26-46D4-9736-DCA105AB49AE}"/>
              </a:ext>
            </a:extLst>
          </p:cNvPr>
          <p:cNvCxnSpPr>
            <a:cxnSpLocks/>
            <a:stCxn id="211" idx="1"/>
          </p:cNvCxnSpPr>
          <p:nvPr/>
        </p:nvCxnSpPr>
        <p:spPr>
          <a:xfrm flipH="1">
            <a:off x="1573065" y="5264783"/>
            <a:ext cx="1035618" cy="51489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onnecteur droit 223">
            <a:extLst>
              <a:ext uri="{FF2B5EF4-FFF2-40B4-BE49-F238E27FC236}">
                <a16:creationId xmlns:a16="http://schemas.microsoft.com/office/drawing/2014/main" id="{477C9AD0-945B-4517-BC9E-FE5052111867}"/>
              </a:ext>
            </a:extLst>
          </p:cNvPr>
          <p:cNvCxnSpPr>
            <a:cxnSpLocks/>
            <a:stCxn id="250" idx="3"/>
          </p:cNvCxnSpPr>
          <p:nvPr/>
        </p:nvCxnSpPr>
        <p:spPr>
          <a:xfrm flipV="1">
            <a:off x="2992368" y="5813334"/>
            <a:ext cx="1056607" cy="524254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Connecteur droit 224">
            <a:extLst>
              <a:ext uri="{FF2B5EF4-FFF2-40B4-BE49-F238E27FC236}">
                <a16:creationId xmlns:a16="http://schemas.microsoft.com/office/drawing/2014/main" id="{65F524A7-6759-4628-AF77-3636C37DC442}"/>
              </a:ext>
            </a:extLst>
          </p:cNvPr>
          <p:cNvCxnSpPr>
            <a:cxnSpLocks/>
            <a:endCxn id="250" idx="1"/>
          </p:cNvCxnSpPr>
          <p:nvPr/>
        </p:nvCxnSpPr>
        <p:spPr>
          <a:xfrm>
            <a:off x="1596874" y="5810304"/>
            <a:ext cx="1004840" cy="527284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Connecteur droit avec flèche 225">
            <a:extLst>
              <a:ext uri="{FF2B5EF4-FFF2-40B4-BE49-F238E27FC236}">
                <a16:creationId xmlns:a16="http://schemas.microsoft.com/office/drawing/2014/main" id="{FFEA7373-D56E-468A-9D8F-F353B35633F7}"/>
              </a:ext>
            </a:extLst>
          </p:cNvPr>
          <p:cNvCxnSpPr/>
          <p:nvPr/>
        </p:nvCxnSpPr>
        <p:spPr>
          <a:xfrm rot="5400000" flipH="1" flipV="1">
            <a:off x="-26941" y="2093266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Connecteur droit avec flèche 226">
            <a:extLst>
              <a:ext uri="{FF2B5EF4-FFF2-40B4-BE49-F238E27FC236}">
                <a16:creationId xmlns:a16="http://schemas.microsoft.com/office/drawing/2014/main" id="{41B54AD7-7AC9-4730-B0A1-235DAA94F77E}"/>
              </a:ext>
            </a:extLst>
          </p:cNvPr>
          <p:cNvCxnSpPr/>
          <p:nvPr/>
        </p:nvCxnSpPr>
        <p:spPr>
          <a:xfrm rot="5400000" flipH="1" flipV="1">
            <a:off x="883695" y="2084185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necteur droit avec flèche 227">
            <a:extLst>
              <a:ext uri="{FF2B5EF4-FFF2-40B4-BE49-F238E27FC236}">
                <a16:creationId xmlns:a16="http://schemas.microsoft.com/office/drawing/2014/main" id="{66399EDE-2B54-40C6-A34C-E8898921FE78}"/>
              </a:ext>
            </a:extLst>
          </p:cNvPr>
          <p:cNvCxnSpPr/>
          <p:nvPr/>
        </p:nvCxnSpPr>
        <p:spPr>
          <a:xfrm rot="5400000" flipH="1" flipV="1">
            <a:off x="422477" y="2086600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Connecteur droit avec flèche 228">
            <a:extLst>
              <a:ext uri="{FF2B5EF4-FFF2-40B4-BE49-F238E27FC236}">
                <a16:creationId xmlns:a16="http://schemas.microsoft.com/office/drawing/2014/main" id="{D8A72632-D0A4-424A-BB13-A5A2B6204923}"/>
              </a:ext>
            </a:extLst>
          </p:cNvPr>
          <p:cNvCxnSpPr/>
          <p:nvPr/>
        </p:nvCxnSpPr>
        <p:spPr>
          <a:xfrm rot="5400000" flipH="1" flipV="1">
            <a:off x="2630380" y="5264783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Connecteur droit avec flèche 229">
            <a:extLst>
              <a:ext uri="{FF2B5EF4-FFF2-40B4-BE49-F238E27FC236}">
                <a16:creationId xmlns:a16="http://schemas.microsoft.com/office/drawing/2014/main" id="{E06975F7-DFA7-4ADF-B424-B4362557C718}"/>
              </a:ext>
            </a:extLst>
          </p:cNvPr>
          <p:cNvCxnSpPr/>
          <p:nvPr/>
        </p:nvCxnSpPr>
        <p:spPr>
          <a:xfrm rot="5400000" flipH="1" flipV="1">
            <a:off x="2469617" y="5243059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necteur droit avec flèche 230">
            <a:extLst>
              <a:ext uri="{FF2B5EF4-FFF2-40B4-BE49-F238E27FC236}">
                <a16:creationId xmlns:a16="http://schemas.microsoft.com/office/drawing/2014/main" id="{662E6464-E388-4D95-81DA-B4AA372C39F3}"/>
              </a:ext>
            </a:extLst>
          </p:cNvPr>
          <p:cNvCxnSpPr/>
          <p:nvPr/>
        </p:nvCxnSpPr>
        <p:spPr>
          <a:xfrm rot="5400000" flipH="1" flipV="1">
            <a:off x="2615966" y="6341108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necteur droit avec flèche 231">
            <a:extLst>
              <a:ext uri="{FF2B5EF4-FFF2-40B4-BE49-F238E27FC236}">
                <a16:creationId xmlns:a16="http://schemas.microsoft.com/office/drawing/2014/main" id="{58718AB1-405C-440E-8CE7-CA31CAD5F4CF}"/>
              </a:ext>
            </a:extLst>
          </p:cNvPr>
          <p:cNvCxnSpPr/>
          <p:nvPr/>
        </p:nvCxnSpPr>
        <p:spPr>
          <a:xfrm rot="5400000" flipH="1" flipV="1">
            <a:off x="2467903" y="6319384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necteur droit 232">
            <a:extLst>
              <a:ext uri="{FF2B5EF4-FFF2-40B4-BE49-F238E27FC236}">
                <a16:creationId xmlns:a16="http://schemas.microsoft.com/office/drawing/2014/main" id="{F661C5E6-ED30-4687-ACC1-372DE48468F8}"/>
              </a:ext>
            </a:extLst>
          </p:cNvPr>
          <p:cNvCxnSpPr>
            <a:cxnSpLocks/>
            <a:endCxn id="261" idx="1"/>
          </p:cNvCxnSpPr>
          <p:nvPr/>
        </p:nvCxnSpPr>
        <p:spPr>
          <a:xfrm flipV="1">
            <a:off x="1583217" y="1531070"/>
            <a:ext cx="743025" cy="552868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necteur droit 233">
            <a:extLst>
              <a:ext uri="{FF2B5EF4-FFF2-40B4-BE49-F238E27FC236}">
                <a16:creationId xmlns:a16="http://schemas.microsoft.com/office/drawing/2014/main" id="{86DB5A7E-8321-4DBA-8237-03904165971C}"/>
              </a:ext>
            </a:extLst>
          </p:cNvPr>
          <p:cNvCxnSpPr>
            <a:cxnSpLocks/>
            <a:endCxn id="261" idx="3"/>
          </p:cNvCxnSpPr>
          <p:nvPr/>
        </p:nvCxnSpPr>
        <p:spPr>
          <a:xfrm flipH="1" flipV="1">
            <a:off x="3226242" y="1531070"/>
            <a:ext cx="822733" cy="562242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necteur droit 234">
            <a:extLst>
              <a:ext uri="{FF2B5EF4-FFF2-40B4-BE49-F238E27FC236}">
                <a16:creationId xmlns:a16="http://schemas.microsoft.com/office/drawing/2014/main" id="{1A2BDF3C-524F-40F7-9043-524A91DFDC06}"/>
              </a:ext>
            </a:extLst>
          </p:cNvPr>
          <p:cNvCxnSpPr>
            <a:cxnSpLocks/>
            <a:stCxn id="256" idx="3"/>
          </p:cNvCxnSpPr>
          <p:nvPr/>
        </p:nvCxnSpPr>
        <p:spPr>
          <a:xfrm flipV="1">
            <a:off x="3227333" y="2073514"/>
            <a:ext cx="838429" cy="476632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necteur droit 235">
            <a:extLst>
              <a:ext uri="{FF2B5EF4-FFF2-40B4-BE49-F238E27FC236}">
                <a16:creationId xmlns:a16="http://schemas.microsoft.com/office/drawing/2014/main" id="{53743634-FD84-4CEE-BC3D-C9844CBD16AA}"/>
              </a:ext>
            </a:extLst>
          </p:cNvPr>
          <p:cNvCxnSpPr>
            <a:cxnSpLocks/>
            <a:stCxn id="264" idx="3"/>
          </p:cNvCxnSpPr>
          <p:nvPr/>
        </p:nvCxnSpPr>
        <p:spPr>
          <a:xfrm>
            <a:off x="2946690" y="514734"/>
            <a:ext cx="1102285" cy="1556641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necteur droit 236">
            <a:extLst>
              <a:ext uri="{FF2B5EF4-FFF2-40B4-BE49-F238E27FC236}">
                <a16:creationId xmlns:a16="http://schemas.microsoft.com/office/drawing/2014/main" id="{6E94AC3C-3A50-48EF-AC4F-307292908B8F}"/>
              </a:ext>
            </a:extLst>
          </p:cNvPr>
          <p:cNvCxnSpPr>
            <a:cxnSpLocks/>
            <a:stCxn id="264" idx="1"/>
          </p:cNvCxnSpPr>
          <p:nvPr/>
        </p:nvCxnSpPr>
        <p:spPr>
          <a:xfrm flipH="1">
            <a:off x="1584823" y="514734"/>
            <a:ext cx="971213" cy="1549662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Connecteur droit 237">
            <a:extLst>
              <a:ext uri="{FF2B5EF4-FFF2-40B4-BE49-F238E27FC236}">
                <a16:creationId xmlns:a16="http://schemas.microsoft.com/office/drawing/2014/main" id="{24BC1FC4-A2BF-41DE-8A76-0199B4AD6813}"/>
              </a:ext>
            </a:extLst>
          </p:cNvPr>
          <p:cNvCxnSpPr>
            <a:cxnSpLocks/>
            <a:endCxn id="256" idx="1"/>
          </p:cNvCxnSpPr>
          <p:nvPr/>
        </p:nvCxnSpPr>
        <p:spPr>
          <a:xfrm>
            <a:off x="1579700" y="2073575"/>
            <a:ext cx="747633" cy="476571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avec flèche 238">
            <a:extLst>
              <a:ext uri="{FF2B5EF4-FFF2-40B4-BE49-F238E27FC236}">
                <a16:creationId xmlns:a16="http://schemas.microsoft.com/office/drawing/2014/main" id="{63600819-B67A-4424-A8F9-2E32D7A88B12}"/>
              </a:ext>
            </a:extLst>
          </p:cNvPr>
          <p:cNvCxnSpPr/>
          <p:nvPr/>
        </p:nvCxnSpPr>
        <p:spPr>
          <a:xfrm rot="5400000" flipH="1" flipV="1">
            <a:off x="135788" y="2124234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Rectangle 239">
            <a:extLst>
              <a:ext uri="{FF2B5EF4-FFF2-40B4-BE49-F238E27FC236}">
                <a16:creationId xmlns:a16="http://schemas.microsoft.com/office/drawing/2014/main" id="{833791F3-3709-4F6A-8DBD-7A8357E12019}"/>
              </a:ext>
            </a:extLst>
          </p:cNvPr>
          <p:cNvSpPr/>
          <p:nvPr/>
        </p:nvSpPr>
        <p:spPr>
          <a:xfrm>
            <a:off x="2387014" y="709063"/>
            <a:ext cx="75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800" dirty="0">
                <a:solidFill>
                  <a:srgbClr val="000000"/>
                </a:solidFill>
                <a:sym typeface="Symbol" panose="05050102010706020507" pitchFamily="18" charset="2"/>
              </a:rPr>
              <a:t>*</a:t>
            </a:r>
            <a:r>
              <a:rPr lang="fr-FR" sz="28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r>
              <a:rPr lang="fr-FR" sz="2800" dirty="0">
                <a:solidFill>
                  <a:srgbClr val="000000"/>
                </a:solidFill>
              </a:rPr>
              <a:t> </a:t>
            </a:r>
            <a:endParaRPr lang="fr-FR" sz="2000" dirty="0"/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CDAA7B95-BF55-43F7-879D-BD91310831DF}"/>
              </a:ext>
            </a:extLst>
          </p:cNvPr>
          <p:cNvSpPr/>
          <p:nvPr/>
        </p:nvSpPr>
        <p:spPr>
          <a:xfrm>
            <a:off x="2580357" y="3657717"/>
            <a:ext cx="577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800" dirty="0">
                <a:solidFill>
                  <a:srgbClr val="000000"/>
                </a:solidFill>
                <a:sym typeface="Symbol" panose="05050102010706020507" pitchFamily="18" charset="2"/>
              </a:rPr>
              <a:t></a:t>
            </a:r>
            <a:r>
              <a:rPr lang="fr-FR" sz="28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r>
              <a:rPr lang="fr-FR" sz="2800" dirty="0">
                <a:solidFill>
                  <a:srgbClr val="000000"/>
                </a:solidFill>
              </a:rPr>
              <a:t> </a:t>
            </a:r>
            <a:endParaRPr lang="fr-FR" sz="2000" dirty="0"/>
          </a:p>
        </p:txBody>
      </p:sp>
      <p:grpSp>
        <p:nvGrpSpPr>
          <p:cNvPr id="242" name="Groupe 241">
            <a:extLst>
              <a:ext uri="{FF2B5EF4-FFF2-40B4-BE49-F238E27FC236}">
                <a16:creationId xmlns:a16="http://schemas.microsoft.com/office/drawing/2014/main" id="{F7123C07-22B1-47B2-86C7-1CFA7ABC80AB}"/>
              </a:ext>
            </a:extLst>
          </p:cNvPr>
          <p:cNvGrpSpPr/>
          <p:nvPr/>
        </p:nvGrpSpPr>
        <p:grpSpPr>
          <a:xfrm>
            <a:off x="2287967" y="2714671"/>
            <a:ext cx="1025382" cy="525492"/>
            <a:chOff x="2344418" y="4445901"/>
            <a:chExt cx="1025382" cy="525492"/>
          </a:xfrm>
        </p:grpSpPr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1F21B58D-7832-44EA-B5FB-53691EB39710}"/>
                </a:ext>
              </a:extLst>
            </p:cNvPr>
            <p:cNvSpPr/>
            <p:nvPr/>
          </p:nvSpPr>
          <p:spPr>
            <a:xfrm>
              <a:off x="2344418" y="4445901"/>
              <a:ext cx="48603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rgbClr val="00B050"/>
                  </a:solidFill>
                  <a:sym typeface="Symbol" panose="05050102010706020507" pitchFamily="18" charset="2"/>
                </a:rPr>
                <a:t></a:t>
              </a:r>
              <a:r>
                <a:rPr lang="fr-FR" sz="2800" baseline="-25000" dirty="0">
                  <a:solidFill>
                    <a:srgbClr val="00B050"/>
                  </a:solidFill>
                  <a:sym typeface="Symbol" panose="05050102010706020507" pitchFamily="18" charset="2"/>
                </a:rPr>
                <a:t>x</a:t>
              </a:r>
              <a:endParaRPr lang="fr-FR" sz="2000" dirty="0">
                <a:solidFill>
                  <a:srgbClr val="00B050"/>
                </a:solidFill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CBCE88A8-54F1-459D-8F4A-9FFF4B8AA5E0}"/>
                </a:ext>
              </a:extLst>
            </p:cNvPr>
            <p:cNvSpPr/>
            <p:nvPr/>
          </p:nvSpPr>
          <p:spPr>
            <a:xfrm>
              <a:off x="2878960" y="4448173"/>
              <a:ext cx="4908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rgbClr val="00B050"/>
                  </a:solidFill>
                  <a:sym typeface="Symbol" panose="05050102010706020507" pitchFamily="18" charset="2"/>
                </a:rPr>
                <a:t></a:t>
              </a:r>
              <a:r>
                <a:rPr lang="fr-FR" sz="2800" baseline="-25000" dirty="0">
                  <a:solidFill>
                    <a:srgbClr val="00B050"/>
                  </a:solidFill>
                  <a:sym typeface="Symbol" panose="05050102010706020507" pitchFamily="18" charset="2"/>
                </a:rPr>
                <a:t>y</a:t>
              </a:r>
              <a:endParaRPr lang="fr-FR" sz="2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45" name="Groupe 244">
            <a:extLst>
              <a:ext uri="{FF2B5EF4-FFF2-40B4-BE49-F238E27FC236}">
                <a16:creationId xmlns:a16="http://schemas.microsoft.com/office/drawing/2014/main" id="{E990B869-CD26-48F5-A72B-C65354B3A279}"/>
              </a:ext>
            </a:extLst>
          </p:cNvPr>
          <p:cNvGrpSpPr/>
          <p:nvPr/>
        </p:nvGrpSpPr>
        <p:grpSpPr>
          <a:xfrm>
            <a:off x="2234855" y="1748229"/>
            <a:ext cx="1204918" cy="525492"/>
            <a:chOff x="2344418" y="4445901"/>
            <a:chExt cx="1204918" cy="525492"/>
          </a:xfrm>
        </p:grpSpPr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8C68EF8E-9C74-47C0-9156-EE547AFDB881}"/>
                </a:ext>
              </a:extLst>
            </p:cNvPr>
            <p:cNvSpPr/>
            <p:nvPr/>
          </p:nvSpPr>
          <p:spPr>
            <a:xfrm>
              <a:off x="2344418" y="4445901"/>
              <a:ext cx="66556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chemeClr val="accent1"/>
                  </a:solidFill>
                  <a:sym typeface="Symbol" panose="05050102010706020507" pitchFamily="18" charset="2"/>
                </a:rPr>
                <a:t>*</a:t>
              </a:r>
              <a:r>
                <a:rPr lang="fr-FR" sz="2800" baseline="-25000" dirty="0">
                  <a:solidFill>
                    <a:schemeClr val="accent1"/>
                  </a:solidFill>
                  <a:sym typeface="Symbol" panose="05050102010706020507" pitchFamily="18" charset="2"/>
                </a:rPr>
                <a:t>x</a:t>
              </a:r>
              <a:endParaRPr lang="fr-FR" sz="2000" dirty="0">
                <a:solidFill>
                  <a:schemeClr val="accent1"/>
                </a:solidFill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599124B3-58D1-444D-B8D3-7CA2A5EC7ED3}"/>
                </a:ext>
              </a:extLst>
            </p:cNvPr>
            <p:cNvSpPr/>
            <p:nvPr/>
          </p:nvSpPr>
          <p:spPr>
            <a:xfrm>
              <a:off x="2878960" y="4448173"/>
              <a:ext cx="6703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chemeClr val="accent1"/>
                  </a:solidFill>
                  <a:sym typeface="Symbol" panose="05050102010706020507" pitchFamily="18" charset="2"/>
                </a:rPr>
                <a:t>*</a:t>
              </a:r>
              <a:r>
                <a:rPr lang="fr-FR" sz="2800" baseline="-25000" dirty="0">
                  <a:solidFill>
                    <a:schemeClr val="accent1"/>
                  </a:solidFill>
                  <a:sym typeface="Symbol" panose="05050102010706020507" pitchFamily="18" charset="2"/>
                </a:rPr>
                <a:t>y</a:t>
              </a:r>
              <a:endParaRPr lang="fr-FR" sz="20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48" name="Rectangle 247">
            <a:extLst>
              <a:ext uri="{FF2B5EF4-FFF2-40B4-BE49-F238E27FC236}">
                <a16:creationId xmlns:a16="http://schemas.microsoft.com/office/drawing/2014/main" id="{2E006444-F6F2-4F44-89B3-B6CC218FE5F0}"/>
              </a:ext>
            </a:extLst>
          </p:cNvPr>
          <p:cNvSpPr/>
          <p:nvPr/>
        </p:nvSpPr>
        <p:spPr>
          <a:xfrm>
            <a:off x="2469212" y="4457427"/>
            <a:ext cx="67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*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047C5C9C-E8D0-4A29-9B09-2008E86B51FE}"/>
              </a:ext>
            </a:extLst>
          </p:cNvPr>
          <p:cNvSpPr/>
          <p:nvPr/>
        </p:nvSpPr>
        <p:spPr>
          <a:xfrm>
            <a:off x="2545446" y="5533628"/>
            <a:ext cx="575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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endParaRPr lang="fr-FR" sz="2000" dirty="0">
              <a:solidFill>
                <a:srgbClr val="FF0000"/>
              </a:solidFill>
            </a:endParaRPr>
          </a:p>
        </p:txBody>
      </p:sp>
      <p:graphicFrame>
        <p:nvGraphicFramePr>
          <p:cNvPr id="250" name="Tableau 249">
            <a:extLst>
              <a:ext uri="{FF2B5EF4-FFF2-40B4-BE49-F238E27FC236}">
                <a16:creationId xmlns:a16="http://schemas.microsoft.com/office/drawing/2014/main" id="{68C1D5AE-B237-458E-B3D0-60FECA9E2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887343"/>
              </p:ext>
            </p:extLst>
          </p:nvPr>
        </p:nvGraphicFramePr>
        <p:xfrm>
          <a:off x="2601714" y="6031588"/>
          <a:ext cx="390654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54">
                  <a:extLst>
                    <a:ext uri="{9D8B030D-6E8A-4147-A177-3AD203B41FA5}">
                      <a16:colId xmlns:a16="http://schemas.microsoft.com/office/drawing/2014/main" val="320561856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380505"/>
                  </a:ext>
                </a:extLst>
              </a:tr>
            </a:tbl>
          </a:graphicData>
        </a:graphic>
      </p:graphicFrame>
      <p:graphicFrame>
        <p:nvGraphicFramePr>
          <p:cNvPr id="251" name="Tableau 250">
            <a:extLst>
              <a:ext uri="{FF2B5EF4-FFF2-40B4-BE49-F238E27FC236}">
                <a16:creationId xmlns:a16="http://schemas.microsoft.com/office/drawing/2014/main" id="{B905F658-C3B7-4593-AA33-E950890C07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634038"/>
              </p:ext>
            </p:extLst>
          </p:nvPr>
        </p:nvGraphicFramePr>
        <p:xfrm>
          <a:off x="4140314" y="1788260"/>
          <a:ext cx="1404000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3767543028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67887854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81060386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570147"/>
                  </a:ext>
                </a:extLst>
              </a:tr>
            </a:tbl>
          </a:graphicData>
        </a:graphic>
      </p:graphicFrame>
      <p:cxnSp>
        <p:nvCxnSpPr>
          <p:cNvPr id="252" name="Connecteur droit avec flèche 251">
            <a:extLst>
              <a:ext uri="{FF2B5EF4-FFF2-40B4-BE49-F238E27FC236}">
                <a16:creationId xmlns:a16="http://schemas.microsoft.com/office/drawing/2014/main" id="{F5C00F5A-A4A6-4E4B-8067-BD9F1F374B76}"/>
              </a:ext>
            </a:extLst>
          </p:cNvPr>
          <p:cNvCxnSpPr/>
          <p:nvPr/>
        </p:nvCxnSpPr>
        <p:spPr>
          <a:xfrm rot="5400000" flipH="1" flipV="1">
            <a:off x="4023188" y="2089106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necteur droit avec flèche 252">
            <a:extLst>
              <a:ext uri="{FF2B5EF4-FFF2-40B4-BE49-F238E27FC236}">
                <a16:creationId xmlns:a16="http://schemas.microsoft.com/office/drawing/2014/main" id="{57C7CBDC-5D6C-4AA6-8CE4-43379645AC7B}"/>
              </a:ext>
            </a:extLst>
          </p:cNvPr>
          <p:cNvCxnSpPr/>
          <p:nvPr/>
        </p:nvCxnSpPr>
        <p:spPr>
          <a:xfrm rot="5400000" flipH="1" flipV="1">
            <a:off x="4933824" y="2080025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Connecteur droit avec flèche 253">
            <a:extLst>
              <a:ext uri="{FF2B5EF4-FFF2-40B4-BE49-F238E27FC236}">
                <a16:creationId xmlns:a16="http://schemas.microsoft.com/office/drawing/2014/main" id="{9A7BCA45-23F3-4BDB-BD23-0B8ABD45F747}"/>
              </a:ext>
            </a:extLst>
          </p:cNvPr>
          <p:cNvCxnSpPr/>
          <p:nvPr/>
        </p:nvCxnSpPr>
        <p:spPr>
          <a:xfrm rot="5400000" flipH="1" flipV="1">
            <a:off x="4472606" y="2082440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necteur droit avec flèche 254">
            <a:extLst>
              <a:ext uri="{FF2B5EF4-FFF2-40B4-BE49-F238E27FC236}">
                <a16:creationId xmlns:a16="http://schemas.microsoft.com/office/drawing/2014/main" id="{DB074735-0AA6-48EF-9CA4-776712959A72}"/>
              </a:ext>
            </a:extLst>
          </p:cNvPr>
          <p:cNvCxnSpPr/>
          <p:nvPr/>
        </p:nvCxnSpPr>
        <p:spPr>
          <a:xfrm rot="5400000" flipH="1" flipV="1">
            <a:off x="4185917" y="2120074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6" name="Tableau 255">
            <a:extLst>
              <a:ext uri="{FF2B5EF4-FFF2-40B4-BE49-F238E27FC236}">
                <a16:creationId xmlns:a16="http://schemas.microsoft.com/office/drawing/2014/main" id="{143BCD1B-AA48-4A4E-97F1-4514A40F41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946860"/>
              </p:ext>
            </p:extLst>
          </p:nvPr>
        </p:nvGraphicFramePr>
        <p:xfrm>
          <a:off x="2327333" y="2244146"/>
          <a:ext cx="900000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3767543028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678878546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570147"/>
                  </a:ext>
                </a:extLst>
              </a:tr>
            </a:tbl>
          </a:graphicData>
        </a:graphic>
      </p:graphicFrame>
      <p:cxnSp>
        <p:nvCxnSpPr>
          <p:cNvPr id="257" name="Connecteur droit avec flèche 256">
            <a:extLst>
              <a:ext uri="{FF2B5EF4-FFF2-40B4-BE49-F238E27FC236}">
                <a16:creationId xmlns:a16="http://schemas.microsoft.com/office/drawing/2014/main" id="{E492E283-20D6-46DE-8766-95BF92203924}"/>
              </a:ext>
            </a:extLst>
          </p:cNvPr>
          <p:cNvCxnSpPr/>
          <p:nvPr/>
        </p:nvCxnSpPr>
        <p:spPr>
          <a:xfrm rot="5400000" flipH="1" flipV="1">
            <a:off x="2224496" y="2544992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necteur droit avec flèche 257">
            <a:extLst>
              <a:ext uri="{FF2B5EF4-FFF2-40B4-BE49-F238E27FC236}">
                <a16:creationId xmlns:a16="http://schemas.microsoft.com/office/drawing/2014/main" id="{54078145-422C-448E-8F76-937AB6FB2A4B}"/>
              </a:ext>
            </a:extLst>
          </p:cNvPr>
          <p:cNvCxnSpPr/>
          <p:nvPr/>
        </p:nvCxnSpPr>
        <p:spPr>
          <a:xfrm rot="5400000" flipH="1" flipV="1">
            <a:off x="2673914" y="2538326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Connecteur droit avec flèche 258">
            <a:extLst>
              <a:ext uri="{FF2B5EF4-FFF2-40B4-BE49-F238E27FC236}">
                <a16:creationId xmlns:a16="http://schemas.microsoft.com/office/drawing/2014/main" id="{EADA1B5E-2FF5-4CD8-98DF-D610B5D812A2}"/>
              </a:ext>
            </a:extLst>
          </p:cNvPr>
          <p:cNvCxnSpPr/>
          <p:nvPr/>
        </p:nvCxnSpPr>
        <p:spPr>
          <a:xfrm rot="5400000" flipH="1" flipV="1">
            <a:off x="2385849" y="2557191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Connecteur droit avec flèche 259">
            <a:extLst>
              <a:ext uri="{FF2B5EF4-FFF2-40B4-BE49-F238E27FC236}">
                <a16:creationId xmlns:a16="http://schemas.microsoft.com/office/drawing/2014/main" id="{0384DDBE-5946-4AB3-AB6E-8A53A8D632D1}"/>
              </a:ext>
            </a:extLst>
          </p:cNvPr>
          <p:cNvCxnSpPr/>
          <p:nvPr/>
        </p:nvCxnSpPr>
        <p:spPr>
          <a:xfrm rot="5400000" flipH="1" flipV="1">
            <a:off x="2855641" y="2544992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1" name="Tableau 260">
            <a:extLst>
              <a:ext uri="{FF2B5EF4-FFF2-40B4-BE49-F238E27FC236}">
                <a16:creationId xmlns:a16="http://schemas.microsoft.com/office/drawing/2014/main" id="{6F2FE40A-5468-4F32-BB69-917D94A24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00750"/>
              </p:ext>
            </p:extLst>
          </p:nvPr>
        </p:nvGraphicFramePr>
        <p:xfrm>
          <a:off x="2326242" y="1225070"/>
          <a:ext cx="900000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3767543028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678878546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570147"/>
                  </a:ext>
                </a:extLst>
              </a:tr>
            </a:tbl>
          </a:graphicData>
        </a:graphic>
      </p:graphicFrame>
      <p:cxnSp>
        <p:nvCxnSpPr>
          <p:cNvPr id="262" name="Connecteur droit avec flèche 261">
            <a:extLst>
              <a:ext uri="{FF2B5EF4-FFF2-40B4-BE49-F238E27FC236}">
                <a16:creationId xmlns:a16="http://schemas.microsoft.com/office/drawing/2014/main" id="{4195662A-D366-4C63-82B2-784A068DF178}"/>
              </a:ext>
            </a:extLst>
          </p:cNvPr>
          <p:cNvCxnSpPr/>
          <p:nvPr/>
        </p:nvCxnSpPr>
        <p:spPr>
          <a:xfrm rot="5400000" flipH="1" flipV="1">
            <a:off x="2223406" y="1525916"/>
            <a:ext cx="506185" cy="0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Connecteur droit avec flèche 262">
            <a:extLst>
              <a:ext uri="{FF2B5EF4-FFF2-40B4-BE49-F238E27FC236}">
                <a16:creationId xmlns:a16="http://schemas.microsoft.com/office/drawing/2014/main" id="{0E02D1D2-E82F-4398-84A1-7DBB26A41062}"/>
              </a:ext>
            </a:extLst>
          </p:cNvPr>
          <p:cNvCxnSpPr/>
          <p:nvPr/>
        </p:nvCxnSpPr>
        <p:spPr>
          <a:xfrm rot="5400000" flipH="1" flipV="1">
            <a:off x="2672825" y="1519250"/>
            <a:ext cx="506185" cy="0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4" name="Tableau 263">
            <a:extLst>
              <a:ext uri="{FF2B5EF4-FFF2-40B4-BE49-F238E27FC236}">
                <a16:creationId xmlns:a16="http://schemas.microsoft.com/office/drawing/2014/main" id="{4CC0D3F9-44B3-4C11-9620-FFD20D58B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351755"/>
              </p:ext>
            </p:extLst>
          </p:nvPr>
        </p:nvGraphicFramePr>
        <p:xfrm>
          <a:off x="2556036" y="208734"/>
          <a:ext cx="390654" cy="6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54">
                  <a:extLst>
                    <a:ext uri="{9D8B030D-6E8A-4147-A177-3AD203B41FA5}">
                      <a16:colId xmlns:a16="http://schemas.microsoft.com/office/drawing/2014/main" val="320561856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380505"/>
                  </a:ext>
                </a:extLst>
              </a:tr>
            </a:tbl>
          </a:graphicData>
        </a:graphic>
      </p:graphicFrame>
      <p:cxnSp>
        <p:nvCxnSpPr>
          <p:cNvPr id="265" name="Connecteur droit avec flèche 264">
            <a:extLst>
              <a:ext uri="{FF2B5EF4-FFF2-40B4-BE49-F238E27FC236}">
                <a16:creationId xmlns:a16="http://schemas.microsoft.com/office/drawing/2014/main" id="{A6CDB90E-9049-4841-B8C1-10C70C28A54D}"/>
              </a:ext>
            </a:extLst>
          </p:cNvPr>
          <p:cNvCxnSpPr/>
          <p:nvPr/>
        </p:nvCxnSpPr>
        <p:spPr>
          <a:xfrm rot="5400000" flipH="1" flipV="1">
            <a:off x="607542" y="2132482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Connecteur droit avec flèche 265">
            <a:extLst>
              <a:ext uri="{FF2B5EF4-FFF2-40B4-BE49-F238E27FC236}">
                <a16:creationId xmlns:a16="http://schemas.microsoft.com/office/drawing/2014/main" id="{51C111E5-93ED-41A4-A7BA-520BAA26BF29}"/>
              </a:ext>
            </a:extLst>
          </p:cNvPr>
          <p:cNvCxnSpPr/>
          <p:nvPr/>
        </p:nvCxnSpPr>
        <p:spPr>
          <a:xfrm rot="5400000" flipH="1" flipV="1">
            <a:off x="4660383" y="2109467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Connecteur droit avec flèche 266">
            <a:extLst>
              <a:ext uri="{FF2B5EF4-FFF2-40B4-BE49-F238E27FC236}">
                <a16:creationId xmlns:a16="http://schemas.microsoft.com/office/drawing/2014/main" id="{BFC5462A-0C97-4EFA-8161-F8FF8A27CA13}"/>
              </a:ext>
            </a:extLst>
          </p:cNvPr>
          <p:cNvCxnSpPr/>
          <p:nvPr/>
        </p:nvCxnSpPr>
        <p:spPr>
          <a:xfrm rot="5400000" flipH="1" flipV="1">
            <a:off x="2850298" y="1543273"/>
            <a:ext cx="506185" cy="0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Connecteur droit avec flèche 267">
            <a:extLst>
              <a:ext uri="{FF2B5EF4-FFF2-40B4-BE49-F238E27FC236}">
                <a16:creationId xmlns:a16="http://schemas.microsoft.com/office/drawing/2014/main" id="{C99D1DFD-C726-4820-B8EF-9FBA435E09B8}"/>
              </a:ext>
            </a:extLst>
          </p:cNvPr>
          <p:cNvCxnSpPr/>
          <p:nvPr/>
        </p:nvCxnSpPr>
        <p:spPr>
          <a:xfrm rot="5400000" flipH="1" flipV="1">
            <a:off x="2390548" y="1550980"/>
            <a:ext cx="506185" cy="0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78039AE-52C7-4954-9FF5-548ED03830B7}"/>
              </a:ext>
            </a:extLst>
          </p:cNvPr>
          <p:cNvSpPr/>
          <p:nvPr/>
        </p:nvSpPr>
        <p:spPr>
          <a:xfrm>
            <a:off x="4549885" y="2449606"/>
            <a:ext cx="556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2p</a:t>
            </a:r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7EC6CFAD-BF3C-480E-9377-ACB642101D53}"/>
              </a:ext>
            </a:extLst>
          </p:cNvPr>
          <p:cNvSpPr/>
          <p:nvPr/>
        </p:nvSpPr>
        <p:spPr>
          <a:xfrm>
            <a:off x="4048975" y="6043125"/>
            <a:ext cx="508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2s</a:t>
            </a:r>
          </a:p>
        </p:txBody>
      </p:sp>
    </p:spTree>
    <p:extLst>
      <p:ext uri="{BB962C8B-B14F-4D97-AF65-F5344CB8AC3E}">
        <p14:creationId xmlns:p14="http://schemas.microsoft.com/office/powerpoint/2010/main" val="188624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7256E-8 0.0044 L -0.21804 0.00371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  <p:bldP spid="142" grpId="0"/>
      <p:bldP spid="156" grpId="0"/>
      <p:bldP spid="157" grpId="0"/>
      <p:bldP spid="158" grpId="0"/>
      <p:bldP spid="159" grpId="0"/>
      <p:bldP spid="160" grpId="0"/>
      <p:bldP spid="161" grpId="0"/>
      <p:bldP spid="144" grpId="0" animBg="1"/>
      <p:bldP spid="111" grpId="0"/>
      <p:bldP spid="111" grpId="1"/>
      <p:bldP spid="3" grpId="0"/>
      <p:bldP spid="240" grpId="0"/>
      <p:bldP spid="241" grpId="0"/>
      <p:bldP spid="248" grpId="0"/>
      <p:bldP spid="249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1F13B76D-D577-48FE-AC98-5EFD7881AC44}"/>
              </a:ext>
            </a:extLst>
          </p:cNvPr>
          <p:cNvCxnSpPr>
            <a:cxnSpLocks/>
          </p:cNvCxnSpPr>
          <p:nvPr/>
        </p:nvCxnSpPr>
        <p:spPr>
          <a:xfrm flipV="1">
            <a:off x="1521707" y="1022736"/>
            <a:ext cx="0" cy="52920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6C2AE3A-249A-4E92-97E7-73DEE0632B53}"/>
              </a:ext>
            </a:extLst>
          </p:cNvPr>
          <p:cNvCxnSpPr>
            <a:cxnSpLocks/>
          </p:cNvCxnSpPr>
          <p:nvPr/>
        </p:nvCxnSpPr>
        <p:spPr>
          <a:xfrm flipV="1">
            <a:off x="4008361" y="1020922"/>
            <a:ext cx="0" cy="530456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EB836BA-92E5-4451-AA9C-635728F98974}"/>
              </a:ext>
            </a:extLst>
          </p:cNvPr>
          <p:cNvCxnSpPr/>
          <p:nvPr/>
        </p:nvCxnSpPr>
        <p:spPr>
          <a:xfrm flipH="1">
            <a:off x="2270840" y="607641"/>
            <a:ext cx="90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ECF8056-45B4-45A8-8111-5C432E4CA9D6}"/>
              </a:ext>
            </a:extLst>
          </p:cNvPr>
          <p:cNvCxnSpPr>
            <a:cxnSpLocks/>
          </p:cNvCxnSpPr>
          <p:nvPr/>
        </p:nvCxnSpPr>
        <p:spPr>
          <a:xfrm flipV="1">
            <a:off x="3224129" y="2499564"/>
            <a:ext cx="776472" cy="136418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969E952-AB05-4F09-82F1-119843F1875A}"/>
              </a:ext>
            </a:extLst>
          </p:cNvPr>
          <p:cNvCxnSpPr>
            <a:cxnSpLocks/>
          </p:cNvCxnSpPr>
          <p:nvPr/>
        </p:nvCxnSpPr>
        <p:spPr>
          <a:xfrm flipH="1" flipV="1">
            <a:off x="1498701" y="2474096"/>
            <a:ext cx="724123" cy="1382442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2C1E51B-E19D-49CD-936A-0FA97289A71D}"/>
              </a:ext>
            </a:extLst>
          </p:cNvPr>
          <p:cNvSpPr/>
          <p:nvPr/>
        </p:nvSpPr>
        <p:spPr>
          <a:xfrm>
            <a:off x="4456454" y="5346511"/>
            <a:ext cx="590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-26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2182DF-80D4-4E7F-9F19-D724AE149CD5}"/>
              </a:ext>
            </a:extLst>
          </p:cNvPr>
          <p:cNvSpPr/>
          <p:nvPr/>
        </p:nvSpPr>
        <p:spPr>
          <a:xfrm>
            <a:off x="2402524" y="8129"/>
            <a:ext cx="75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800" dirty="0">
                <a:solidFill>
                  <a:srgbClr val="000000"/>
                </a:solidFill>
                <a:sym typeface="Symbol" panose="05050102010706020507" pitchFamily="18" charset="2"/>
              </a:rPr>
              <a:t>*</a:t>
            </a:r>
            <a:r>
              <a:rPr lang="fr-FR" sz="28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r>
              <a:rPr lang="fr-FR" sz="2800" dirty="0">
                <a:solidFill>
                  <a:srgbClr val="000000"/>
                </a:solidFill>
              </a:rPr>
              <a:t> </a:t>
            </a:r>
            <a:endParaRPr lang="fr-FR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12105A-095C-4520-8C32-78A95FF4B166}"/>
              </a:ext>
            </a:extLst>
          </p:cNvPr>
          <p:cNvSpPr/>
          <p:nvPr/>
        </p:nvSpPr>
        <p:spPr>
          <a:xfrm>
            <a:off x="2605501" y="3039173"/>
            <a:ext cx="577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800" dirty="0">
                <a:solidFill>
                  <a:srgbClr val="000000"/>
                </a:solidFill>
                <a:sym typeface="Symbol" panose="05050102010706020507" pitchFamily="18" charset="2"/>
              </a:rPr>
              <a:t></a:t>
            </a:r>
            <a:r>
              <a:rPr lang="fr-FR" sz="28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r>
              <a:rPr lang="fr-FR" sz="2800" dirty="0">
                <a:solidFill>
                  <a:srgbClr val="000000"/>
                </a:solidFill>
              </a:rPr>
              <a:t> </a:t>
            </a:r>
            <a:endParaRPr lang="fr-FR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E0BF7E-41DB-40CA-BD34-412732809895}"/>
              </a:ext>
            </a:extLst>
          </p:cNvPr>
          <p:cNvSpPr/>
          <p:nvPr/>
        </p:nvSpPr>
        <p:spPr>
          <a:xfrm>
            <a:off x="682713" y="531349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400" dirty="0"/>
              <a:t>E(eV)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E5D26B-5E37-4C33-B466-8F56E31F29D9}"/>
              </a:ext>
            </a:extLst>
          </p:cNvPr>
          <p:cNvSpPr/>
          <p:nvPr/>
        </p:nvSpPr>
        <p:spPr>
          <a:xfrm>
            <a:off x="3828889" y="523909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400" dirty="0"/>
              <a:t>E(eV)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051C3F5-B5E5-4341-A5B9-A88BE9DF9AFD}"/>
              </a:ext>
            </a:extLst>
          </p:cNvPr>
          <p:cNvCxnSpPr>
            <a:cxnSpLocks/>
          </p:cNvCxnSpPr>
          <p:nvPr/>
        </p:nvCxnSpPr>
        <p:spPr>
          <a:xfrm>
            <a:off x="3191812" y="5058735"/>
            <a:ext cx="840526" cy="531108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FC2A42F-E7A0-4241-AE8A-214B57CA51F0}"/>
              </a:ext>
            </a:extLst>
          </p:cNvPr>
          <p:cNvCxnSpPr/>
          <p:nvPr/>
        </p:nvCxnSpPr>
        <p:spPr>
          <a:xfrm rot="5400000" flipH="1" flipV="1">
            <a:off x="4028701" y="2475998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F977DF8-8324-4938-B32C-033CF8E46E15}"/>
              </a:ext>
            </a:extLst>
          </p:cNvPr>
          <p:cNvCxnSpPr/>
          <p:nvPr/>
        </p:nvCxnSpPr>
        <p:spPr>
          <a:xfrm flipH="1">
            <a:off x="4034049" y="2499564"/>
            <a:ext cx="4499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EADFB92-1F58-4275-AA5D-6D6E3F2667B8}"/>
              </a:ext>
            </a:extLst>
          </p:cNvPr>
          <p:cNvCxnSpPr/>
          <p:nvPr/>
        </p:nvCxnSpPr>
        <p:spPr>
          <a:xfrm flipH="1">
            <a:off x="4561066" y="2499564"/>
            <a:ext cx="4499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9344998-AF76-41B4-8FAE-E8092328281F}"/>
              </a:ext>
            </a:extLst>
          </p:cNvPr>
          <p:cNvCxnSpPr/>
          <p:nvPr/>
        </p:nvCxnSpPr>
        <p:spPr>
          <a:xfrm rot="5400000" flipH="1" flipV="1">
            <a:off x="5046693" y="2476444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72F2FF6-77B4-400E-A626-77FB0ECA1834}"/>
              </a:ext>
            </a:extLst>
          </p:cNvPr>
          <p:cNvCxnSpPr/>
          <p:nvPr/>
        </p:nvCxnSpPr>
        <p:spPr>
          <a:xfrm flipH="1">
            <a:off x="5088082" y="2499564"/>
            <a:ext cx="4499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C2FF57B-0100-4892-A47A-C8E39F6B1538}"/>
              </a:ext>
            </a:extLst>
          </p:cNvPr>
          <p:cNvCxnSpPr/>
          <p:nvPr/>
        </p:nvCxnSpPr>
        <p:spPr>
          <a:xfrm rot="5400000" flipH="1" flipV="1">
            <a:off x="2707823" y="3832972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B6F7CF83-2385-43E3-8A2A-93BAD4665F26}"/>
              </a:ext>
            </a:extLst>
          </p:cNvPr>
          <p:cNvCxnSpPr/>
          <p:nvPr/>
        </p:nvCxnSpPr>
        <p:spPr>
          <a:xfrm rot="5400000" flipH="1" flipV="1">
            <a:off x="2844858" y="3880430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1C210B6-52C5-4857-917C-45C61A511877}"/>
              </a:ext>
            </a:extLst>
          </p:cNvPr>
          <p:cNvCxnSpPr/>
          <p:nvPr/>
        </p:nvCxnSpPr>
        <p:spPr>
          <a:xfrm flipH="1">
            <a:off x="2790448" y="3856538"/>
            <a:ext cx="4499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E768113-7314-4349-BCCE-BFCEFC7A8696}"/>
              </a:ext>
            </a:extLst>
          </p:cNvPr>
          <p:cNvCxnSpPr/>
          <p:nvPr/>
        </p:nvCxnSpPr>
        <p:spPr>
          <a:xfrm rot="5400000" flipH="1" flipV="1">
            <a:off x="2150398" y="3832972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E6ABF1A-88A7-4867-8125-CBCD658B17EB}"/>
              </a:ext>
            </a:extLst>
          </p:cNvPr>
          <p:cNvCxnSpPr/>
          <p:nvPr/>
        </p:nvCxnSpPr>
        <p:spPr>
          <a:xfrm rot="5400000" flipH="1" flipV="1">
            <a:off x="2308701" y="3880430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327D0430-F8B7-448E-92AA-D48C47473EB8}"/>
              </a:ext>
            </a:extLst>
          </p:cNvPr>
          <p:cNvCxnSpPr/>
          <p:nvPr/>
        </p:nvCxnSpPr>
        <p:spPr>
          <a:xfrm flipH="1">
            <a:off x="2243657" y="3856538"/>
            <a:ext cx="4499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B05E762F-82D3-40B6-A267-015431F65D43}"/>
              </a:ext>
            </a:extLst>
          </p:cNvPr>
          <p:cNvCxnSpPr/>
          <p:nvPr/>
        </p:nvCxnSpPr>
        <p:spPr>
          <a:xfrm flipH="1">
            <a:off x="2285669" y="2941798"/>
            <a:ext cx="90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0DA1D1F-3C20-48DE-9CAB-A4D2150A75D4}"/>
              </a:ext>
            </a:extLst>
          </p:cNvPr>
          <p:cNvCxnSpPr/>
          <p:nvPr/>
        </p:nvCxnSpPr>
        <p:spPr>
          <a:xfrm rot="5400000" flipH="1" flipV="1">
            <a:off x="2431155" y="2888281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C2A3078D-04EF-4BE3-AD7D-534BF12F2634}"/>
              </a:ext>
            </a:extLst>
          </p:cNvPr>
          <p:cNvCxnSpPr/>
          <p:nvPr/>
        </p:nvCxnSpPr>
        <p:spPr>
          <a:xfrm rot="5400000" flipH="1" flipV="1">
            <a:off x="2576202" y="2939081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E491862-9D61-4900-B9C6-D14124715313}"/>
              </a:ext>
            </a:extLst>
          </p:cNvPr>
          <p:cNvCxnSpPr/>
          <p:nvPr/>
        </p:nvCxnSpPr>
        <p:spPr>
          <a:xfrm rot="5400000" flipH="1" flipV="1">
            <a:off x="4530279" y="2474096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5E50FB60-6DB3-4E83-ABC4-B69B4D8F9583}"/>
              </a:ext>
            </a:extLst>
          </p:cNvPr>
          <p:cNvCxnSpPr/>
          <p:nvPr/>
        </p:nvCxnSpPr>
        <p:spPr>
          <a:xfrm rot="5400000" flipH="1" flipV="1">
            <a:off x="4080422" y="5589843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977B51DB-F057-40C1-A85D-39C201CA0C02}"/>
              </a:ext>
            </a:extLst>
          </p:cNvPr>
          <p:cNvCxnSpPr/>
          <p:nvPr/>
        </p:nvCxnSpPr>
        <p:spPr>
          <a:xfrm flipH="1">
            <a:off x="4008361" y="5589843"/>
            <a:ext cx="4499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5CE48C56-9BE0-472C-A98E-84F9E14DAD8C}"/>
              </a:ext>
            </a:extLst>
          </p:cNvPr>
          <p:cNvCxnSpPr/>
          <p:nvPr/>
        </p:nvCxnSpPr>
        <p:spPr>
          <a:xfrm rot="5400000" flipH="1" flipV="1">
            <a:off x="3922603" y="5555083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259CFE1B-8260-4E7D-932B-03469B45A240}"/>
              </a:ext>
            </a:extLst>
          </p:cNvPr>
          <p:cNvCxnSpPr/>
          <p:nvPr/>
        </p:nvCxnSpPr>
        <p:spPr>
          <a:xfrm rot="5400000" flipH="1" flipV="1">
            <a:off x="1126928" y="5589843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2DBAF57F-58E2-42E4-AB9B-731A028331F7}"/>
              </a:ext>
            </a:extLst>
          </p:cNvPr>
          <p:cNvCxnSpPr/>
          <p:nvPr/>
        </p:nvCxnSpPr>
        <p:spPr>
          <a:xfrm flipH="1">
            <a:off x="1054867" y="5589843"/>
            <a:ext cx="4499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3BCD6B9-F2F4-44CA-B3F8-B73E21770F43}"/>
              </a:ext>
            </a:extLst>
          </p:cNvPr>
          <p:cNvCxnSpPr/>
          <p:nvPr/>
        </p:nvCxnSpPr>
        <p:spPr>
          <a:xfrm rot="5400000" flipH="1" flipV="1">
            <a:off x="969109" y="5555083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BC59B636-815A-4495-9625-75C5426CD3A8}"/>
              </a:ext>
            </a:extLst>
          </p:cNvPr>
          <p:cNvCxnSpPr>
            <a:cxnSpLocks/>
          </p:cNvCxnSpPr>
          <p:nvPr/>
        </p:nvCxnSpPr>
        <p:spPr>
          <a:xfrm flipH="1">
            <a:off x="1518473" y="5058735"/>
            <a:ext cx="779746" cy="531108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9B122260-1FCA-4773-9E3E-B1FA834E6D78}"/>
              </a:ext>
            </a:extLst>
          </p:cNvPr>
          <p:cNvCxnSpPr>
            <a:cxnSpLocks/>
          </p:cNvCxnSpPr>
          <p:nvPr/>
        </p:nvCxnSpPr>
        <p:spPr>
          <a:xfrm flipV="1">
            <a:off x="3182110" y="5597086"/>
            <a:ext cx="850228" cy="542445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8BF20F8C-58A7-4659-B368-09AFA3F0FD80}"/>
              </a:ext>
            </a:extLst>
          </p:cNvPr>
          <p:cNvCxnSpPr/>
          <p:nvPr/>
        </p:nvCxnSpPr>
        <p:spPr>
          <a:xfrm flipH="1">
            <a:off x="2300036" y="5060352"/>
            <a:ext cx="90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D46DC0D3-6309-4C6A-B4DF-A4FD277525AF}"/>
              </a:ext>
            </a:extLst>
          </p:cNvPr>
          <p:cNvCxnSpPr/>
          <p:nvPr/>
        </p:nvCxnSpPr>
        <p:spPr>
          <a:xfrm flipH="1">
            <a:off x="2299912" y="6151479"/>
            <a:ext cx="90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A3E015B3-CBA1-44F7-9A26-3B9A2E7B394B}"/>
              </a:ext>
            </a:extLst>
          </p:cNvPr>
          <p:cNvCxnSpPr>
            <a:cxnSpLocks/>
          </p:cNvCxnSpPr>
          <p:nvPr/>
        </p:nvCxnSpPr>
        <p:spPr>
          <a:xfrm>
            <a:off x="1519894" y="5623493"/>
            <a:ext cx="790049" cy="511944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74D7A658-26D4-4ED8-BAB6-2856BC792154}"/>
              </a:ext>
            </a:extLst>
          </p:cNvPr>
          <p:cNvCxnSpPr/>
          <p:nvPr/>
        </p:nvCxnSpPr>
        <p:spPr>
          <a:xfrm rot="5400000" flipH="1" flipV="1">
            <a:off x="-81534" y="2475999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B7ED761A-74E0-403C-B1C0-DCA57DF7CC9B}"/>
              </a:ext>
            </a:extLst>
          </p:cNvPr>
          <p:cNvCxnSpPr/>
          <p:nvPr/>
        </p:nvCxnSpPr>
        <p:spPr>
          <a:xfrm flipH="1">
            <a:off x="11723" y="2499564"/>
            <a:ext cx="4499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5F1A2FBC-3C47-40C1-81F0-F867F5D5A499}"/>
              </a:ext>
            </a:extLst>
          </p:cNvPr>
          <p:cNvCxnSpPr/>
          <p:nvPr/>
        </p:nvCxnSpPr>
        <p:spPr>
          <a:xfrm flipH="1">
            <a:off x="538740" y="2499564"/>
            <a:ext cx="4499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979F8D7D-D8E1-40B8-B05D-7D24CF40D667}"/>
              </a:ext>
            </a:extLst>
          </p:cNvPr>
          <p:cNvCxnSpPr/>
          <p:nvPr/>
        </p:nvCxnSpPr>
        <p:spPr>
          <a:xfrm rot="5400000" flipH="1" flipV="1">
            <a:off x="1024367" y="2476444"/>
            <a:ext cx="50618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D895B9F7-49C5-4E33-83F6-1D078E52EB5A}"/>
              </a:ext>
            </a:extLst>
          </p:cNvPr>
          <p:cNvCxnSpPr/>
          <p:nvPr/>
        </p:nvCxnSpPr>
        <p:spPr>
          <a:xfrm flipH="1">
            <a:off x="1065756" y="2499564"/>
            <a:ext cx="4499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AFD0AC45-37A0-4EEF-AD34-C124273B3494}"/>
              </a:ext>
            </a:extLst>
          </p:cNvPr>
          <p:cNvCxnSpPr/>
          <p:nvPr/>
        </p:nvCxnSpPr>
        <p:spPr>
          <a:xfrm rot="5400000" flipH="1" flipV="1">
            <a:off x="515583" y="2474097"/>
            <a:ext cx="506185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3BE92624-28FC-42A7-AD74-D331374F9720}"/>
              </a:ext>
            </a:extLst>
          </p:cNvPr>
          <p:cNvCxnSpPr/>
          <p:nvPr/>
        </p:nvCxnSpPr>
        <p:spPr>
          <a:xfrm rot="5400000" flipH="1" flipV="1">
            <a:off x="2561499" y="5074944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01AF9551-64CA-4A89-9BA6-51A0570F12D7}"/>
              </a:ext>
            </a:extLst>
          </p:cNvPr>
          <p:cNvCxnSpPr/>
          <p:nvPr/>
        </p:nvCxnSpPr>
        <p:spPr>
          <a:xfrm rot="5400000" flipH="1" flipV="1">
            <a:off x="2401531" y="5053220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BE95E940-FC47-4109-8EF2-8250B26A2589}"/>
              </a:ext>
            </a:extLst>
          </p:cNvPr>
          <p:cNvCxnSpPr/>
          <p:nvPr/>
        </p:nvCxnSpPr>
        <p:spPr>
          <a:xfrm rot="5400000" flipH="1" flipV="1">
            <a:off x="2561374" y="6151269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049D2554-33F1-41C4-B5FE-9AE74F1803A7}"/>
              </a:ext>
            </a:extLst>
          </p:cNvPr>
          <p:cNvCxnSpPr/>
          <p:nvPr/>
        </p:nvCxnSpPr>
        <p:spPr>
          <a:xfrm rot="5400000" flipH="1" flipV="1">
            <a:off x="2413311" y="6129545"/>
            <a:ext cx="50618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D4B3FFDD-FC07-4989-9556-BB2BDB1A500D}"/>
              </a:ext>
            </a:extLst>
          </p:cNvPr>
          <p:cNvCxnSpPr/>
          <p:nvPr/>
        </p:nvCxnSpPr>
        <p:spPr>
          <a:xfrm flipH="1">
            <a:off x="2779071" y="1333968"/>
            <a:ext cx="4499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BC238A44-55FD-4876-A1FF-1E001532B12D}"/>
              </a:ext>
            </a:extLst>
          </p:cNvPr>
          <p:cNvCxnSpPr/>
          <p:nvPr/>
        </p:nvCxnSpPr>
        <p:spPr>
          <a:xfrm flipH="1">
            <a:off x="2232280" y="1333968"/>
            <a:ext cx="4499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FA888445-59E2-4297-9D4F-97242F8287FF}"/>
              </a:ext>
            </a:extLst>
          </p:cNvPr>
          <p:cNvCxnSpPr>
            <a:cxnSpLocks/>
          </p:cNvCxnSpPr>
          <p:nvPr/>
        </p:nvCxnSpPr>
        <p:spPr>
          <a:xfrm flipV="1">
            <a:off x="1513391" y="1323540"/>
            <a:ext cx="742329" cy="1176024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41D57840-46D1-47FC-AE21-8036F3A85D77}"/>
              </a:ext>
            </a:extLst>
          </p:cNvPr>
          <p:cNvCxnSpPr>
            <a:cxnSpLocks/>
          </p:cNvCxnSpPr>
          <p:nvPr/>
        </p:nvCxnSpPr>
        <p:spPr>
          <a:xfrm flipH="1" flipV="1">
            <a:off x="3213558" y="1339358"/>
            <a:ext cx="802565" cy="1160206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D2032645-FF8F-48EC-ADD7-BD4701DD7F6E}"/>
              </a:ext>
            </a:extLst>
          </p:cNvPr>
          <p:cNvCxnSpPr>
            <a:cxnSpLocks/>
          </p:cNvCxnSpPr>
          <p:nvPr/>
        </p:nvCxnSpPr>
        <p:spPr>
          <a:xfrm>
            <a:off x="3180203" y="2947868"/>
            <a:ext cx="836310" cy="2649217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E8EC15E5-63BA-4719-935D-488AAFD396B1}"/>
              </a:ext>
            </a:extLst>
          </p:cNvPr>
          <p:cNvCxnSpPr>
            <a:cxnSpLocks/>
          </p:cNvCxnSpPr>
          <p:nvPr/>
        </p:nvCxnSpPr>
        <p:spPr>
          <a:xfrm>
            <a:off x="3169417" y="615634"/>
            <a:ext cx="842893" cy="4981451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23C9B77A-28FE-4F87-AE4B-B63E3EC97448}"/>
              </a:ext>
            </a:extLst>
          </p:cNvPr>
          <p:cNvCxnSpPr>
            <a:cxnSpLocks/>
          </p:cNvCxnSpPr>
          <p:nvPr/>
        </p:nvCxnSpPr>
        <p:spPr>
          <a:xfrm flipH="1">
            <a:off x="1517504" y="2937039"/>
            <a:ext cx="765701" cy="2660046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270754FA-8A60-4631-A1BB-FBB7F5A4B8E9}"/>
              </a:ext>
            </a:extLst>
          </p:cNvPr>
          <p:cNvCxnSpPr>
            <a:cxnSpLocks/>
          </p:cNvCxnSpPr>
          <p:nvPr/>
        </p:nvCxnSpPr>
        <p:spPr>
          <a:xfrm flipH="1">
            <a:off x="1513126" y="615634"/>
            <a:ext cx="757386" cy="4981451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632C892E-F192-4174-A936-7E81FEBA0C92}"/>
              </a:ext>
            </a:extLst>
          </p:cNvPr>
          <p:cNvCxnSpPr>
            <a:cxnSpLocks/>
          </p:cNvCxnSpPr>
          <p:nvPr/>
        </p:nvCxnSpPr>
        <p:spPr>
          <a:xfrm flipV="1">
            <a:off x="3161248" y="2499563"/>
            <a:ext cx="849922" cy="434951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B4C61F28-862F-4724-A5B8-7DB55FA7D8EE}"/>
              </a:ext>
            </a:extLst>
          </p:cNvPr>
          <p:cNvCxnSpPr>
            <a:cxnSpLocks/>
          </p:cNvCxnSpPr>
          <p:nvPr/>
        </p:nvCxnSpPr>
        <p:spPr>
          <a:xfrm>
            <a:off x="3150678" y="616811"/>
            <a:ext cx="881660" cy="188313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ACB8BC24-F5D6-41D6-B152-D472CE32BDD5}"/>
              </a:ext>
            </a:extLst>
          </p:cNvPr>
          <p:cNvCxnSpPr>
            <a:cxnSpLocks/>
          </p:cNvCxnSpPr>
          <p:nvPr/>
        </p:nvCxnSpPr>
        <p:spPr>
          <a:xfrm flipH="1">
            <a:off x="1518149" y="620425"/>
            <a:ext cx="734654" cy="1875017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76BDF0F3-50BF-40C9-B9D7-CE68EBD9F49D}"/>
              </a:ext>
            </a:extLst>
          </p:cNvPr>
          <p:cNvCxnSpPr>
            <a:cxnSpLocks/>
          </p:cNvCxnSpPr>
          <p:nvPr/>
        </p:nvCxnSpPr>
        <p:spPr>
          <a:xfrm>
            <a:off x="1525108" y="2499625"/>
            <a:ext cx="753985" cy="449458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434AE479-C6C4-4875-A0F3-14A95E7B1D63}"/>
              </a:ext>
            </a:extLst>
          </p:cNvPr>
          <p:cNvGrpSpPr/>
          <p:nvPr/>
        </p:nvGrpSpPr>
        <p:grpSpPr>
          <a:xfrm>
            <a:off x="2289826" y="4077405"/>
            <a:ext cx="1025382" cy="525492"/>
            <a:chOff x="2344418" y="4445901"/>
            <a:chExt cx="1025382" cy="52549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07C9E6B-CD98-442E-82D9-AF0814D8A3E5}"/>
                </a:ext>
              </a:extLst>
            </p:cNvPr>
            <p:cNvSpPr/>
            <p:nvPr/>
          </p:nvSpPr>
          <p:spPr>
            <a:xfrm>
              <a:off x="2344418" y="4445901"/>
              <a:ext cx="48603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rgbClr val="00B050"/>
                  </a:solidFill>
                  <a:sym typeface="Symbol" panose="05050102010706020507" pitchFamily="18" charset="2"/>
                </a:rPr>
                <a:t></a:t>
              </a:r>
              <a:r>
                <a:rPr lang="fr-FR" sz="2800" baseline="-25000" dirty="0">
                  <a:solidFill>
                    <a:srgbClr val="00B050"/>
                  </a:solidFill>
                  <a:sym typeface="Symbol" panose="05050102010706020507" pitchFamily="18" charset="2"/>
                </a:rPr>
                <a:t>x</a:t>
              </a:r>
              <a:endParaRPr lang="fr-FR" sz="2000" dirty="0">
                <a:solidFill>
                  <a:srgbClr val="00B050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EC75D1F-AA39-46FB-BEE0-7AB7F0EF460E}"/>
                </a:ext>
              </a:extLst>
            </p:cNvPr>
            <p:cNvSpPr/>
            <p:nvPr/>
          </p:nvSpPr>
          <p:spPr>
            <a:xfrm>
              <a:off x="2878960" y="4448173"/>
              <a:ext cx="4908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rgbClr val="00B050"/>
                  </a:solidFill>
                  <a:sym typeface="Symbol" panose="05050102010706020507" pitchFamily="18" charset="2"/>
                </a:rPr>
                <a:t></a:t>
              </a:r>
              <a:r>
                <a:rPr lang="fr-FR" sz="2800" baseline="-25000" dirty="0">
                  <a:solidFill>
                    <a:srgbClr val="00B050"/>
                  </a:solidFill>
                  <a:sym typeface="Symbol" panose="05050102010706020507" pitchFamily="18" charset="2"/>
                </a:rPr>
                <a:t>y</a:t>
              </a:r>
              <a:endParaRPr lang="fr-FR" sz="2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761342CA-B3A0-41AD-8678-24802A924595}"/>
              </a:ext>
            </a:extLst>
          </p:cNvPr>
          <p:cNvGrpSpPr/>
          <p:nvPr/>
        </p:nvGrpSpPr>
        <p:grpSpPr>
          <a:xfrm>
            <a:off x="2140311" y="1346833"/>
            <a:ext cx="1204918" cy="525492"/>
            <a:chOff x="2344418" y="4445901"/>
            <a:chExt cx="1204918" cy="525492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52D8B09-7899-496E-97E9-74894253BFA8}"/>
                </a:ext>
              </a:extLst>
            </p:cNvPr>
            <p:cNvSpPr/>
            <p:nvPr/>
          </p:nvSpPr>
          <p:spPr>
            <a:xfrm>
              <a:off x="2344418" y="4445901"/>
              <a:ext cx="66556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rgbClr val="00B050"/>
                  </a:solidFill>
                  <a:sym typeface="Symbol" panose="05050102010706020507" pitchFamily="18" charset="2"/>
                </a:rPr>
                <a:t>*</a:t>
              </a:r>
              <a:r>
                <a:rPr lang="fr-FR" sz="2800" baseline="-25000" dirty="0">
                  <a:solidFill>
                    <a:srgbClr val="00B050"/>
                  </a:solidFill>
                  <a:sym typeface="Symbol" panose="05050102010706020507" pitchFamily="18" charset="2"/>
                </a:rPr>
                <a:t>x</a:t>
              </a:r>
              <a:endParaRPr lang="fr-FR" sz="2000" dirty="0">
                <a:solidFill>
                  <a:srgbClr val="00B050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FDD5DE4-7A4A-4DA0-B361-07466F826008}"/>
                </a:ext>
              </a:extLst>
            </p:cNvPr>
            <p:cNvSpPr/>
            <p:nvPr/>
          </p:nvSpPr>
          <p:spPr>
            <a:xfrm>
              <a:off x="2878960" y="4448173"/>
              <a:ext cx="6703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rgbClr val="00B050"/>
                  </a:solidFill>
                  <a:sym typeface="Symbol" panose="05050102010706020507" pitchFamily="18" charset="2"/>
                </a:rPr>
                <a:t>*</a:t>
              </a:r>
              <a:r>
                <a:rPr lang="fr-FR" sz="2800" baseline="-25000" dirty="0">
                  <a:solidFill>
                    <a:srgbClr val="00B050"/>
                  </a:solidFill>
                  <a:sym typeface="Symbol" panose="05050102010706020507" pitchFamily="18" charset="2"/>
                </a:rPr>
                <a:t>y</a:t>
              </a:r>
              <a:endParaRPr lang="fr-FR" sz="2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D7F0C841-2828-4C27-93AF-5D19EC56D59C}"/>
              </a:ext>
            </a:extLst>
          </p:cNvPr>
          <p:cNvSpPr/>
          <p:nvPr/>
        </p:nvSpPr>
        <p:spPr>
          <a:xfrm>
            <a:off x="2609107" y="5225748"/>
            <a:ext cx="7553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*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1E3A26D-2DB8-43AF-B027-BD5E8A69F8E6}"/>
              </a:ext>
            </a:extLst>
          </p:cNvPr>
          <p:cNvSpPr/>
          <p:nvPr/>
        </p:nvSpPr>
        <p:spPr>
          <a:xfrm>
            <a:off x="2670605" y="6300796"/>
            <a:ext cx="575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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31C7F83-0C3F-4B46-80E0-E3DABAC05FEA}"/>
              </a:ext>
            </a:extLst>
          </p:cNvPr>
          <p:cNvSpPr/>
          <p:nvPr/>
        </p:nvSpPr>
        <p:spPr>
          <a:xfrm>
            <a:off x="5588562" y="2243263"/>
            <a:ext cx="590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-15</a:t>
            </a:r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5D0424AF-D4E3-402A-9C0E-667B3756D44B}"/>
              </a:ext>
            </a:extLst>
          </p:cNvPr>
          <p:cNvCxnSpPr>
            <a:cxnSpLocks/>
          </p:cNvCxnSpPr>
          <p:nvPr/>
        </p:nvCxnSpPr>
        <p:spPr>
          <a:xfrm flipV="1">
            <a:off x="1019967" y="2494022"/>
            <a:ext cx="0" cy="3096000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42CF3E5C-4E93-415E-90B9-FECC73020B67}"/>
              </a:ext>
            </a:extLst>
          </p:cNvPr>
          <p:cNvSpPr/>
          <p:nvPr/>
        </p:nvSpPr>
        <p:spPr>
          <a:xfrm>
            <a:off x="47641" y="3663689"/>
            <a:ext cx="140134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 rtl="1"/>
            <a:r>
              <a:rPr lang="fr-FR" sz="2000" b="1" dirty="0">
                <a:solidFill>
                  <a:srgbClr val="FF0000"/>
                </a:solidFill>
                <a:sym typeface="Symbol" panose="05050102010706020507" pitchFamily="18" charset="2"/>
              </a:rPr>
              <a:t></a:t>
            </a:r>
            <a:r>
              <a:rPr lang="fr-FR" sz="2000" b="1" dirty="0">
                <a:solidFill>
                  <a:srgbClr val="FF0000"/>
                </a:solidFill>
              </a:rPr>
              <a:t>E = 11(eV)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1293A92-FD99-4704-ACAD-41EFBEC28423}"/>
              </a:ext>
            </a:extLst>
          </p:cNvPr>
          <p:cNvSpPr/>
          <p:nvPr/>
        </p:nvSpPr>
        <p:spPr>
          <a:xfrm>
            <a:off x="4965351" y="2726452"/>
            <a:ext cx="619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400" dirty="0"/>
              <a:t>2pz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5C73802-83E0-4939-B184-B6C380652260}"/>
              </a:ext>
            </a:extLst>
          </p:cNvPr>
          <p:cNvSpPr/>
          <p:nvPr/>
        </p:nvSpPr>
        <p:spPr>
          <a:xfrm>
            <a:off x="4032119" y="5839131"/>
            <a:ext cx="460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400" dirty="0">
                <a:solidFill>
                  <a:srgbClr val="FF0000"/>
                </a:solidFill>
              </a:rPr>
              <a:t>2s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4D6FE2B-1FAB-4CC7-8199-5E49AC331709}"/>
              </a:ext>
            </a:extLst>
          </p:cNvPr>
          <p:cNvSpPr/>
          <p:nvPr/>
        </p:nvSpPr>
        <p:spPr>
          <a:xfrm>
            <a:off x="4484236" y="1757429"/>
            <a:ext cx="640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400" dirty="0">
                <a:solidFill>
                  <a:srgbClr val="00B050"/>
                </a:solidFill>
              </a:rPr>
              <a:t>2py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DCBB5A2-B987-49A4-8EB3-7318792B45DF}"/>
              </a:ext>
            </a:extLst>
          </p:cNvPr>
          <p:cNvSpPr/>
          <p:nvPr/>
        </p:nvSpPr>
        <p:spPr>
          <a:xfrm>
            <a:off x="3983230" y="2702426"/>
            <a:ext cx="640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2400" dirty="0">
                <a:solidFill>
                  <a:srgbClr val="00B050"/>
                </a:solidFill>
              </a:rPr>
              <a:t>2px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94C3FB4-05C6-41D1-BF9F-D5705E696AAB}"/>
              </a:ext>
            </a:extLst>
          </p:cNvPr>
          <p:cNvSpPr/>
          <p:nvPr/>
        </p:nvSpPr>
        <p:spPr>
          <a:xfrm>
            <a:off x="7009264" y="4400972"/>
            <a:ext cx="48686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/>
              <a:t>indice de liaison:</a:t>
            </a:r>
          </a:p>
          <a:p>
            <a:r>
              <a:rPr lang="fr-FR" sz="2800" dirty="0" err="1">
                <a:latin typeface="Georgia" panose="02040502050405020303" pitchFamily="18" charset="0"/>
              </a:rPr>
              <a:t>N</a:t>
            </a:r>
            <a:r>
              <a:rPr lang="fr-FR" sz="2800" i="1" baseline="-25000" dirty="0" err="1">
                <a:latin typeface="Georgia" panose="02040502050405020303" pitchFamily="18" charset="0"/>
              </a:rPr>
              <a:t>l</a:t>
            </a:r>
            <a:r>
              <a:rPr lang="fr-FR" sz="2800" i="1" dirty="0"/>
              <a:t> </a:t>
            </a:r>
            <a:r>
              <a:rPr lang="fr-FR" sz="2800" dirty="0"/>
              <a:t>= 1/2 (e – e*) = 1/2 (8 - 2) = 3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910E527-1098-4CED-BEA8-FA1AD4E8AD45}"/>
              </a:ext>
            </a:extLst>
          </p:cNvPr>
          <p:cNvSpPr/>
          <p:nvPr/>
        </p:nvSpPr>
        <p:spPr>
          <a:xfrm>
            <a:off x="6687550" y="2980964"/>
            <a:ext cx="5495415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/>
              <a:t> </a:t>
            </a:r>
            <a:r>
              <a:rPr lang="fr-FR" sz="2800" dirty="0"/>
              <a:t>Configuration électronique:</a:t>
            </a:r>
          </a:p>
          <a:p>
            <a:pPr algn="ctr"/>
            <a:r>
              <a:rPr lang="fr-FR" sz="2800" dirty="0"/>
              <a:t>2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 ²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/>
              <a:t> &lt; 2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 ²*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/>
              <a:t> &lt; 2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²</a:t>
            </a:r>
            <a:r>
              <a:rPr lang="fr-FR" sz="32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x </a:t>
            </a:r>
            <a:r>
              <a:rPr lang="fr-FR" sz="3200" dirty="0">
                <a:sym typeface="Symbol" panose="05050102010706020507" pitchFamily="18" charset="2"/>
              </a:rPr>
              <a:t>= 2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²</a:t>
            </a:r>
            <a:r>
              <a:rPr lang="fr-FR" sz="32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y  </a:t>
            </a:r>
            <a:r>
              <a:rPr lang="fr-FR" sz="3200" dirty="0">
                <a:sym typeface="Symbol" panose="05050102010706020507" pitchFamily="18" charset="2"/>
              </a:rPr>
              <a:t>&lt;</a:t>
            </a:r>
            <a:r>
              <a:rPr lang="fr-FR" sz="2800" dirty="0"/>
              <a:t>σ²</a:t>
            </a:r>
            <a:r>
              <a:rPr lang="fr-FR" sz="2800" baseline="-25000" dirty="0"/>
              <a:t>z</a:t>
            </a:r>
            <a:endParaRPr lang="fr-FR" sz="2800" dirty="0"/>
          </a:p>
          <a:p>
            <a:r>
              <a:rPr lang="fr-FR" sz="2800" dirty="0"/>
              <a:t>N</a:t>
            </a:r>
            <a:r>
              <a:rPr lang="fr-FR" sz="2800" baseline="-25000" dirty="0"/>
              <a:t>2</a:t>
            </a:r>
            <a:r>
              <a:rPr lang="fr-FR" sz="2800" dirty="0"/>
              <a:t> : …  / 2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 ²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/>
              <a:t>  2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 ²*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/>
              <a:t> 2(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²</a:t>
            </a:r>
            <a:r>
              <a:rPr lang="fr-FR" sz="32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x  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²</a:t>
            </a:r>
            <a:r>
              <a:rPr lang="fr-FR" sz="32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y</a:t>
            </a:r>
            <a:r>
              <a:rPr lang="fr-FR" sz="3200" dirty="0">
                <a:sym typeface="Symbol" panose="05050102010706020507" pitchFamily="18" charset="2"/>
              </a:rPr>
              <a:t>)</a:t>
            </a:r>
            <a:r>
              <a:rPr lang="fr-FR" sz="32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  </a:t>
            </a:r>
            <a:r>
              <a:rPr lang="fr-FR" sz="3200" dirty="0">
                <a:sym typeface="Symbol" panose="05050102010706020507" pitchFamily="18" charset="2"/>
              </a:rPr>
              <a:t>2</a:t>
            </a:r>
            <a:r>
              <a:rPr lang="fr-FR" sz="2800" dirty="0"/>
              <a:t>σ²</a:t>
            </a:r>
            <a:r>
              <a:rPr lang="fr-FR" sz="2800" baseline="-25000" dirty="0"/>
              <a:t>z</a:t>
            </a:r>
            <a:endParaRPr lang="fr-FR" sz="280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316B345-D70C-47AD-8209-B7A3649A0A6E}"/>
              </a:ext>
            </a:extLst>
          </p:cNvPr>
          <p:cNvSpPr/>
          <p:nvPr/>
        </p:nvSpPr>
        <p:spPr>
          <a:xfrm>
            <a:off x="7149255" y="1695976"/>
            <a:ext cx="45795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00B050"/>
                </a:solidFill>
              </a:rPr>
              <a:t>Recouvrement latéral entre: </a:t>
            </a:r>
          </a:p>
          <a:p>
            <a:pPr algn="ctr"/>
            <a:r>
              <a:rPr lang="fr-FR" sz="2800" dirty="0">
                <a:solidFill>
                  <a:srgbClr val="00B050"/>
                </a:solidFill>
              </a:rPr>
              <a:t> 2px + 2px = </a:t>
            </a:r>
            <a:r>
              <a:rPr lang="fr-FR" sz="2800" dirty="0">
                <a:solidFill>
                  <a:srgbClr val="00B050"/>
                </a:solidFill>
                <a:sym typeface="Symbol" panose="05050102010706020507" pitchFamily="18" charset="2"/>
              </a:rPr>
              <a:t></a:t>
            </a:r>
            <a:r>
              <a:rPr lang="fr-FR" sz="28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x</a:t>
            </a:r>
            <a:endParaRPr lang="fr-FR" sz="2800" dirty="0">
              <a:solidFill>
                <a:srgbClr val="00B050"/>
              </a:solidFill>
            </a:endParaRPr>
          </a:p>
          <a:p>
            <a:pPr algn="ctr"/>
            <a:r>
              <a:rPr lang="fr-FR" sz="2800" dirty="0">
                <a:solidFill>
                  <a:srgbClr val="00B050"/>
                </a:solidFill>
              </a:rPr>
              <a:t>  2pxy + 2py = </a:t>
            </a:r>
            <a:r>
              <a:rPr lang="fr-FR" sz="2800" dirty="0">
                <a:solidFill>
                  <a:srgbClr val="00B050"/>
                </a:solidFill>
                <a:sym typeface="Symbol" panose="05050102010706020507" pitchFamily="18" charset="2"/>
              </a:rPr>
              <a:t></a:t>
            </a:r>
            <a:r>
              <a:rPr lang="fr-FR" sz="2800" baseline="-25000" dirty="0">
                <a:solidFill>
                  <a:srgbClr val="00B050"/>
                </a:solidFill>
                <a:sym typeface="Symbol" panose="05050102010706020507" pitchFamily="18" charset="2"/>
              </a:rPr>
              <a:t>y</a:t>
            </a:r>
            <a:endParaRPr lang="fr-FR" sz="2800" dirty="0">
              <a:solidFill>
                <a:srgbClr val="00B050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7B66326-B1B8-422E-B973-47EC60931979}"/>
              </a:ext>
            </a:extLst>
          </p:cNvPr>
          <p:cNvSpPr/>
          <p:nvPr/>
        </p:nvSpPr>
        <p:spPr>
          <a:xfrm>
            <a:off x="6877445" y="-48292"/>
            <a:ext cx="51429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/>
              <a:t>Recouvrement axial entre 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</a:rPr>
              <a:t>2s</a:t>
            </a:r>
            <a:r>
              <a:rPr lang="fr-FR" sz="2800" dirty="0"/>
              <a:t> + </a:t>
            </a:r>
            <a:r>
              <a:rPr lang="fr-FR" sz="2800" dirty="0">
                <a:solidFill>
                  <a:srgbClr val="FF0000"/>
                </a:solidFill>
              </a:rPr>
              <a:t>2s</a:t>
            </a:r>
            <a:r>
              <a:rPr lang="fr-FR" sz="2800" dirty="0"/>
              <a:t> = 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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srgbClr val="FF0000"/>
                </a:solidFill>
              </a:rPr>
              <a:t> +  </a:t>
            </a:r>
            <a:r>
              <a:rPr lang="fr-FR" sz="2800" dirty="0">
                <a:solidFill>
                  <a:srgbClr val="FF0000"/>
                </a:solidFill>
                <a:sym typeface="Symbol" panose="05050102010706020507" pitchFamily="18" charset="2"/>
              </a:rPr>
              <a:t>*</a:t>
            </a:r>
            <a:r>
              <a:rPr lang="fr-FR" sz="28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/>
              <a:t> </a:t>
            </a:r>
            <a:endParaRPr lang="fr-FR" sz="3200" dirty="0"/>
          </a:p>
          <a:p>
            <a:pPr algn="ctr"/>
            <a:r>
              <a:rPr lang="fr-FR" sz="2800" dirty="0"/>
              <a:t>2pz + 2pz = </a:t>
            </a:r>
            <a:r>
              <a:rPr lang="fr-FR" sz="2800" dirty="0">
                <a:solidFill>
                  <a:srgbClr val="000000"/>
                </a:solidFill>
                <a:sym typeface="Symbol" panose="05050102010706020507" pitchFamily="18" charset="2"/>
              </a:rPr>
              <a:t></a:t>
            </a:r>
            <a:r>
              <a:rPr lang="fr-FR" sz="28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endParaRPr lang="fr-FR" sz="2800" dirty="0"/>
          </a:p>
          <a:p>
            <a:pPr algn="ctr"/>
            <a:r>
              <a:rPr lang="fr-FR" sz="2800" dirty="0">
                <a:solidFill>
                  <a:srgbClr val="FF0000"/>
                </a:solidFill>
              </a:rPr>
              <a:t>2s</a:t>
            </a:r>
            <a:r>
              <a:rPr lang="fr-FR" sz="2800" dirty="0"/>
              <a:t> + 2pz = </a:t>
            </a:r>
            <a:r>
              <a:rPr lang="fr-FR" sz="2800" dirty="0">
                <a:solidFill>
                  <a:srgbClr val="000000"/>
                </a:solidFill>
                <a:sym typeface="Symbol" panose="05050102010706020507" pitchFamily="18" charset="2"/>
              </a:rPr>
              <a:t></a:t>
            </a:r>
            <a:r>
              <a:rPr lang="fr-FR" sz="28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r>
              <a:rPr lang="fr-FR" sz="2800" dirty="0">
                <a:solidFill>
                  <a:srgbClr val="000000"/>
                </a:solidFill>
              </a:rPr>
              <a:t> </a:t>
            </a:r>
            <a:r>
              <a:rPr lang="fr-FR" sz="2800" dirty="0"/>
              <a:t>, car ∆E &lt; 12 eV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D182340-E97C-4D02-954F-3842C3EB47F6}"/>
              </a:ext>
            </a:extLst>
          </p:cNvPr>
          <p:cNvSpPr/>
          <p:nvPr/>
        </p:nvSpPr>
        <p:spPr>
          <a:xfrm>
            <a:off x="8416953" y="5128521"/>
            <a:ext cx="6415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5400" b="1" dirty="0"/>
              <a:t>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A9EF85E-BE3C-41E0-966D-836675AC6E69}"/>
              </a:ext>
            </a:extLst>
          </p:cNvPr>
          <p:cNvSpPr/>
          <p:nvPr/>
        </p:nvSpPr>
        <p:spPr>
          <a:xfrm>
            <a:off x="9837496" y="5117284"/>
            <a:ext cx="6415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r-FR" sz="5400" b="1" dirty="0"/>
              <a:t>N</a:t>
            </a:r>
          </a:p>
        </p:txBody>
      </p: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B5969F5E-C602-4575-BBF0-1F035B29881F}"/>
              </a:ext>
            </a:extLst>
          </p:cNvPr>
          <p:cNvCxnSpPr/>
          <p:nvPr/>
        </p:nvCxnSpPr>
        <p:spPr>
          <a:xfrm>
            <a:off x="8366080" y="5363672"/>
            <a:ext cx="0" cy="43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9CD83368-0E4E-4B4E-A270-4BA4EA1D0E4A}"/>
              </a:ext>
            </a:extLst>
          </p:cNvPr>
          <p:cNvCxnSpPr/>
          <p:nvPr/>
        </p:nvCxnSpPr>
        <p:spPr>
          <a:xfrm>
            <a:off x="10483760" y="5366810"/>
            <a:ext cx="0" cy="43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0020DAAD-8ED6-40BF-9A70-C795B927CC41}"/>
              </a:ext>
            </a:extLst>
          </p:cNvPr>
          <p:cNvCxnSpPr>
            <a:cxnSpLocks/>
          </p:cNvCxnSpPr>
          <p:nvPr/>
        </p:nvCxnSpPr>
        <p:spPr>
          <a:xfrm rot="5400000">
            <a:off x="9434356" y="5168926"/>
            <a:ext cx="0" cy="5760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96892279-0B07-4F5D-BC55-2D89F0D50BBB}"/>
              </a:ext>
            </a:extLst>
          </p:cNvPr>
          <p:cNvCxnSpPr>
            <a:cxnSpLocks/>
          </p:cNvCxnSpPr>
          <p:nvPr/>
        </p:nvCxnSpPr>
        <p:spPr>
          <a:xfrm rot="5400000">
            <a:off x="9434133" y="5454629"/>
            <a:ext cx="0" cy="5760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3E57D4F0-38E0-4782-9E42-6570F201045B}"/>
              </a:ext>
            </a:extLst>
          </p:cNvPr>
          <p:cNvCxnSpPr>
            <a:cxnSpLocks/>
          </p:cNvCxnSpPr>
          <p:nvPr/>
        </p:nvCxnSpPr>
        <p:spPr>
          <a:xfrm rot="5400000">
            <a:off x="9437284" y="5313576"/>
            <a:ext cx="0" cy="576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9E3C14F-DC9F-4314-9E3F-39017E939CBD}"/>
              </a:ext>
            </a:extLst>
          </p:cNvPr>
          <p:cNvSpPr/>
          <p:nvPr/>
        </p:nvSpPr>
        <p:spPr>
          <a:xfrm>
            <a:off x="7192369" y="1281725"/>
            <a:ext cx="4481828" cy="432000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ECF90D7-31B5-43BB-A312-8CC8CC029DA8}"/>
              </a:ext>
            </a:extLst>
          </p:cNvPr>
          <p:cNvSpPr/>
          <p:nvPr/>
        </p:nvSpPr>
        <p:spPr>
          <a:xfrm>
            <a:off x="6517757" y="5988684"/>
            <a:ext cx="42598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200" dirty="0">
                <a:solidFill>
                  <a:schemeClr val="accent1"/>
                </a:solidFill>
                <a:latin typeface="+mj-lt"/>
              </a:rPr>
              <a:t>Molécule Diamagnétique :</a:t>
            </a:r>
            <a:br>
              <a:rPr lang="fr-FR" sz="2200" dirty="0">
                <a:solidFill>
                  <a:schemeClr val="accent1"/>
                </a:solidFill>
                <a:latin typeface="+mj-lt"/>
              </a:rPr>
            </a:br>
            <a:r>
              <a:rPr lang="fr-FR" sz="2200" dirty="0">
                <a:solidFill>
                  <a:schemeClr val="accent1"/>
                </a:solidFill>
                <a:latin typeface="+mj-lt"/>
              </a:rPr>
              <a:t>Absence d’électrons célibataires</a:t>
            </a:r>
            <a:endParaRPr lang="fr-FR" sz="2200" dirty="0">
              <a:solidFill>
                <a:schemeClr val="accent1"/>
              </a:solidFill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0142406-D23F-461E-A08B-FD8CE83BA2E1}"/>
              </a:ext>
            </a:extLst>
          </p:cNvPr>
          <p:cNvSpPr/>
          <p:nvPr/>
        </p:nvSpPr>
        <p:spPr>
          <a:xfrm>
            <a:off x="8084458" y="6040380"/>
            <a:ext cx="3976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0000"/>
                </a:solidFill>
                <a:latin typeface="Tahoma" panose="020B0604030504040204" pitchFamily="34" charset="0"/>
              </a:rPr>
              <a:t>elle s'oriente dans le sens inverse du champ magnétique externe</a:t>
            </a:r>
            <a:endParaRPr lang="fr-FR" sz="2000" dirty="0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FBBF5D90-2CBE-4688-AA15-7C2FD98A23AD}"/>
              </a:ext>
            </a:extLst>
          </p:cNvPr>
          <p:cNvSpPr txBox="1"/>
          <p:nvPr/>
        </p:nvSpPr>
        <p:spPr>
          <a:xfrm>
            <a:off x="5119092" y="-163917"/>
            <a:ext cx="1213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solidFill>
                  <a:srgbClr val="FF0000"/>
                </a:solidFill>
              </a:rPr>
              <a:t>N</a:t>
            </a:r>
            <a:r>
              <a:rPr lang="fr-FR" sz="7200" baseline="-25000" dirty="0">
                <a:solidFill>
                  <a:srgbClr val="FF0000"/>
                </a:solidFill>
              </a:rPr>
              <a:t>2</a:t>
            </a:r>
            <a:endParaRPr lang="fr-FR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9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868E-6 0.00601 L -0.21818 0.003 " pathEditMode="relative" rAng="0" ptsTypes="AA">
                                      <p:cBhvr>
                                        <p:cTn id="293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000"/>
                            </p:stCondLst>
                            <p:childTnLst>
                              <p:par>
                                <p:cTn id="2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72" grpId="0"/>
      <p:bldP spid="73" grpId="0"/>
      <p:bldP spid="74" grpId="0"/>
      <p:bldP spid="76" grpId="0" animBg="1"/>
      <p:bldP spid="77" grpId="0"/>
      <p:bldP spid="78" grpId="0"/>
      <p:bldP spid="79" grpId="0"/>
      <p:bldP spid="80" grpId="0"/>
      <p:bldP spid="84" grpId="0"/>
      <p:bldP spid="85" grpId="0"/>
      <p:bldP spid="89" grpId="0"/>
      <p:bldP spid="90" grpId="0"/>
      <p:bldP spid="91" grpId="0"/>
      <p:bldP spid="92" grpId="0"/>
      <p:bldP spid="101" grpId="0" animBg="1"/>
      <p:bldP spid="99" grpId="0"/>
      <p:bldP spid="99" grpId="1"/>
      <p:bldP spid="100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998C4A-DCA1-4B3E-893E-14B427DD62E9}"/>
              </a:ext>
            </a:extLst>
          </p:cNvPr>
          <p:cNvSpPr/>
          <p:nvPr/>
        </p:nvSpPr>
        <p:spPr>
          <a:xfrm>
            <a:off x="3637665" y="668749"/>
            <a:ext cx="606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sym typeface="Symbol" panose="05050102010706020507" pitchFamily="18" charset="2"/>
              </a:rPr>
              <a:t>*</a:t>
            </a:r>
            <a:r>
              <a:rPr lang="fr-FR" sz="24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s</a:t>
            </a:r>
            <a:endParaRPr lang="fr-FR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4D392F-99A8-4A35-BB00-6D6C6F15C8E1}"/>
              </a:ext>
            </a:extLst>
          </p:cNvPr>
          <p:cNvSpPr/>
          <p:nvPr/>
        </p:nvSpPr>
        <p:spPr>
          <a:xfrm>
            <a:off x="4690" y="45411"/>
            <a:ext cx="7096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sym typeface="Symbol" panose="05050102010706020507" pitchFamily="18" charset="2"/>
              </a:rPr>
              <a:t>Combinaison linéaire entre les orbitale atomique LCAO:</a:t>
            </a:r>
            <a:endParaRPr lang="fr-FR" sz="2400" dirty="0">
              <a:solidFill>
                <a:srgbClr val="FF0000"/>
              </a:solidFill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BF2D02E-05CB-46B4-981F-74A5C7F03FF7}"/>
              </a:ext>
            </a:extLst>
          </p:cNvPr>
          <p:cNvGrpSpPr/>
          <p:nvPr/>
        </p:nvGrpSpPr>
        <p:grpSpPr>
          <a:xfrm>
            <a:off x="181850" y="1061771"/>
            <a:ext cx="540000" cy="540000"/>
            <a:chOff x="181850" y="1526015"/>
            <a:chExt cx="540000" cy="54000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B6EB8B6D-47E0-4F7D-93B0-1953636E5220}"/>
                </a:ext>
              </a:extLst>
            </p:cNvPr>
            <p:cNvSpPr/>
            <p:nvPr/>
          </p:nvSpPr>
          <p:spPr>
            <a:xfrm>
              <a:off x="181850" y="1526015"/>
              <a:ext cx="540000" cy="540000"/>
            </a:xfrm>
            <a:prstGeom prst="ellipse">
              <a:avLst/>
            </a:prstGeom>
            <a:solidFill>
              <a:srgbClr val="85D9FF">
                <a:alpha val="60000"/>
              </a:srgbClr>
            </a:solidFill>
            <a:ln>
              <a:noFill/>
            </a:ln>
            <a:scene3d>
              <a:camera prst="orthographicFront">
                <a:rot lat="21299999" lon="0" rev="0"/>
              </a:camera>
              <a:lightRig rig="threePt" dir="t">
                <a:rot lat="0" lon="0" rev="1200000"/>
              </a:lightRig>
            </a:scene3d>
            <a:sp3d prstMaterial="flat">
              <a:bevelT w="266700" h="266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C7AFDC7F-3FBD-4CF1-96B0-A0460E5272A6}"/>
                </a:ext>
              </a:extLst>
            </p:cNvPr>
            <p:cNvSpPr/>
            <p:nvPr/>
          </p:nvSpPr>
          <p:spPr>
            <a:xfrm>
              <a:off x="361850" y="1727703"/>
              <a:ext cx="180000" cy="180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cene3d>
              <a:camera prst="orthographicFront">
                <a:rot lat="21299999" lon="0" rev="0"/>
              </a:camera>
              <a:lightRig rig="threePt" dir="t">
                <a:rot lat="0" lon="0" rev="1200000"/>
              </a:lightRig>
            </a:scene3d>
            <a:sp3d prstMaterial="flat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10416D2F-559E-4DAF-8C02-547EEC095AAF}"/>
              </a:ext>
            </a:extLst>
          </p:cNvPr>
          <p:cNvGrpSpPr/>
          <p:nvPr/>
        </p:nvGrpSpPr>
        <p:grpSpPr>
          <a:xfrm>
            <a:off x="2308498" y="649352"/>
            <a:ext cx="660480" cy="540000"/>
            <a:chOff x="2308498" y="1113596"/>
            <a:chExt cx="660480" cy="540000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89453E7E-1ADB-462C-8068-31D95639EF72}"/>
                </a:ext>
              </a:extLst>
            </p:cNvPr>
            <p:cNvSpPr/>
            <p:nvPr/>
          </p:nvSpPr>
          <p:spPr>
            <a:xfrm>
              <a:off x="2308498" y="1113596"/>
              <a:ext cx="540000" cy="540000"/>
            </a:xfrm>
            <a:prstGeom prst="ellipse">
              <a:avLst/>
            </a:prstGeom>
            <a:solidFill>
              <a:srgbClr val="85D9FF">
                <a:alpha val="60000"/>
              </a:srgbClr>
            </a:solidFill>
            <a:ln>
              <a:noFill/>
            </a:ln>
            <a:scene3d>
              <a:camera prst="orthographicFront">
                <a:rot lat="2661025" lon="4805575" rev="21181495"/>
              </a:camera>
              <a:lightRig rig="threePt" dir="t">
                <a:rot lat="0" lon="0" rev="16800000"/>
              </a:lightRig>
            </a:scene3d>
            <a:sp3d prstMaterial="flat">
              <a:bevelT w="266700" h="266700"/>
              <a:bevelB w="133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C4220EDB-F312-4C6F-84AE-9ED463ED4673}"/>
                </a:ext>
              </a:extLst>
            </p:cNvPr>
            <p:cNvSpPr/>
            <p:nvPr/>
          </p:nvSpPr>
          <p:spPr>
            <a:xfrm>
              <a:off x="2788978" y="1285976"/>
              <a:ext cx="180000" cy="180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cene3d>
              <a:camera prst="orthographicFront">
                <a:rot lat="21299999" lon="0" rev="0"/>
              </a:camera>
              <a:lightRig rig="threePt" dir="t">
                <a:rot lat="0" lon="0" rev="1200000"/>
              </a:lightRig>
            </a:scene3d>
            <a:sp3d prstMaterial="flat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496848C7-35D3-46DA-8D1F-C406257159E2}"/>
              </a:ext>
            </a:extLst>
          </p:cNvPr>
          <p:cNvGrpSpPr/>
          <p:nvPr/>
        </p:nvGrpSpPr>
        <p:grpSpPr>
          <a:xfrm>
            <a:off x="3170823" y="649352"/>
            <a:ext cx="668100" cy="540000"/>
            <a:chOff x="3170823" y="1113596"/>
            <a:chExt cx="668100" cy="540000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31DAB90C-F3A8-42A3-BEA8-3C8C4CBFD00D}"/>
                </a:ext>
              </a:extLst>
            </p:cNvPr>
            <p:cNvSpPr/>
            <p:nvPr/>
          </p:nvSpPr>
          <p:spPr>
            <a:xfrm rot="10800000">
              <a:off x="3298923" y="1113596"/>
              <a:ext cx="540000" cy="540000"/>
            </a:xfrm>
            <a:prstGeom prst="ellipse">
              <a:avLst/>
            </a:prstGeom>
            <a:solidFill>
              <a:srgbClr val="85D9FF">
                <a:alpha val="60000"/>
              </a:srgbClr>
            </a:solidFill>
            <a:ln>
              <a:noFill/>
            </a:ln>
            <a:scene3d>
              <a:camera prst="orthographicFront">
                <a:rot lat="2661025" lon="4805575" rev="21181495"/>
              </a:camera>
              <a:lightRig rig="threePt" dir="t">
                <a:rot lat="0" lon="0" rev="1200000"/>
              </a:lightRig>
            </a:scene3d>
            <a:sp3d prstMaterial="flat">
              <a:bevelT w="266700" h="266700"/>
              <a:bevelB w="133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914A8F03-0A4C-4BF6-9F85-695FC51C70B3}"/>
                </a:ext>
              </a:extLst>
            </p:cNvPr>
            <p:cNvSpPr/>
            <p:nvPr/>
          </p:nvSpPr>
          <p:spPr>
            <a:xfrm>
              <a:off x="3170823" y="1285976"/>
              <a:ext cx="180000" cy="180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cene3d>
              <a:camera prst="orthographicFront">
                <a:rot lat="21299999" lon="0" rev="0"/>
              </a:camera>
              <a:lightRig rig="threePt" dir="t">
                <a:rot lat="0" lon="0" rev="1200000"/>
              </a:lightRig>
            </a:scene3d>
            <a:sp3d prstMaterial="flat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12A7E259-8FB3-4150-8ED7-C803A58F5F2E}"/>
              </a:ext>
            </a:extLst>
          </p:cNvPr>
          <p:cNvGrpSpPr/>
          <p:nvPr/>
        </p:nvGrpSpPr>
        <p:grpSpPr>
          <a:xfrm>
            <a:off x="951379" y="1061771"/>
            <a:ext cx="540000" cy="540000"/>
            <a:chOff x="951379" y="1526015"/>
            <a:chExt cx="540000" cy="54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69D3EA8B-2D13-4121-B779-98A8D03DBC25}"/>
                </a:ext>
              </a:extLst>
            </p:cNvPr>
            <p:cNvSpPr/>
            <p:nvPr/>
          </p:nvSpPr>
          <p:spPr>
            <a:xfrm>
              <a:off x="951379" y="1526015"/>
              <a:ext cx="540000" cy="540000"/>
            </a:xfrm>
            <a:prstGeom prst="ellipse">
              <a:avLst/>
            </a:prstGeom>
            <a:solidFill>
              <a:srgbClr val="85D9FF">
                <a:alpha val="60000"/>
              </a:srgbClr>
            </a:solidFill>
            <a:ln>
              <a:noFill/>
            </a:ln>
            <a:scene3d>
              <a:camera prst="orthographicFront">
                <a:rot lat="21299999" lon="0" rev="0"/>
              </a:camera>
              <a:lightRig rig="threePt" dir="t">
                <a:rot lat="0" lon="0" rev="1200000"/>
              </a:lightRig>
            </a:scene3d>
            <a:sp3d prstMaterial="flat">
              <a:bevelT w="266700" h="266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E1E7491F-5FB2-4480-8E7A-B8EF13689BDF}"/>
                </a:ext>
              </a:extLst>
            </p:cNvPr>
            <p:cNvSpPr/>
            <p:nvPr/>
          </p:nvSpPr>
          <p:spPr>
            <a:xfrm>
              <a:off x="1129030" y="1714470"/>
              <a:ext cx="180000" cy="180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cene3d>
              <a:camera prst="orthographicFront">
                <a:rot lat="21299999" lon="0" rev="0"/>
              </a:camera>
              <a:lightRig rig="threePt" dir="t">
                <a:rot lat="0" lon="0" rev="1200000"/>
              </a:lightRig>
            </a:scene3d>
            <a:sp3d prstMaterial="flat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F8AEEAE-2A55-44E6-893E-700A3AE45387}"/>
              </a:ext>
            </a:extLst>
          </p:cNvPr>
          <p:cNvSpPr/>
          <p:nvPr/>
        </p:nvSpPr>
        <p:spPr>
          <a:xfrm>
            <a:off x="271232" y="1522887"/>
            <a:ext cx="344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s</a:t>
            </a:r>
            <a:endParaRPr lang="fr-FR" sz="3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90BA92-BE93-4002-B342-9D28F67F932C}"/>
              </a:ext>
            </a:extLst>
          </p:cNvPr>
          <p:cNvSpPr/>
          <p:nvPr/>
        </p:nvSpPr>
        <p:spPr>
          <a:xfrm>
            <a:off x="1020371" y="1531526"/>
            <a:ext cx="344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s</a:t>
            </a:r>
            <a:endParaRPr lang="fr-FR" sz="3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3DAB9B-33B0-4FF3-BFEC-63EFEA1496C9}"/>
              </a:ext>
            </a:extLst>
          </p:cNvPr>
          <p:cNvSpPr/>
          <p:nvPr/>
        </p:nvSpPr>
        <p:spPr>
          <a:xfrm>
            <a:off x="3646078" y="1561357"/>
            <a:ext cx="452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sym typeface="Symbol" panose="05050102010706020507" pitchFamily="18" charset="2"/>
              </a:rPr>
              <a:t></a:t>
            </a:r>
            <a:r>
              <a:rPr lang="fr-FR" sz="24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s</a:t>
            </a:r>
            <a:endParaRPr lang="fr-FR" sz="2400" dirty="0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D88D615C-8CA2-4275-B35B-236B244F5848}"/>
              </a:ext>
            </a:extLst>
          </p:cNvPr>
          <p:cNvGrpSpPr/>
          <p:nvPr/>
        </p:nvGrpSpPr>
        <p:grpSpPr>
          <a:xfrm>
            <a:off x="1577340" y="1039832"/>
            <a:ext cx="937425" cy="657351"/>
            <a:chOff x="1577340" y="931396"/>
            <a:chExt cx="937425" cy="657351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374DC086-3811-4962-9BC1-4EB95F0ABD38}"/>
                </a:ext>
              </a:extLst>
            </p:cNvPr>
            <p:cNvCxnSpPr/>
            <p:nvPr/>
          </p:nvCxnSpPr>
          <p:spPr>
            <a:xfrm>
              <a:off x="1577340" y="1261435"/>
              <a:ext cx="5257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576209EA-19A5-4218-B042-280FBFBC3453}"/>
                </a:ext>
              </a:extLst>
            </p:cNvPr>
            <p:cNvCxnSpPr/>
            <p:nvPr/>
          </p:nvCxnSpPr>
          <p:spPr>
            <a:xfrm flipV="1">
              <a:off x="2110740" y="931396"/>
              <a:ext cx="396240" cy="33003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1D992C30-B81D-499C-A81B-FD63BEC3399F}"/>
                </a:ext>
              </a:extLst>
            </p:cNvPr>
            <p:cNvCxnSpPr>
              <a:cxnSpLocks/>
            </p:cNvCxnSpPr>
            <p:nvPr/>
          </p:nvCxnSpPr>
          <p:spPr>
            <a:xfrm>
              <a:off x="2114194" y="1267796"/>
              <a:ext cx="400571" cy="3209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85D909F-F958-43CD-AB22-338FCD96F633}"/>
              </a:ext>
            </a:extLst>
          </p:cNvPr>
          <p:cNvSpPr/>
          <p:nvPr/>
        </p:nvSpPr>
        <p:spPr>
          <a:xfrm>
            <a:off x="4158583" y="563512"/>
            <a:ext cx="16775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OM anti liante</a:t>
            </a:r>
          </a:p>
          <a:p>
            <a:pPr algn="ctr"/>
            <a:r>
              <a:rPr lang="fr-FR" sz="2000" dirty="0"/>
              <a:t>(</a:t>
            </a:r>
            <a:r>
              <a:rPr lang="fr-FR" sz="2000" dirty="0">
                <a:solidFill>
                  <a:srgbClr val="FF0000"/>
                </a:solidFill>
              </a:rPr>
              <a:t>Destructive</a:t>
            </a:r>
            <a:r>
              <a:rPr lang="fr-FR" sz="2000" dirty="0"/>
              <a:t>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DBC6419-B6AF-4012-B5C2-7A9FE525E937}"/>
              </a:ext>
            </a:extLst>
          </p:cNvPr>
          <p:cNvSpPr/>
          <p:nvPr/>
        </p:nvSpPr>
        <p:spPr>
          <a:xfrm>
            <a:off x="4158583" y="1375728"/>
            <a:ext cx="16524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dirty="0"/>
              <a:t>OM liante</a:t>
            </a:r>
          </a:p>
          <a:p>
            <a:pPr algn="ctr"/>
            <a:r>
              <a:rPr lang="fr-FR" sz="2000" dirty="0"/>
              <a:t>(</a:t>
            </a:r>
            <a:r>
              <a:rPr lang="fr-FR" sz="2000" dirty="0">
                <a:solidFill>
                  <a:srgbClr val="FF0000"/>
                </a:solidFill>
              </a:rPr>
              <a:t>Constructive</a:t>
            </a:r>
            <a:r>
              <a:rPr lang="fr-FR" sz="2000" dirty="0"/>
              <a:t>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F06C14-77A4-4A4C-8353-B4D6D6384373}"/>
              </a:ext>
            </a:extLst>
          </p:cNvPr>
          <p:cNvSpPr/>
          <p:nvPr/>
        </p:nvSpPr>
        <p:spPr>
          <a:xfrm>
            <a:off x="9995758" y="546610"/>
            <a:ext cx="1822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sym typeface="Symbol" panose="05050102010706020507" pitchFamily="18" charset="2"/>
              </a:rPr>
              <a:t>entre S et Pz: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4165CE6-39D2-4DFD-AD4F-3A62E7BF8434}"/>
              </a:ext>
            </a:extLst>
          </p:cNvPr>
          <p:cNvSpPr/>
          <p:nvPr/>
        </p:nvSpPr>
        <p:spPr>
          <a:xfrm>
            <a:off x="125860" y="474636"/>
            <a:ext cx="1682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sym typeface="Symbol" panose="05050102010706020507" pitchFamily="18" charset="2"/>
              </a:rPr>
              <a:t>entre S et S:</a:t>
            </a:r>
            <a:endParaRPr lang="fr-FR" sz="2400" dirty="0">
              <a:solidFill>
                <a:srgbClr val="FF0000"/>
              </a:solidFill>
            </a:endParaRPr>
          </a:p>
        </p:txBody>
      </p: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D561D19D-CE0D-408B-A668-2097CEF61330}"/>
              </a:ext>
            </a:extLst>
          </p:cNvPr>
          <p:cNvGrpSpPr/>
          <p:nvPr/>
        </p:nvGrpSpPr>
        <p:grpSpPr>
          <a:xfrm>
            <a:off x="9436189" y="1082425"/>
            <a:ext cx="2581767" cy="1129697"/>
            <a:chOff x="9436189" y="1546669"/>
            <a:chExt cx="2581767" cy="1129697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170C5F01-716C-4BCE-9D77-DACDDBD4E386}"/>
                </a:ext>
              </a:extLst>
            </p:cNvPr>
            <p:cNvGrpSpPr/>
            <p:nvPr/>
          </p:nvGrpSpPr>
          <p:grpSpPr>
            <a:xfrm>
              <a:off x="11477956" y="1546669"/>
              <a:ext cx="540000" cy="540000"/>
              <a:chOff x="181850" y="1526015"/>
              <a:chExt cx="540000" cy="540000"/>
            </a:xfrm>
          </p:grpSpPr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13490C31-7EB2-4C35-85D6-7DC58C90A44C}"/>
                  </a:ext>
                </a:extLst>
              </p:cNvPr>
              <p:cNvSpPr/>
              <p:nvPr/>
            </p:nvSpPr>
            <p:spPr>
              <a:xfrm>
                <a:off x="181850" y="1526015"/>
                <a:ext cx="540000" cy="540000"/>
              </a:xfrm>
              <a:prstGeom prst="ellipse">
                <a:avLst/>
              </a:prstGeom>
              <a:solidFill>
                <a:srgbClr val="85D9FF">
                  <a:alpha val="60000"/>
                </a:srgbClr>
              </a:solidFill>
              <a:ln>
                <a:noFill/>
              </a:ln>
              <a:scene3d>
                <a:camera prst="orthographicFront">
                  <a:rot lat="21299999" lon="0" rev="0"/>
                </a:camera>
                <a:lightRig rig="threePt" dir="t">
                  <a:rot lat="0" lon="0" rev="1200000"/>
                </a:lightRig>
              </a:scene3d>
              <a:sp3d prstMaterial="flat">
                <a:bevelT w="266700" h="266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8A37EC30-7257-4B7B-B3F7-719E0804B72B}"/>
                  </a:ext>
                </a:extLst>
              </p:cNvPr>
              <p:cNvSpPr/>
              <p:nvPr/>
            </p:nvSpPr>
            <p:spPr>
              <a:xfrm>
                <a:off x="361850" y="1713635"/>
                <a:ext cx="180000" cy="18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cene3d>
                <a:camera prst="orthographicFront">
                  <a:rot lat="21299999" lon="0" rev="0"/>
                </a:camera>
                <a:lightRig rig="threePt" dir="t">
                  <a:rot lat="0" lon="0" rev="1200000"/>
                </a:lightRig>
              </a:scene3d>
              <a:sp3d prstMaterial="flat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6DA5816-77AC-4D9F-8F88-0D4095240B3B}"/>
                </a:ext>
              </a:extLst>
            </p:cNvPr>
            <p:cNvSpPr/>
            <p:nvPr/>
          </p:nvSpPr>
          <p:spPr>
            <a:xfrm>
              <a:off x="10221973" y="2000529"/>
              <a:ext cx="5028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200" dirty="0">
                  <a:solidFill>
                    <a:srgbClr val="000000"/>
                  </a:solidFill>
                  <a:sym typeface="Symbol" panose="05050102010706020507" pitchFamily="18" charset="2"/>
                </a:rPr>
                <a:t>p</a:t>
              </a:r>
              <a:r>
                <a:rPr lang="fr-FR" sz="3200" baseline="-25000" dirty="0">
                  <a:solidFill>
                    <a:srgbClr val="000000"/>
                  </a:solidFill>
                  <a:sym typeface="Symbol" panose="05050102010706020507" pitchFamily="18" charset="2"/>
                </a:rPr>
                <a:t>z</a:t>
              </a:r>
              <a:endParaRPr lang="fr-FR" sz="3200" baseline="-25000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A6CDAE3-663E-47E5-BD3B-743177B12DE4}"/>
                </a:ext>
              </a:extLst>
            </p:cNvPr>
            <p:cNvSpPr/>
            <p:nvPr/>
          </p:nvSpPr>
          <p:spPr>
            <a:xfrm>
              <a:off x="11572847" y="2091591"/>
              <a:ext cx="34496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200" dirty="0">
                  <a:solidFill>
                    <a:srgbClr val="000000"/>
                  </a:solidFill>
                  <a:sym typeface="Symbol" panose="05050102010706020507" pitchFamily="18" charset="2"/>
                </a:rPr>
                <a:t>s</a:t>
              </a:r>
              <a:endParaRPr lang="fr-FR" sz="3200" dirty="0"/>
            </a:p>
          </p:txBody>
        </p:sp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8457CCF4-E827-4948-B45D-8EA28A289F6C}"/>
                </a:ext>
              </a:extLst>
            </p:cNvPr>
            <p:cNvGrpSpPr/>
            <p:nvPr/>
          </p:nvGrpSpPr>
          <p:grpSpPr>
            <a:xfrm>
              <a:off x="9436189" y="1649801"/>
              <a:ext cx="1080425" cy="357001"/>
              <a:chOff x="5097" y="3832525"/>
              <a:chExt cx="1080425" cy="357001"/>
            </a:xfrm>
          </p:grpSpPr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0556B175-CC95-4B89-9654-0D0770E55E15}"/>
                  </a:ext>
                </a:extLst>
              </p:cNvPr>
              <p:cNvSpPr/>
              <p:nvPr/>
            </p:nvSpPr>
            <p:spPr>
              <a:xfrm>
                <a:off x="5097" y="3832525"/>
                <a:ext cx="294543" cy="357001"/>
              </a:xfrm>
              <a:prstGeom prst="ellipse">
                <a:avLst/>
              </a:prstGeom>
              <a:solidFill>
                <a:srgbClr val="B5E6FD"/>
              </a:soli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threePt" dir="t"/>
              </a:scene3d>
              <a:sp3d prstMaterial="flat">
                <a:bevelT w="190500" h="190500"/>
                <a:bevelB w="812800" h="1054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048FD62B-0A7B-4054-AB85-C313E39CD883}"/>
                  </a:ext>
                </a:extLst>
              </p:cNvPr>
              <p:cNvSpPr/>
              <p:nvPr/>
            </p:nvSpPr>
            <p:spPr>
              <a:xfrm>
                <a:off x="905522" y="3898706"/>
                <a:ext cx="180000" cy="18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cene3d>
                <a:camera prst="orthographicFront">
                  <a:rot lat="21299999" lon="0" rev="0"/>
                </a:camera>
                <a:lightRig rig="threePt" dir="t">
                  <a:rot lat="0" lon="0" rev="1200000"/>
                </a:lightRig>
              </a:scene3d>
              <a:sp3d prstMaterial="flat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95E8AB88-CA7E-494F-A701-2FC3DC0EE4DC}"/>
                </a:ext>
              </a:extLst>
            </p:cNvPr>
            <p:cNvSpPr/>
            <p:nvPr/>
          </p:nvSpPr>
          <p:spPr>
            <a:xfrm rot="10800000">
              <a:off x="11183413" y="1649800"/>
              <a:ext cx="294543" cy="357001"/>
            </a:xfrm>
            <a:prstGeom prst="ellipse">
              <a:avLst/>
            </a:prstGeom>
            <a:solidFill>
              <a:srgbClr val="B5E6FD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threePt" dir="t"/>
            </a:scene3d>
            <a:sp3d prstMaterial="flat">
              <a:bevelT w="190500" h="190500"/>
              <a:bevelB w="812800" h="1054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34" name="Groupe 1033">
            <a:extLst>
              <a:ext uri="{FF2B5EF4-FFF2-40B4-BE49-F238E27FC236}">
                <a16:creationId xmlns:a16="http://schemas.microsoft.com/office/drawing/2014/main" id="{73FEEAF4-B4C1-4DE8-99AA-317C521E43D8}"/>
              </a:ext>
            </a:extLst>
          </p:cNvPr>
          <p:cNvGrpSpPr/>
          <p:nvPr/>
        </p:nvGrpSpPr>
        <p:grpSpPr>
          <a:xfrm>
            <a:off x="5849393" y="629582"/>
            <a:ext cx="2925034" cy="1471479"/>
            <a:chOff x="5849393" y="629582"/>
            <a:chExt cx="2925034" cy="1471479"/>
          </a:xfrm>
        </p:grpSpPr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103A7239-2770-4A83-9D60-FC8AAF6E157B}"/>
                </a:ext>
              </a:extLst>
            </p:cNvPr>
            <p:cNvGrpSpPr/>
            <p:nvPr/>
          </p:nvGrpSpPr>
          <p:grpSpPr>
            <a:xfrm>
              <a:off x="6416500" y="752597"/>
              <a:ext cx="1080425" cy="357001"/>
              <a:chOff x="5097" y="3832525"/>
              <a:chExt cx="1080425" cy="357001"/>
            </a:xfrm>
          </p:grpSpPr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81E0C9EA-9B2E-4701-9B7E-15D02F334134}"/>
                  </a:ext>
                </a:extLst>
              </p:cNvPr>
              <p:cNvSpPr/>
              <p:nvPr/>
            </p:nvSpPr>
            <p:spPr>
              <a:xfrm>
                <a:off x="5097" y="3832525"/>
                <a:ext cx="294543" cy="357001"/>
              </a:xfrm>
              <a:prstGeom prst="ellipse">
                <a:avLst/>
              </a:prstGeom>
              <a:solidFill>
                <a:srgbClr val="B5E6FD"/>
              </a:soli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threePt" dir="t"/>
              </a:scene3d>
              <a:sp3d prstMaterial="flat">
                <a:bevelT w="190500" h="190500"/>
                <a:bevelB w="812800" h="1054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E3BC6189-C695-409F-8840-D812D95195CF}"/>
                  </a:ext>
                </a:extLst>
              </p:cNvPr>
              <p:cNvSpPr/>
              <p:nvPr/>
            </p:nvSpPr>
            <p:spPr>
              <a:xfrm>
                <a:off x="905522" y="3898706"/>
                <a:ext cx="180000" cy="18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cene3d>
                <a:camera prst="orthographicFront">
                  <a:rot lat="21299999" lon="0" rev="0"/>
                </a:camera>
                <a:lightRig rig="threePt" dir="t">
                  <a:rot lat="0" lon="0" rev="1200000"/>
                </a:lightRig>
              </a:scene3d>
              <a:sp3d prstMaterial="flat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8BC347F9-C74B-4792-8DEA-6B7C2AF7B266}"/>
                </a:ext>
              </a:extLst>
            </p:cNvPr>
            <p:cNvSpPr/>
            <p:nvPr/>
          </p:nvSpPr>
          <p:spPr>
            <a:xfrm>
              <a:off x="7137424" y="1599881"/>
              <a:ext cx="294543" cy="357001"/>
            </a:xfrm>
            <a:prstGeom prst="ellipse">
              <a:avLst/>
            </a:prstGeom>
            <a:solidFill>
              <a:srgbClr val="B5E6FD"/>
            </a:solidFill>
            <a:ln>
              <a:noFill/>
            </a:ln>
            <a:scene3d>
              <a:camera prst="orthographicFront">
                <a:rot lat="1800003" lon="5399983" rev="0"/>
              </a:camera>
              <a:lightRig rig="morning" dir="t">
                <a:rot lat="0" lon="0" rev="20400000"/>
              </a:lightRig>
            </a:scene3d>
            <a:sp3d prstMaterial="flat">
              <a:bevelT w="812800" h="1054100"/>
              <a:bevelB w="190500" h="1905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5530835C-F70B-4C58-8F7D-64247D0E9F55}"/>
                </a:ext>
              </a:extLst>
            </p:cNvPr>
            <p:cNvSpPr/>
            <p:nvPr/>
          </p:nvSpPr>
          <p:spPr>
            <a:xfrm>
              <a:off x="7612392" y="1669061"/>
              <a:ext cx="180000" cy="180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cene3d>
              <a:camera prst="orthographicFront">
                <a:rot lat="21299999" lon="0" rev="0"/>
              </a:camera>
              <a:lightRig rig="threePt" dir="t">
                <a:rot lat="0" lon="0" rev="1200000"/>
              </a:lightRig>
            </a:scene3d>
            <a:sp3d prstMaterial="flat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EC7FEF07-2175-4F57-A161-95CBD5DB24EB}"/>
                </a:ext>
              </a:extLst>
            </p:cNvPr>
            <p:cNvSpPr/>
            <p:nvPr/>
          </p:nvSpPr>
          <p:spPr>
            <a:xfrm>
              <a:off x="6224239" y="1417061"/>
              <a:ext cx="684000" cy="684000"/>
            </a:xfrm>
            <a:prstGeom prst="ellipse">
              <a:avLst/>
            </a:prstGeom>
            <a:solidFill>
              <a:srgbClr val="B5E6FD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threePt" dir="t">
                <a:rot lat="0" lon="0" rev="12600000"/>
              </a:lightRig>
            </a:scene3d>
            <a:sp3d prstMaterial="flat">
              <a:bevelT w="361950" h="361950"/>
              <a:bevelB w="1041400" h="927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9CB91AA7-9A7E-44C8-B6BC-E01F6E8630D7}"/>
                </a:ext>
              </a:extLst>
            </p:cNvPr>
            <p:cNvGrpSpPr/>
            <p:nvPr/>
          </p:nvGrpSpPr>
          <p:grpSpPr>
            <a:xfrm>
              <a:off x="8106327" y="629582"/>
              <a:ext cx="668100" cy="540000"/>
              <a:chOff x="3170823" y="1113596"/>
              <a:chExt cx="668100" cy="540000"/>
            </a:xfrm>
          </p:grpSpPr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D2F98944-C3E6-4F52-A902-EC74A93CABA3}"/>
                  </a:ext>
                </a:extLst>
              </p:cNvPr>
              <p:cNvSpPr/>
              <p:nvPr/>
            </p:nvSpPr>
            <p:spPr>
              <a:xfrm rot="10800000">
                <a:off x="3298923" y="1113596"/>
                <a:ext cx="540000" cy="540000"/>
              </a:xfrm>
              <a:prstGeom prst="ellipse">
                <a:avLst/>
              </a:prstGeom>
              <a:solidFill>
                <a:srgbClr val="85D9FF">
                  <a:alpha val="60000"/>
                </a:srgbClr>
              </a:solidFill>
              <a:ln>
                <a:noFill/>
              </a:ln>
              <a:scene3d>
                <a:camera prst="orthographicFront">
                  <a:rot lat="2661025" lon="4805575" rev="21181495"/>
                </a:camera>
                <a:lightRig rig="threePt" dir="t">
                  <a:rot lat="0" lon="0" rev="1200000"/>
                </a:lightRig>
              </a:scene3d>
              <a:sp3d prstMaterial="flat">
                <a:bevelT w="266700" h="266700"/>
                <a:bevelB w="13335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id="{E6B04933-99D3-4CC9-B8FB-7C87608CE161}"/>
                  </a:ext>
                </a:extLst>
              </p:cNvPr>
              <p:cNvSpPr/>
              <p:nvPr/>
            </p:nvSpPr>
            <p:spPr>
              <a:xfrm>
                <a:off x="3170823" y="1285976"/>
                <a:ext cx="180000" cy="18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cene3d>
                <a:camera prst="orthographicFront">
                  <a:rot lat="21299999" lon="0" rev="0"/>
                </a:camera>
                <a:lightRig rig="threePt" dir="t">
                  <a:rot lat="0" lon="0" rev="1200000"/>
                </a:lightRig>
              </a:scene3d>
              <a:sp3d prstMaterial="flat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7ED85CDA-2FB5-4E16-B0D5-E2BE1A897E70}"/>
                </a:ext>
              </a:extLst>
            </p:cNvPr>
            <p:cNvSpPr/>
            <p:nvPr/>
          </p:nvSpPr>
          <p:spPr>
            <a:xfrm>
              <a:off x="7278113" y="1669061"/>
              <a:ext cx="180000" cy="180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cene3d>
              <a:camera prst="orthographicFront">
                <a:rot lat="21299999" lon="0" rev="0"/>
              </a:camera>
              <a:lightRig rig="threePt" dir="t">
                <a:rot lat="0" lon="0" rev="1200000"/>
              </a:lightRig>
            </a:scene3d>
            <a:sp3d prstMaterial="flat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1D8B4527-2EAA-4087-B84D-A4E90CA6AC68}"/>
                </a:ext>
              </a:extLst>
            </p:cNvPr>
            <p:cNvSpPr/>
            <p:nvPr/>
          </p:nvSpPr>
          <p:spPr>
            <a:xfrm>
              <a:off x="7254438" y="638778"/>
              <a:ext cx="540000" cy="540000"/>
            </a:xfrm>
            <a:prstGeom prst="ellipse">
              <a:avLst/>
            </a:prstGeom>
            <a:solidFill>
              <a:srgbClr val="85D9FF">
                <a:alpha val="60000"/>
              </a:srgbClr>
            </a:solidFill>
            <a:ln>
              <a:noFill/>
            </a:ln>
            <a:scene3d>
              <a:camera prst="orthographicFront">
                <a:rot lat="2661025" lon="4805575" rev="21181495"/>
              </a:camera>
              <a:lightRig rig="threePt" dir="t">
                <a:rot lat="0" lon="0" rev="16800000"/>
              </a:lightRig>
            </a:scene3d>
            <a:sp3d prstMaterial="flat">
              <a:bevelT w="266700" h="266700"/>
              <a:bevelB w="133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CDF23E8-5008-4022-B435-1FA9327DC0C6}"/>
                </a:ext>
              </a:extLst>
            </p:cNvPr>
            <p:cNvSpPr/>
            <p:nvPr/>
          </p:nvSpPr>
          <p:spPr>
            <a:xfrm>
              <a:off x="5849393" y="649352"/>
              <a:ext cx="7120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>
                  <a:solidFill>
                    <a:srgbClr val="000000"/>
                  </a:solidFill>
                  <a:sym typeface="Symbol" panose="05050102010706020507" pitchFamily="18" charset="2"/>
                </a:rPr>
                <a:t>*</a:t>
              </a:r>
              <a:r>
                <a:rPr lang="fr-FR" sz="2400" baseline="-25000" dirty="0" err="1">
                  <a:solidFill>
                    <a:srgbClr val="000000"/>
                  </a:solidFill>
                  <a:sym typeface="Symbol" panose="05050102010706020507" pitchFamily="18" charset="2"/>
                </a:rPr>
                <a:t>sp</a:t>
              </a:r>
              <a:endParaRPr lang="fr-FR" sz="2400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566F425-03A0-4C79-B0D8-885CE7A7E2BB}"/>
                </a:ext>
              </a:extLst>
            </p:cNvPr>
            <p:cNvSpPr/>
            <p:nvPr/>
          </p:nvSpPr>
          <p:spPr>
            <a:xfrm>
              <a:off x="5932902" y="1504142"/>
              <a:ext cx="55816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dirty="0">
                  <a:solidFill>
                    <a:srgbClr val="000000"/>
                  </a:solidFill>
                  <a:sym typeface="Symbol" panose="05050102010706020507" pitchFamily="18" charset="2"/>
                </a:rPr>
                <a:t></a:t>
              </a:r>
              <a:r>
                <a:rPr lang="fr-FR" sz="2400" baseline="-25000" dirty="0" err="1">
                  <a:solidFill>
                    <a:srgbClr val="000000"/>
                  </a:solidFill>
                  <a:sym typeface="Symbol" panose="05050102010706020507" pitchFamily="18" charset="2"/>
                </a:rPr>
                <a:t>sp</a:t>
              </a:r>
              <a:endParaRPr lang="fr-FR" sz="2400" dirty="0"/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C0C7828E-9A4A-4194-A0D9-0526E5967ED9}"/>
              </a:ext>
            </a:extLst>
          </p:cNvPr>
          <p:cNvSpPr/>
          <p:nvPr/>
        </p:nvSpPr>
        <p:spPr>
          <a:xfrm>
            <a:off x="256589" y="4513996"/>
            <a:ext cx="511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p</a:t>
            </a:r>
            <a:r>
              <a:rPr lang="fr-FR" sz="32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endParaRPr lang="fr-FR" sz="3200" baseline="-25000" dirty="0"/>
          </a:p>
        </p:txBody>
      </p: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E2F21ED2-847E-4F28-8DE1-9F00715BD75F}"/>
              </a:ext>
            </a:extLst>
          </p:cNvPr>
          <p:cNvGrpSpPr/>
          <p:nvPr/>
        </p:nvGrpSpPr>
        <p:grpSpPr>
          <a:xfrm rot="16200000">
            <a:off x="-571726" y="3395651"/>
            <a:ext cx="2027699" cy="371070"/>
            <a:chOff x="1682897" y="4087413"/>
            <a:chExt cx="2027699" cy="371070"/>
          </a:xfrm>
        </p:grpSpPr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04B4B17D-1BE3-4E8D-B260-C538D5C06203}"/>
                </a:ext>
              </a:extLst>
            </p:cNvPr>
            <p:cNvGrpSpPr/>
            <p:nvPr/>
          </p:nvGrpSpPr>
          <p:grpSpPr>
            <a:xfrm>
              <a:off x="1682897" y="4101482"/>
              <a:ext cx="1094493" cy="357001"/>
              <a:chOff x="5097" y="3832525"/>
              <a:chExt cx="1094493" cy="357001"/>
            </a:xfrm>
          </p:grpSpPr>
          <p:sp>
            <p:nvSpPr>
              <p:cNvPr id="92" name="Ellipse 91">
                <a:extLst>
                  <a:ext uri="{FF2B5EF4-FFF2-40B4-BE49-F238E27FC236}">
                    <a16:creationId xmlns:a16="http://schemas.microsoft.com/office/drawing/2014/main" id="{442A116B-B0B9-4566-8368-98CEB8AE37CF}"/>
                  </a:ext>
                </a:extLst>
              </p:cNvPr>
              <p:cNvSpPr/>
              <p:nvPr/>
            </p:nvSpPr>
            <p:spPr>
              <a:xfrm>
                <a:off x="5097" y="3832525"/>
                <a:ext cx="294543" cy="357001"/>
              </a:xfrm>
              <a:prstGeom prst="ellipse">
                <a:avLst/>
              </a:prstGeom>
              <a:solidFill>
                <a:srgbClr val="B5E6FD"/>
              </a:soli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threePt" dir="t"/>
              </a:scene3d>
              <a:sp3d prstMaterial="flat">
                <a:bevelT w="190500" h="190500"/>
                <a:bevelB w="812800" h="1054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3" name="Ellipse 92">
                <a:extLst>
                  <a:ext uri="{FF2B5EF4-FFF2-40B4-BE49-F238E27FC236}">
                    <a16:creationId xmlns:a16="http://schemas.microsoft.com/office/drawing/2014/main" id="{733DA938-92C5-431A-85D0-48EB057A291C}"/>
                  </a:ext>
                </a:extLst>
              </p:cNvPr>
              <p:cNvSpPr/>
              <p:nvPr/>
            </p:nvSpPr>
            <p:spPr>
              <a:xfrm>
                <a:off x="919590" y="3898706"/>
                <a:ext cx="180000" cy="18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cene3d>
                <a:camera prst="orthographicFront">
                  <a:rot lat="21299999" lon="0" rev="0"/>
                </a:camera>
                <a:lightRig rig="threePt" dir="t">
                  <a:rot lat="0" lon="0" rev="1200000"/>
                </a:lightRig>
              </a:scene3d>
              <a:sp3d prstMaterial="flat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8704980D-9C4D-4A22-9BD8-7049D66103BD}"/>
                </a:ext>
              </a:extLst>
            </p:cNvPr>
            <p:cNvSpPr/>
            <p:nvPr/>
          </p:nvSpPr>
          <p:spPr>
            <a:xfrm rot="10800000">
              <a:off x="3416053" y="4087413"/>
              <a:ext cx="294543" cy="357001"/>
            </a:xfrm>
            <a:prstGeom prst="ellipse">
              <a:avLst/>
            </a:prstGeom>
            <a:solidFill>
              <a:srgbClr val="B5E6FD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threePt" dir="t"/>
            </a:scene3d>
            <a:sp3d prstMaterial="flat">
              <a:bevelT w="190500" h="190500"/>
              <a:bevelB w="812800" h="1054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4B35D42B-D1E1-46BF-976F-555595967D0F}"/>
              </a:ext>
            </a:extLst>
          </p:cNvPr>
          <p:cNvGrpSpPr/>
          <p:nvPr/>
        </p:nvGrpSpPr>
        <p:grpSpPr>
          <a:xfrm rot="16200000">
            <a:off x="175378" y="3390466"/>
            <a:ext cx="2027699" cy="371070"/>
            <a:chOff x="1682897" y="4087413"/>
            <a:chExt cx="2027699" cy="371070"/>
          </a:xfrm>
        </p:grpSpPr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6FF5D00E-344B-4CCC-9645-441F2A081095}"/>
                </a:ext>
              </a:extLst>
            </p:cNvPr>
            <p:cNvGrpSpPr/>
            <p:nvPr/>
          </p:nvGrpSpPr>
          <p:grpSpPr>
            <a:xfrm>
              <a:off x="1682897" y="4101482"/>
              <a:ext cx="1094493" cy="357001"/>
              <a:chOff x="5097" y="3832525"/>
              <a:chExt cx="1094493" cy="357001"/>
            </a:xfrm>
          </p:grpSpPr>
          <p:sp>
            <p:nvSpPr>
              <p:cNvPr id="100" name="Ellipse 99">
                <a:extLst>
                  <a:ext uri="{FF2B5EF4-FFF2-40B4-BE49-F238E27FC236}">
                    <a16:creationId xmlns:a16="http://schemas.microsoft.com/office/drawing/2014/main" id="{A73EBA9A-0AD1-43EB-981D-86AA0CB39BAF}"/>
                  </a:ext>
                </a:extLst>
              </p:cNvPr>
              <p:cNvSpPr/>
              <p:nvPr/>
            </p:nvSpPr>
            <p:spPr>
              <a:xfrm>
                <a:off x="5097" y="3832525"/>
                <a:ext cx="294543" cy="357001"/>
              </a:xfrm>
              <a:prstGeom prst="ellipse">
                <a:avLst/>
              </a:prstGeom>
              <a:solidFill>
                <a:srgbClr val="B5E6FD"/>
              </a:soli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threePt" dir="t"/>
              </a:scene3d>
              <a:sp3d prstMaterial="flat">
                <a:bevelT w="190500" h="190500"/>
                <a:bevelB w="812800" h="1054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1" name="Ellipse 100">
                <a:extLst>
                  <a:ext uri="{FF2B5EF4-FFF2-40B4-BE49-F238E27FC236}">
                    <a16:creationId xmlns:a16="http://schemas.microsoft.com/office/drawing/2014/main" id="{A0E2B31E-C823-4BBF-91F5-C333B2C74210}"/>
                  </a:ext>
                </a:extLst>
              </p:cNvPr>
              <p:cNvSpPr/>
              <p:nvPr/>
            </p:nvSpPr>
            <p:spPr>
              <a:xfrm>
                <a:off x="919590" y="3898706"/>
                <a:ext cx="180000" cy="18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cene3d>
                <a:camera prst="orthographicFront">
                  <a:rot lat="21299999" lon="0" rev="0"/>
                </a:camera>
                <a:lightRig rig="threePt" dir="t">
                  <a:rot lat="0" lon="0" rev="1200000"/>
                </a:lightRig>
              </a:scene3d>
              <a:sp3d prstMaterial="flat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3AEF5228-9FAC-42C8-9875-3AB1B3D5F503}"/>
                </a:ext>
              </a:extLst>
            </p:cNvPr>
            <p:cNvSpPr/>
            <p:nvPr/>
          </p:nvSpPr>
          <p:spPr>
            <a:xfrm rot="10800000">
              <a:off x="3416053" y="4087413"/>
              <a:ext cx="294543" cy="357001"/>
            </a:xfrm>
            <a:prstGeom prst="ellipse">
              <a:avLst/>
            </a:prstGeom>
            <a:solidFill>
              <a:srgbClr val="B5E6FD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threePt" dir="t"/>
            </a:scene3d>
            <a:sp3d prstMaterial="flat">
              <a:bevelT w="190500" h="190500"/>
              <a:bevelB w="812800" h="1054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BDD371D-FA74-4587-8EC7-731D735AA3D2}"/>
              </a:ext>
            </a:extLst>
          </p:cNvPr>
          <p:cNvSpPr/>
          <p:nvPr/>
        </p:nvSpPr>
        <p:spPr>
          <a:xfrm>
            <a:off x="947507" y="4542280"/>
            <a:ext cx="511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p</a:t>
            </a:r>
            <a:r>
              <a:rPr lang="fr-FR" sz="32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endParaRPr lang="fr-FR" sz="3200" baseline="-25000" dirty="0"/>
          </a:p>
        </p:txBody>
      </p:sp>
      <p:grpSp>
        <p:nvGrpSpPr>
          <p:cNvPr id="1024" name="Groupe 1023">
            <a:extLst>
              <a:ext uri="{FF2B5EF4-FFF2-40B4-BE49-F238E27FC236}">
                <a16:creationId xmlns:a16="http://schemas.microsoft.com/office/drawing/2014/main" id="{799A4317-5119-404C-A9E0-192E61D3A229}"/>
              </a:ext>
            </a:extLst>
          </p:cNvPr>
          <p:cNvGrpSpPr/>
          <p:nvPr/>
        </p:nvGrpSpPr>
        <p:grpSpPr>
          <a:xfrm>
            <a:off x="-17192" y="5811915"/>
            <a:ext cx="2041767" cy="935504"/>
            <a:chOff x="9482595" y="3415776"/>
            <a:chExt cx="2041767" cy="935504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41747E9F-568B-416A-A71D-08B3DF489A33}"/>
                </a:ext>
              </a:extLst>
            </p:cNvPr>
            <p:cNvSpPr/>
            <p:nvPr/>
          </p:nvSpPr>
          <p:spPr>
            <a:xfrm>
              <a:off x="10268379" y="3766505"/>
              <a:ext cx="5028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200" dirty="0">
                  <a:solidFill>
                    <a:srgbClr val="000000"/>
                  </a:solidFill>
                  <a:sym typeface="Symbol" panose="05050102010706020507" pitchFamily="18" charset="2"/>
                </a:rPr>
                <a:t>p</a:t>
              </a:r>
              <a:r>
                <a:rPr lang="fr-FR" sz="3200" baseline="-25000" dirty="0">
                  <a:solidFill>
                    <a:srgbClr val="000000"/>
                  </a:solidFill>
                  <a:sym typeface="Symbol" panose="05050102010706020507" pitchFamily="18" charset="2"/>
                </a:rPr>
                <a:t>z</a:t>
              </a:r>
              <a:endParaRPr lang="fr-FR" sz="3200" baseline="-25000" dirty="0"/>
            </a:p>
          </p:txBody>
        </p:sp>
        <p:grpSp>
          <p:nvGrpSpPr>
            <p:cNvPr id="134" name="Groupe 133">
              <a:extLst>
                <a:ext uri="{FF2B5EF4-FFF2-40B4-BE49-F238E27FC236}">
                  <a16:creationId xmlns:a16="http://schemas.microsoft.com/office/drawing/2014/main" id="{6DC83329-654A-4596-A139-72B0D9D1A343}"/>
                </a:ext>
              </a:extLst>
            </p:cNvPr>
            <p:cNvGrpSpPr/>
            <p:nvPr/>
          </p:nvGrpSpPr>
          <p:grpSpPr>
            <a:xfrm>
              <a:off x="9482595" y="3415777"/>
              <a:ext cx="1080425" cy="357001"/>
              <a:chOff x="5097" y="3832525"/>
              <a:chExt cx="1080425" cy="357001"/>
            </a:xfrm>
          </p:grpSpPr>
          <p:sp>
            <p:nvSpPr>
              <p:cNvPr id="136" name="Ellipse 135">
                <a:extLst>
                  <a:ext uri="{FF2B5EF4-FFF2-40B4-BE49-F238E27FC236}">
                    <a16:creationId xmlns:a16="http://schemas.microsoft.com/office/drawing/2014/main" id="{D380DB53-972F-4E5B-B6D7-7DC3F85FDC54}"/>
                  </a:ext>
                </a:extLst>
              </p:cNvPr>
              <p:cNvSpPr/>
              <p:nvPr/>
            </p:nvSpPr>
            <p:spPr>
              <a:xfrm>
                <a:off x="5097" y="3832525"/>
                <a:ext cx="294543" cy="357001"/>
              </a:xfrm>
              <a:prstGeom prst="ellipse">
                <a:avLst/>
              </a:prstGeom>
              <a:solidFill>
                <a:srgbClr val="B5E6FD"/>
              </a:soli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threePt" dir="t"/>
              </a:scene3d>
              <a:sp3d prstMaterial="flat">
                <a:bevelT w="190500" h="190500"/>
                <a:bevelB w="812800" h="1054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7" name="Ellipse 136">
                <a:extLst>
                  <a:ext uri="{FF2B5EF4-FFF2-40B4-BE49-F238E27FC236}">
                    <a16:creationId xmlns:a16="http://schemas.microsoft.com/office/drawing/2014/main" id="{06000E75-197B-40C9-BF4B-CA305DA6115F}"/>
                  </a:ext>
                </a:extLst>
              </p:cNvPr>
              <p:cNvSpPr/>
              <p:nvPr/>
            </p:nvSpPr>
            <p:spPr>
              <a:xfrm>
                <a:off x="905522" y="3898706"/>
                <a:ext cx="180000" cy="18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cene3d>
                <a:camera prst="orthographicFront">
                  <a:rot lat="21299999" lon="0" rev="0"/>
                </a:camera>
                <a:lightRig rig="threePt" dir="t">
                  <a:rot lat="0" lon="0" rev="1200000"/>
                </a:lightRig>
              </a:scene3d>
              <a:sp3d prstMaterial="flat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8F62A621-79DF-4CDB-A174-B540EF9453AA}"/>
                </a:ext>
              </a:extLst>
            </p:cNvPr>
            <p:cNvSpPr/>
            <p:nvPr/>
          </p:nvSpPr>
          <p:spPr>
            <a:xfrm rot="10800000">
              <a:off x="11229819" y="3415776"/>
              <a:ext cx="294543" cy="357001"/>
            </a:xfrm>
            <a:prstGeom prst="ellipse">
              <a:avLst/>
            </a:prstGeom>
            <a:solidFill>
              <a:srgbClr val="B5E6FD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threePt" dir="t"/>
            </a:scene3d>
            <a:sp3d prstMaterial="flat">
              <a:bevelT w="190500" h="190500"/>
              <a:bevelB w="812800" h="1054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5" name="Groupe 124">
            <a:extLst>
              <a:ext uri="{FF2B5EF4-FFF2-40B4-BE49-F238E27FC236}">
                <a16:creationId xmlns:a16="http://schemas.microsoft.com/office/drawing/2014/main" id="{BDFA4040-6423-4809-8788-D9ED8E9CD9D3}"/>
              </a:ext>
            </a:extLst>
          </p:cNvPr>
          <p:cNvGrpSpPr/>
          <p:nvPr/>
        </p:nvGrpSpPr>
        <p:grpSpPr>
          <a:xfrm>
            <a:off x="1850491" y="5816073"/>
            <a:ext cx="2041767" cy="935504"/>
            <a:chOff x="9436189" y="4931949"/>
            <a:chExt cx="2041767" cy="935504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532E408-23BF-4EF6-BFF8-F1ACD7AB81BF}"/>
                </a:ext>
              </a:extLst>
            </p:cNvPr>
            <p:cNvSpPr/>
            <p:nvPr/>
          </p:nvSpPr>
          <p:spPr>
            <a:xfrm>
              <a:off x="10221973" y="5282678"/>
              <a:ext cx="5028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200" dirty="0">
                  <a:solidFill>
                    <a:srgbClr val="000000"/>
                  </a:solidFill>
                  <a:sym typeface="Symbol" panose="05050102010706020507" pitchFamily="18" charset="2"/>
                </a:rPr>
                <a:t>p</a:t>
              </a:r>
              <a:r>
                <a:rPr lang="fr-FR" sz="3200" baseline="-25000" dirty="0">
                  <a:solidFill>
                    <a:srgbClr val="000000"/>
                  </a:solidFill>
                  <a:sym typeface="Symbol" panose="05050102010706020507" pitchFamily="18" charset="2"/>
                </a:rPr>
                <a:t>z</a:t>
              </a:r>
              <a:endParaRPr lang="fr-FR" sz="3200" baseline="-25000" dirty="0"/>
            </a:p>
          </p:txBody>
        </p:sp>
        <p:grpSp>
          <p:nvGrpSpPr>
            <p:cNvPr id="141" name="Groupe 140">
              <a:extLst>
                <a:ext uri="{FF2B5EF4-FFF2-40B4-BE49-F238E27FC236}">
                  <a16:creationId xmlns:a16="http://schemas.microsoft.com/office/drawing/2014/main" id="{AD3AB0AB-5CDB-4645-96DE-7DBAEB6834BE}"/>
                </a:ext>
              </a:extLst>
            </p:cNvPr>
            <p:cNvGrpSpPr/>
            <p:nvPr/>
          </p:nvGrpSpPr>
          <p:grpSpPr>
            <a:xfrm>
              <a:off x="9436189" y="4931950"/>
              <a:ext cx="1080425" cy="357001"/>
              <a:chOff x="5097" y="3832525"/>
              <a:chExt cx="1080425" cy="357001"/>
            </a:xfrm>
          </p:grpSpPr>
          <p:sp>
            <p:nvSpPr>
              <p:cNvPr id="142" name="Ellipse 141">
                <a:extLst>
                  <a:ext uri="{FF2B5EF4-FFF2-40B4-BE49-F238E27FC236}">
                    <a16:creationId xmlns:a16="http://schemas.microsoft.com/office/drawing/2014/main" id="{09745D47-B6BE-47E7-AF30-82581FC1789C}"/>
                  </a:ext>
                </a:extLst>
              </p:cNvPr>
              <p:cNvSpPr/>
              <p:nvPr/>
            </p:nvSpPr>
            <p:spPr>
              <a:xfrm>
                <a:off x="5097" y="3832525"/>
                <a:ext cx="294543" cy="357001"/>
              </a:xfrm>
              <a:prstGeom prst="ellipse">
                <a:avLst/>
              </a:prstGeom>
              <a:solidFill>
                <a:srgbClr val="B5E6FD"/>
              </a:soli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threePt" dir="t"/>
              </a:scene3d>
              <a:sp3d prstMaterial="flat">
                <a:bevelT w="190500" h="190500"/>
                <a:bevelB w="812800" h="1054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3" name="Ellipse 142">
                <a:extLst>
                  <a:ext uri="{FF2B5EF4-FFF2-40B4-BE49-F238E27FC236}">
                    <a16:creationId xmlns:a16="http://schemas.microsoft.com/office/drawing/2014/main" id="{E3B87983-23E6-498F-935E-74A94B4776AC}"/>
                  </a:ext>
                </a:extLst>
              </p:cNvPr>
              <p:cNvSpPr/>
              <p:nvPr/>
            </p:nvSpPr>
            <p:spPr>
              <a:xfrm>
                <a:off x="905522" y="3898706"/>
                <a:ext cx="180000" cy="18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cene3d>
                <a:camera prst="orthographicFront">
                  <a:rot lat="21299999" lon="0" rev="0"/>
                </a:camera>
                <a:lightRig rig="threePt" dir="t">
                  <a:rot lat="0" lon="0" rev="1200000"/>
                </a:lightRig>
              </a:scene3d>
              <a:sp3d prstMaterial="flat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9F6AF372-2525-4CA0-B420-9B62D40FE0E2}"/>
                </a:ext>
              </a:extLst>
            </p:cNvPr>
            <p:cNvSpPr/>
            <p:nvPr/>
          </p:nvSpPr>
          <p:spPr>
            <a:xfrm rot="10800000">
              <a:off x="11183413" y="4931949"/>
              <a:ext cx="294543" cy="357001"/>
            </a:xfrm>
            <a:prstGeom prst="ellipse">
              <a:avLst/>
            </a:prstGeom>
            <a:solidFill>
              <a:srgbClr val="B5E6FD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threePt" dir="t"/>
            </a:scene3d>
            <a:sp3d prstMaterial="flat">
              <a:bevelT w="190500" h="190500"/>
              <a:bevelB w="812800" h="1054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028" name="Groupe 1027">
            <a:extLst>
              <a:ext uri="{FF2B5EF4-FFF2-40B4-BE49-F238E27FC236}">
                <a16:creationId xmlns:a16="http://schemas.microsoft.com/office/drawing/2014/main" id="{2D07D381-135A-4A80-ABF6-7758669E57D4}"/>
              </a:ext>
            </a:extLst>
          </p:cNvPr>
          <p:cNvGrpSpPr/>
          <p:nvPr/>
        </p:nvGrpSpPr>
        <p:grpSpPr>
          <a:xfrm>
            <a:off x="8768407" y="5739736"/>
            <a:ext cx="3134247" cy="552091"/>
            <a:chOff x="8768407" y="5796008"/>
            <a:chExt cx="3134247" cy="552091"/>
          </a:xfrm>
        </p:grpSpPr>
        <p:grpSp>
          <p:nvGrpSpPr>
            <p:cNvPr id="147" name="Groupe 146">
              <a:extLst>
                <a:ext uri="{FF2B5EF4-FFF2-40B4-BE49-F238E27FC236}">
                  <a16:creationId xmlns:a16="http://schemas.microsoft.com/office/drawing/2014/main" id="{043D28A7-9D47-4A9C-972D-1D62FDE3A6FA}"/>
                </a:ext>
              </a:extLst>
            </p:cNvPr>
            <p:cNvGrpSpPr/>
            <p:nvPr/>
          </p:nvGrpSpPr>
          <p:grpSpPr>
            <a:xfrm>
              <a:off x="8768407" y="5921918"/>
              <a:ext cx="1080425" cy="357001"/>
              <a:chOff x="5097" y="3832525"/>
              <a:chExt cx="1080425" cy="357001"/>
            </a:xfrm>
          </p:grpSpPr>
          <p:sp>
            <p:nvSpPr>
              <p:cNvPr id="148" name="Ellipse 147">
                <a:extLst>
                  <a:ext uri="{FF2B5EF4-FFF2-40B4-BE49-F238E27FC236}">
                    <a16:creationId xmlns:a16="http://schemas.microsoft.com/office/drawing/2014/main" id="{DF3A0E49-57A3-4AC4-A8A2-BAD85310FA00}"/>
                  </a:ext>
                </a:extLst>
              </p:cNvPr>
              <p:cNvSpPr/>
              <p:nvPr/>
            </p:nvSpPr>
            <p:spPr>
              <a:xfrm>
                <a:off x="5097" y="3832525"/>
                <a:ext cx="294543" cy="357001"/>
              </a:xfrm>
              <a:prstGeom prst="ellipse">
                <a:avLst/>
              </a:prstGeom>
              <a:solidFill>
                <a:srgbClr val="B5E6FD"/>
              </a:soli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threePt" dir="t"/>
              </a:scene3d>
              <a:sp3d prstMaterial="flat">
                <a:bevelT w="190500" h="190500"/>
                <a:bevelB w="812800" h="1054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9" name="Ellipse 148">
                <a:extLst>
                  <a:ext uri="{FF2B5EF4-FFF2-40B4-BE49-F238E27FC236}">
                    <a16:creationId xmlns:a16="http://schemas.microsoft.com/office/drawing/2014/main" id="{357A5088-EB50-48CB-ACD5-09AACA48F7EB}"/>
                  </a:ext>
                </a:extLst>
              </p:cNvPr>
              <p:cNvSpPr/>
              <p:nvPr/>
            </p:nvSpPr>
            <p:spPr>
              <a:xfrm>
                <a:off x="905522" y="3898706"/>
                <a:ext cx="180000" cy="18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cene3d>
                <a:camera prst="orthographicFront">
                  <a:rot lat="21299999" lon="0" rev="0"/>
                </a:camera>
                <a:lightRig rig="threePt" dir="t">
                  <a:rot lat="0" lon="0" rev="1200000"/>
                </a:lightRig>
              </a:scene3d>
              <a:sp3d prstMaterial="flat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0" name="Ellipse 149">
              <a:extLst>
                <a:ext uri="{FF2B5EF4-FFF2-40B4-BE49-F238E27FC236}">
                  <a16:creationId xmlns:a16="http://schemas.microsoft.com/office/drawing/2014/main" id="{07964930-61FB-42A9-B273-6A63648FF189}"/>
                </a:ext>
              </a:extLst>
            </p:cNvPr>
            <p:cNvSpPr/>
            <p:nvPr/>
          </p:nvSpPr>
          <p:spPr>
            <a:xfrm>
              <a:off x="9606345" y="5808099"/>
              <a:ext cx="540000" cy="540000"/>
            </a:xfrm>
            <a:prstGeom prst="ellipse">
              <a:avLst/>
            </a:prstGeom>
            <a:solidFill>
              <a:srgbClr val="85D9FF">
                <a:alpha val="60000"/>
              </a:srgbClr>
            </a:solidFill>
            <a:ln>
              <a:noFill/>
            </a:ln>
            <a:scene3d>
              <a:camera prst="orthographicFront">
                <a:rot lat="2661025" lon="4805575" rev="21181495"/>
              </a:camera>
              <a:lightRig rig="threePt" dir="t">
                <a:rot lat="0" lon="0" rev="16800000"/>
              </a:lightRig>
            </a:scene3d>
            <a:sp3d prstMaterial="flat">
              <a:bevelT w="266700" h="266700"/>
              <a:bevelB w="133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151" name="Groupe 150">
              <a:extLst>
                <a:ext uri="{FF2B5EF4-FFF2-40B4-BE49-F238E27FC236}">
                  <a16:creationId xmlns:a16="http://schemas.microsoft.com/office/drawing/2014/main" id="{D827AC13-53D1-4C47-B53A-DB3EC7093CF6}"/>
                </a:ext>
              </a:extLst>
            </p:cNvPr>
            <p:cNvGrpSpPr/>
            <p:nvPr/>
          </p:nvGrpSpPr>
          <p:grpSpPr>
            <a:xfrm rot="10800000">
              <a:off x="10822229" y="5893324"/>
              <a:ext cx="1080425" cy="357001"/>
              <a:chOff x="5097" y="3832525"/>
              <a:chExt cx="1080425" cy="357001"/>
            </a:xfrm>
          </p:grpSpPr>
          <p:sp>
            <p:nvSpPr>
              <p:cNvPr id="152" name="Ellipse 151">
                <a:extLst>
                  <a:ext uri="{FF2B5EF4-FFF2-40B4-BE49-F238E27FC236}">
                    <a16:creationId xmlns:a16="http://schemas.microsoft.com/office/drawing/2014/main" id="{54D90B70-75A8-4979-95BD-E1570B776DA4}"/>
                  </a:ext>
                </a:extLst>
              </p:cNvPr>
              <p:cNvSpPr/>
              <p:nvPr/>
            </p:nvSpPr>
            <p:spPr>
              <a:xfrm>
                <a:off x="5097" y="3832525"/>
                <a:ext cx="294543" cy="357001"/>
              </a:xfrm>
              <a:prstGeom prst="ellipse">
                <a:avLst/>
              </a:prstGeom>
              <a:solidFill>
                <a:srgbClr val="B5E6FD"/>
              </a:soli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threePt" dir="t"/>
              </a:scene3d>
              <a:sp3d prstMaterial="flat">
                <a:bevelT w="190500" h="190500"/>
                <a:bevelB w="812800" h="1054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3" name="Ellipse 152">
                <a:extLst>
                  <a:ext uri="{FF2B5EF4-FFF2-40B4-BE49-F238E27FC236}">
                    <a16:creationId xmlns:a16="http://schemas.microsoft.com/office/drawing/2014/main" id="{18296631-0FE3-4709-A44B-6550C7372989}"/>
                  </a:ext>
                </a:extLst>
              </p:cNvPr>
              <p:cNvSpPr/>
              <p:nvPr/>
            </p:nvSpPr>
            <p:spPr>
              <a:xfrm>
                <a:off x="905522" y="3898706"/>
                <a:ext cx="180000" cy="18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cene3d>
                <a:camera prst="orthographicFront">
                  <a:rot lat="21299999" lon="0" rev="0"/>
                </a:camera>
                <a:lightRig rig="threePt" dir="t">
                  <a:rot lat="0" lon="0" rev="1200000"/>
                </a:lightRig>
              </a:scene3d>
              <a:sp3d prstMaterial="flat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4" name="Ellipse 153">
              <a:extLst>
                <a:ext uri="{FF2B5EF4-FFF2-40B4-BE49-F238E27FC236}">
                  <a16:creationId xmlns:a16="http://schemas.microsoft.com/office/drawing/2014/main" id="{F59B4794-A9E5-464B-BE1E-42B03D32D200}"/>
                </a:ext>
              </a:extLst>
            </p:cNvPr>
            <p:cNvSpPr/>
            <p:nvPr/>
          </p:nvSpPr>
          <p:spPr>
            <a:xfrm rot="10800000">
              <a:off x="10524716" y="5796008"/>
              <a:ext cx="540000" cy="540000"/>
            </a:xfrm>
            <a:prstGeom prst="ellipse">
              <a:avLst/>
            </a:prstGeom>
            <a:solidFill>
              <a:srgbClr val="85D9FF">
                <a:alpha val="60000"/>
              </a:srgbClr>
            </a:solidFill>
            <a:ln>
              <a:noFill/>
            </a:ln>
            <a:scene3d>
              <a:camera prst="orthographicFront">
                <a:rot lat="2661025" lon="4805575" rev="21181495"/>
              </a:camera>
              <a:lightRig rig="threePt" dir="t">
                <a:rot lat="0" lon="0" rev="16800000"/>
              </a:lightRig>
            </a:scene3d>
            <a:sp3d prstMaterial="flat">
              <a:bevelT w="266700" h="266700"/>
              <a:bevelB w="133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58" name="Ellipse 157">
            <a:extLst>
              <a:ext uri="{FF2B5EF4-FFF2-40B4-BE49-F238E27FC236}">
                <a16:creationId xmlns:a16="http://schemas.microsoft.com/office/drawing/2014/main" id="{72CDF2F5-61BD-4C69-BCFF-EF47D656E094}"/>
              </a:ext>
            </a:extLst>
          </p:cNvPr>
          <p:cNvSpPr/>
          <p:nvPr/>
        </p:nvSpPr>
        <p:spPr>
          <a:xfrm>
            <a:off x="2598367" y="1482568"/>
            <a:ext cx="1000266" cy="540000"/>
          </a:xfrm>
          <a:prstGeom prst="ellipse">
            <a:avLst/>
          </a:prstGeom>
          <a:solidFill>
            <a:srgbClr val="85D9FF">
              <a:alpha val="60000"/>
            </a:srgbClr>
          </a:solidFill>
          <a:ln>
            <a:noFill/>
          </a:ln>
          <a:scene3d>
            <a:camera prst="orthographicFront">
              <a:rot lat="21299999" lon="0" rev="0"/>
            </a:camera>
            <a:lightRig rig="threePt" dir="t">
              <a:rot lat="0" lon="0" rev="1200000"/>
            </a:lightRig>
          </a:scene3d>
          <a:sp3d prstMaterial="flat">
            <a:bevelT w="266700" h="266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2A4429C8-3DD7-46C8-A1D8-D7CA2F1BDD51}"/>
              </a:ext>
            </a:extLst>
          </p:cNvPr>
          <p:cNvSpPr/>
          <p:nvPr/>
        </p:nvSpPr>
        <p:spPr>
          <a:xfrm>
            <a:off x="3111303" y="1673324"/>
            <a:ext cx="180000" cy="180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scene3d>
            <a:camera prst="orthographicFront">
              <a:rot lat="21299999" lon="0" rev="0"/>
            </a:camera>
            <a:lightRig rig="threePt" dir="t">
              <a:rot lat="0" lon="0" rev="1200000"/>
            </a:lightRig>
          </a:scene3d>
          <a:sp3d prstMaterial="flat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66A0722D-B15E-4238-B7EA-FDE579321C10}"/>
              </a:ext>
            </a:extLst>
          </p:cNvPr>
          <p:cNvSpPr/>
          <p:nvPr/>
        </p:nvSpPr>
        <p:spPr>
          <a:xfrm>
            <a:off x="2872554" y="1673324"/>
            <a:ext cx="180000" cy="180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scene3d>
            <a:camera prst="orthographicFront">
              <a:rot lat="21299999" lon="0" rev="0"/>
            </a:camera>
            <a:lightRig rig="threePt" dir="t">
              <a:rot lat="0" lon="0" rev="1200000"/>
            </a:lightRig>
          </a:scene3d>
          <a:sp3d prstMaterial="flat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tx1"/>
              </a:solidFill>
            </a:endParaRPr>
          </a:p>
        </p:txBody>
      </p:sp>
      <p:grpSp>
        <p:nvGrpSpPr>
          <p:cNvPr id="1027" name="Groupe 1026">
            <a:extLst>
              <a:ext uri="{FF2B5EF4-FFF2-40B4-BE49-F238E27FC236}">
                <a16:creationId xmlns:a16="http://schemas.microsoft.com/office/drawing/2014/main" id="{B2D4D573-26DF-4D22-9F1C-082A02452039}"/>
              </a:ext>
            </a:extLst>
          </p:cNvPr>
          <p:cNvGrpSpPr/>
          <p:nvPr/>
        </p:nvGrpSpPr>
        <p:grpSpPr>
          <a:xfrm>
            <a:off x="5152538" y="5629069"/>
            <a:ext cx="2911692" cy="706940"/>
            <a:chOff x="4847971" y="5669295"/>
            <a:chExt cx="2911692" cy="706940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702913E7-A633-4ACE-9E98-630DCAE556B4}"/>
                </a:ext>
              </a:extLst>
            </p:cNvPr>
            <p:cNvSpPr/>
            <p:nvPr/>
          </p:nvSpPr>
          <p:spPr>
            <a:xfrm>
              <a:off x="5811023" y="5669295"/>
              <a:ext cx="1000266" cy="706940"/>
            </a:xfrm>
            <a:prstGeom prst="ellipse">
              <a:avLst/>
            </a:prstGeom>
            <a:solidFill>
              <a:srgbClr val="85D9FF">
                <a:alpha val="60000"/>
              </a:srgbClr>
            </a:solidFill>
            <a:ln>
              <a:noFill/>
            </a:ln>
            <a:scene3d>
              <a:camera prst="orthographicFront">
                <a:rot lat="21299999" lon="0" rev="0"/>
              </a:camera>
              <a:lightRig rig="threePt" dir="t">
                <a:rot lat="0" lon="0" rev="1200000"/>
              </a:lightRig>
            </a:scene3d>
            <a:sp3d prstMaterial="flat">
              <a:bevelT w="266700" h="266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E21C046F-6615-4EE7-BAA0-827A9312F697}"/>
                </a:ext>
              </a:extLst>
            </p:cNvPr>
            <p:cNvSpPr/>
            <p:nvPr/>
          </p:nvSpPr>
          <p:spPr>
            <a:xfrm rot="10800000">
              <a:off x="7465120" y="5878097"/>
              <a:ext cx="294543" cy="357001"/>
            </a:xfrm>
            <a:prstGeom prst="ellipse">
              <a:avLst/>
            </a:prstGeom>
            <a:solidFill>
              <a:srgbClr val="B5E6FD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threePt" dir="t"/>
            </a:scene3d>
            <a:sp3d prstMaterial="flat">
              <a:bevelT w="190500" h="190500"/>
              <a:bevelB w="812800" h="1054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7" name="Ellipse 156">
              <a:extLst>
                <a:ext uri="{FF2B5EF4-FFF2-40B4-BE49-F238E27FC236}">
                  <a16:creationId xmlns:a16="http://schemas.microsoft.com/office/drawing/2014/main" id="{D17E01FB-B1E1-41C0-BC66-1B5918980486}"/>
                </a:ext>
              </a:extLst>
            </p:cNvPr>
            <p:cNvSpPr/>
            <p:nvPr/>
          </p:nvSpPr>
          <p:spPr>
            <a:xfrm>
              <a:off x="4847971" y="5878097"/>
              <a:ext cx="294543" cy="357001"/>
            </a:xfrm>
            <a:prstGeom prst="ellipse">
              <a:avLst/>
            </a:prstGeom>
            <a:solidFill>
              <a:srgbClr val="B5E6FD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threePt" dir="t"/>
            </a:scene3d>
            <a:sp3d prstMaterial="flat">
              <a:bevelT w="190500" h="190500"/>
              <a:bevelB w="812800" h="1054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Ellipse 160">
              <a:extLst>
                <a:ext uri="{FF2B5EF4-FFF2-40B4-BE49-F238E27FC236}">
                  <a16:creationId xmlns:a16="http://schemas.microsoft.com/office/drawing/2014/main" id="{0A2673AC-B344-4209-833B-46E46DBC8447}"/>
                </a:ext>
              </a:extLst>
            </p:cNvPr>
            <p:cNvSpPr/>
            <p:nvPr/>
          </p:nvSpPr>
          <p:spPr>
            <a:xfrm>
              <a:off x="6752533" y="5971556"/>
              <a:ext cx="180000" cy="180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cene3d>
              <a:camera prst="orthographicFront">
                <a:rot lat="21299999" lon="0" rev="0"/>
              </a:camera>
              <a:lightRig rig="threePt" dir="t">
                <a:rot lat="0" lon="0" rev="1200000"/>
              </a:lightRig>
            </a:scene3d>
            <a:sp3d prstMaterial="flat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162" name="Ellipse 161">
              <a:extLst>
                <a:ext uri="{FF2B5EF4-FFF2-40B4-BE49-F238E27FC236}">
                  <a16:creationId xmlns:a16="http://schemas.microsoft.com/office/drawing/2014/main" id="{EC38D46E-232B-49BF-BEE7-CDB930E789C7}"/>
                </a:ext>
              </a:extLst>
            </p:cNvPr>
            <p:cNvSpPr/>
            <p:nvPr/>
          </p:nvSpPr>
          <p:spPr>
            <a:xfrm>
              <a:off x="5683975" y="5962546"/>
              <a:ext cx="180000" cy="180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cene3d>
              <a:camera prst="orthographicFront">
                <a:rot lat="21299999" lon="0" rev="0"/>
              </a:camera>
              <a:lightRig rig="threePt" dir="t">
                <a:rot lat="0" lon="0" rev="1200000"/>
              </a:lightRig>
            </a:scene3d>
            <a:sp3d prstMaterial="flat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79" name="Connecteur droit avec flèche 178">
            <a:extLst>
              <a:ext uri="{FF2B5EF4-FFF2-40B4-BE49-F238E27FC236}">
                <a16:creationId xmlns:a16="http://schemas.microsoft.com/office/drawing/2014/main" id="{7DB0CFE2-F01B-4435-AD9A-E170577738BA}"/>
              </a:ext>
            </a:extLst>
          </p:cNvPr>
          <p:cNvCxnSpPr>
            <a:cxnSpLocks/>
          </p:cNvCxnSpPr>
          <p:nvPr/>
        </p:nvCxnSpPr>
        <p:spPr>
          <a:xfrm>
            <a:off x="1497549" y="3608523"/>
            <a:ext cx="7560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35" name="Groupe 1034">
            <a:extLst>
              <a:ext uri="{FF2B5EF4-FFF2-40B4-BE49-F238E27FC236}">
                <a16:creationId xmlns:a16="http://schemas.microsoft.com/office/drawing/2014/main" id="{518A198A-F5B5-4A63-B581-A9E40CC50C3B}"/>
              </a:ext>
            </a:extLst>
          </p:cNvPr>
          <p:cNvGrpSpPr/>
          <p:nvPr/>
        </p:nvGrpSpPr>
        <p:grpSpPr>
          <a:xfrm>
            <a:off x="2491464" y="2794283"/>
            <a:ext cx="3058176" cy="2483935"/>
            <a:chOff x="2491464" y="2794283"/>
            <a:chExt cx="3058176" cy="2483935"/>
          </a:xfrm>
        </p:grpSpPr>
        <p:sp>
          <p:nvSpPr>
            <p:cNvPr id="105" name="Arc plein 79">
              <a:extLst>
                <a:ext uri="{FF2B5EF4-FFF2-40B4-BE49-F238E27FC236}">
                  <a16:creationId xmlns:a16="http://schemas.microsoft.com/office/drawing/2014/main" id="{0706E668-24B9-4BFC-90EE-D9B8D645BAD9}"/>
                </a:ext>
              </a:extLst>
            </p:cNvPr>
            <p:cNvSpPr/>
            <p:nvPr/>
          </p:nvSpPr>
          <p:spPr>
            <a:xfrm>
              <a:off x="2528833" y="2794283"/>
              <a:ext cx="695876" cy="897217"/>
            </a:xfrm>
            <a:custGeom>
              <a:avLst/>
              <a:gdLst>
                <a:gd name="connsiteX0" fmla="*/ 0 w 1840371"/>
                <a:gd name="connsiteY0" fmla="*/ 997746 h 1995492"/>
                <a:gd name="connsiteX1" fmla="*/ 920186 w 1840371"/>
                <a:gd name="connsiteY1" fmla="*/ 0 h 1995492"/>
                <a:gd name="connsiteX2" fmla="*/ 1840372 w 1840371"/>
                <a:gd name="connsiteY2" fmla="*/ 997746 h 1995492"/>
                <a:gd name="connsiteX3" fmla="*/ 1380278 w 1840371"/>
                <a:gd name="connsiteY3" fmla="*/ 997746 h 1995492"/>
                <a:gd name="connsiteX4" fmla="*/ 920185 w 1840371"/>
                <a:gd name="connsiteY4" fmla="*/ 460093 h 1995492"/>
                <a:gd name="connsiteX5" fmla="*/ 460092 w 1840371"/>
                <a:gd name="connsiteY5" fmla="*/ 997746 h 1995492"/>
                <a:gd name="connsiteX6" fmla="*/ 0 w 1840371"/>
                <a:gd name="connsiteY6" fmla="*/ 997746 h 1995492"/>
                <a:gd name="connsiteX0" fmla="*/ 0 w 1840372"/>
                <a:gd name="connsiteY0" fmla="*/ 997746 h 1000127"/>
                <a:gd name="connsiteX1" fmla="*/ 920186 w 1840372"/>
                <a:gd name="connsiteY1" fmla="*/ 0 h 1000127"/>
                <a:gd name="connsiteX2" fmla="*/ 1840372 w 1840372"/>
                <a:gd name="connsiteY2" fmla="*/ 997746 h 1000127"/>
                <a:gd name="connsiteX3" fmla="*/ 1577922 w 1840372"/>
                <a:gd name="connsiteY3" fmla="*/ 1000127 h 1000127"/>
                <a:gd name="connsiteX4" fmla="*/ 920185 w 1840372"/>
                <a:gd name="connsiteY4" fmla="*/ 460093 h 1000127"/>
                <a:gd name="connsiteX5" fmla="*/ 460092 w 1840372"/>
                <a:gd name="connsiteY5" fmla="*/ 997746 h 1000127"/>
                <a:gd name="connsiteX6" fmla="*/ 0 w 1840372"/>
                <a:gd name="connsiteY6" fmla="*/ 997746 h 1000127"/>
                <a:gd name="connsiteX0" fmla="*/ 0 w 1840372"/>
                <a:gd name="connsiteY0" fmla="*/ 997746 h 1000722"/>
                <a:gd name="connsiteX1" fmla="*/ 920186 w 1840372"/>
                <a:gd name="connsiteY1" fmla="*/ 0 h 1000722"/>
                <a:gd name="connsiteX2" fmla="*/ 1840372 w 1840372"/>
                <a:gd name="connsiteY2" fmla="*/ 997746 h 1000722"/>
                <a:gd name="connsiteX3" fmla="*/ 1577922 w 1840372"/>
                <a:gd name="connsiteY3" fmla="*/ 1000127 h 1000722"/>
                <a:gd name="connsiteX4" fmla="*/ 920185 w 1840372"/>
                <a:gd name="connsiteY4" fmla="*/ 460093 h 1000722"/>
                <a:gd name="connsiteX5" fmla="*/ 460092 w 1840372"/>
                <a:gd name="connsiteY5" fmla="*/ 997746 h 1000722"/>
                <a:gd name="connsiteX6" fmla="*/ 0 w 1840372"/>
                <a:gd name="connsiteY6" fmla="*/ 997746 h 1000722"/>
                <a:gd name="connsiteX0" fmla="*/ 0 w 1840372"/>
                <a:gd name="connsiteY0" fmla="*/ 997746 h 1001690"/>
                <a:gd name="connsiteX1" fmla="*/ 920186 w 1840372"/>
                <a:gd name="connsiteY1" fmla="*/ 0 h 1001690"/>
                <a:gd name="connsiteX2" fmla="*/ 1840372 w 1840372"/>
                <a:gd name="connsiteY2" fmla="*/ 997746 h 1001690"/>
                <a:gd name="connsiteX3" fmla="*/ 1577922 w 1840372"/>
                <a:gd name="connsiteY3" fmla="*/ 1000127 h 1001690"/>
                <a:gd name="connsiteX4" fmla="*/ 920185 w 1840372"/>
                <a:gd name="connsiteY4" fmla="*/ 460093 h 1001690"/>
                <a:gd name="connsiteX5" fmla="*/ 460092 w 1840372"/>
                <a:gd name="connsiteY5" fmla="*/ 997746 h 1001690"/>
                <a:gd name="connsiteX6" fmla="*/ 0 w 1840372"/>
                <a:gd name="connsiteY6" fmla="*/ 997746 h 1001690"/>
                <a:gd name="connsiteX0" fmla="*/ 0 w 1840372"/>
                <a:gd name="connsiteY0" fmla="*/ 997746 h 1001690"/>
                <a:gd name="connsiteX1" fmla="*/ 920186 w 1840372"/>
                <a:gd name="connsiteY1" fmla="*/ 0 h 1001690"/>
                <a:gd name="connsiteX2" fmla="*/ 1840372 w 1840372"/>
                <a:gd name="connsiteY2" fmla="*/ 997746 h 1001690"/>
                <a:gd name="connsiteX3" fmla="*/ 1837479 w 1840372"/>
                <a:gd name="connsiteY3" fmla="*/ 1000127 h 1001690"/>
                <a:gd name="connsiteX4" fmla="*/ 920185 w 1840372"/>
                <a:gd name="connsiteY4" fmla="*/ 460093 h 1001690"/>
                <a:gd name="connsiteX5" fmla="*/ 460092 w 1840372"/>
                <a:gd name="connsiteY5" fmla="*/ 997746 h 1001690"/>
                <a:gd name="connsiteX6" fmla="*/ 0 w 1840372"/>
                <a:gd name="connsiteY6" fmla="*/ 997746 h 1001690"/>
                <a:gd name="connsiteX0" fmla="*/ 0 w 1840372"/>
                <a:gd name="connsiteY0" fmla="*/ 997746 h 1001690"/>
                <a:gd name="connsiteX1" fmla="*/ 920186 w 1840372"/>
                <a:gd name="connsiteY1" fmla="*/ 0 h 1001690"/>
                <a:gd name="connsiteX2" fmla="*/ 1840372 w 1840372"/>
                <a:gd name="connsiteY2" fmla="*/ 997746 h 1001690"/>
                <a:gd name="connsiteX3" fmla="*/ 1837479 w 1840372"/>
                <a:gd name="connsiteY3" fmla="*/ 1000127 h 1001690"/>
                <a:gd name="connsiteX4" fmla="*/ 920185 w 1840372"/>
                <a:gd name="connsiteY4" fmla="*/ 460093 h 1001690"/>
                <a:gd name="connsiteX5" fmla="*/ 5274 w 1840372"/>
                <a:gd name="connsiteY5" fmla="*/ 995365 h 1001690"/>
                <a:gd name="connsiteX6" fmla="*/ 0 w 1840372"/>
                <a:gd name="connsiteY6" fmla="*/ 997746 h 1001690"/>
                <a:gd name="connsiteX0" fmla="*/ 0 w 1840372"/>
                <a:gd name="connsiteY0" fmla="*/ 997746 h 1001690"/>
                <a:gd name="connsiteX1" fmla="*/ 920186 w 1840372"/>
                <a:gd name="connsiteY1" fmla="*/ 0 h 1001690"/>
                <a:gd name="connsiteX2" fmla="*/ 1840372 w 1840372"/>
                <a:gd name="connsiteY2" fmla="*/ 997746 h 1001690"/>
                <a:gd name="connsiteX3" fmla="*/ 1837479 w 1840372"/>
                <a:gd name="connsiteY3" fmla="*/ 1000127 h 1001690"/>
                <a:gd name="connsiteX4" fmla="*/ 941616 w 1840372"/>
                <a:gd name="connsiteY4" fmla="*/ 533912 h 1001690"/>
                <a:gd name="connsiteX5" fmla="*/ 5274 w 1840372"/>
                <a:gd name="connsiteY5" fmla="*/ 995365 h 1001690"/>
                <a:gd name="connsiteX6" fmla="*/ 0 w 1840372"/>
                <a:gd name="connsiteY6" fmla="*/ 997746 h 1001690"/>
                <a:gd name="connsiteX0" fmla="*/ 0 w 1840372"/>
                <a:gd name="connsiteY0" fmla="*/ 997746 h 1001690"/>
                <a:gd name="connsiteX1" fmla="*/ 920186 w 1840372"/>
                <a:gd name="connsiteY1" fmla="*/ 0 h 1001690"/>
                <a:gd name="connsiteX2" fmla="*/ 1840372 w 1840372"/>
                <a:gd name="connsiteY2" fmla="*/ 997746 h 1001690"/>
                <a:gd name="connsiteX3" fmla="*/ 1837479 w 1840372"/>
                <a:gd name="connsiteY3" fmla="*/ 1000127 h 1001690"/>
                <a:gd name="connsiteX4" fmla="*/ 922705 w 1840372"/>
                <a:gd name="connsiteY4" fmla="*/ 689210 h 1001690"/>
                <a:gd name="connsiteX5" fmla="*/ 5274 w 1840372"/>
                <a:gd name="connsiteY5" fmla="*/ 995365 h 1001690"/>
                <a:gd name="connsiteX6" fmla="*/ 0 w 1840372"/>
                <a:gd name="connsiteY6" fmla="*/ 997746 h 1001690"/>
                <a:gd name="connsiteX0" fmla="*/ 0 w 1840372"/>
                <a:gd name="connsiteY0" fmla="*/ 635386 h 639330"/>
                <a:gd name="connsiteX1" fmla="*/ 929643 w 1840372"/>
                <a:gd name="connsiteY1" fmla="*/ 0 h 639330"/>
                <a:gd name="connsiteX2" fmla="*/ 1840372 w 1840372"/>
                <a:gd name="connsiteY2" fmla="*/ 635386 h 639330"/>
                <a:gd name="connsiteX3" fmla="*/ 1837479 w 1840372"/>
                <a:gd name="connsiteY3" fmla="*/ 637767 h 639330"/>
                <a:gd name="connsiteX4" fmla="*/ 922705 w 1840372"/>
                <a:gd name="connsiteY4" fmla="*/ 326850 h 639330"/>
                <a:gd name="connsiteX5" fmla="*/ 5274 w 1840372"/>
                <a:gd name="connsiteY5" fmla="*/ 633005 h 639330"/>
                <a:gd name="connsiteX6" fmla="*/ 0 w 1840372"/>
                <a:gd name="connsiteY6" fmla="*/ 635386 h 639330"/>
                <a:gd name="connsiteX0" fmla="*/ 0 w 1840372"/>
                <a:gd name="connsiteY0" fmla="*/ 635386 h 639330"/>
                <a:gd name="connsiteX1" fmla="*/ 929643 w 1840372"/>
                <a:gd name="connsiteY1" fmla="*/ 0 h 639330"/>
                <a:gd name="connsiteX2" fmla="*/ 1840372 w 1840372"/>
                <a:gd name="connsiteY2" fmla="*/ 635386 h 639330"/>
                <a:gd name="connsiteX3" fmla="*/ 1837479 w 1840372"/>
                <a:gd name="connsiteY3" fmla="*/ 637767 h 639330"/>
                <a:gd name="connsiteX4" fmla="*/ 932161 w 1840372"/>
                <a:gd name="connsiteY4" fmla="*/ 293057 h 639330"/>
                <a:gd name="connsiteX5" fmla="*/ 5274 w 1840372"/>
                <a:gd name="connsiteY5" fmla="*/ 633005 h 639330"/>
                <a:gd name="connsiteX6" fmla="*/ 0 w 1840372"/>
                <a:gd name="connsiteY6" fmla="*/ 635386 h 639330"/>
                <a:gd name="connsiteX0" fmla="*/ 0 w 1840372"/>
                <a:gd name="connsiteY0" fmla="*/ 635386 h 639330"/>
                <a:gd name="connsiteX1" fmla="*/ 929643 w 1840372"/>
                <a:gd name="connsiteY1" fmla="*/ 0 h 639330"/>
                <a:gd name="connsiteX2" fmla="*/ 1840372 w 1840372"/>
                <a:gd name="connsiteY2" fmla="*/ 635386 h 639330"/>
                <a:gd name="connsiteX3" fmla="*/ 1837479 w 1840372"/>
                <a:gd name="connsiteY3" fmla="*/ 637767 h 639330"/>
                <a:gd name="connsiteX4" fmla="*/ 913249 w 1840372"/>
                <a:gd name="connsiteY4" fmla="*/ 360643 h 639330"/>
                <a:gd name="connsiteX5" fmla="*/ 5274 w 1840372"/>
                <a:gd name="connsiteY5" fmla="*/ 633005 h 639330"/>
                <a:gd name="connsiteX6" fmla="*/ 0 w 1840372"/>
                <a:gd name="connsiteY6" fmla="*/ 635386 h 639330"/>
                <a:gd name="connsiteX0" fmla="*/ 0 w 1840372"/>
                <a:gd name="connsiteY0" fmla="*/ 635386 h 639330"/>
                <a:gd name="connsiteX1" fmla="*/ 929643 w 1840372"/>
                <a:gd name="connsiteY1" fmla="*/ 0 h 639330"/>
                <a:gd name="connsiteX2" fmla="*/ 1840372 w 1840372"/>
                <a:gd name="connsiteY2" fmla="*/ 635386 h 639330"/>
                <a:gd name="connsiteX3" fmla="*/ 1837479 w 1840372"/>
                <a:gd name="connsiteY3" fmla="*/ 637767 h 639330"/>
                <a:gd name="connsiteX4" fmla="*/ 913249 w 1840372"/>
                <a:gd name="connsiteY4" fmla="*/ 360643 h 639330"/>
                <a:gd name="connsiteX5" fmla="*/ 5274 w 1840372"/>
                <a:gd name="connsiteY5" fmla="*/ 633005 h 639330"/>
                <a:gd name="connsiteX6" fmla="*/ 0 w 1840372"/>
                <a:gd name="connsiteY6" fmla="*/ 635386 h 639330"/>
                <a:gd name="connsiteX0" fmla="*/ 0 w 1840372"/>
                <a:gd name="connsiteY0" fmla="*/ 635386 h 639330"/>
                <a:gd name="connsiteX1" fmla="*/ 929643 w 1840372"/>
                <a:gd name="connsiteY1" fmla="*/ 0 h 639330"/>
                <a:gd name="connsiteX2" fmla="*/ 1840372 w 1840372"/>
                <a:gd name="connsiteY2" fmla="*/ 635386 h 639330"/>
                <a:gd name="connsiteX3" fmla="*/ 1837479 w 1840372"/>
                <a:gd name="connsiteY3" fmla="*/ 637767 h 639330"/>
                <a:gd name="connsiteX4" fmla="*/ 913249 w 1840372"/>
                <a:gd name="connsiteY4" fmla="*/ 360643 h 639330"/>
                <a:gd name="connsiteX5" fmla="*/ 5274 w 1840372"/>
                <a:gd name="connsiteY5" fmla="*/ 633005 h 639330"/>
                <a:gd name="connsiteX6" fmla="*/ 0 w 1840372"/>
                <a:gd name="connsiteY6" fmla="*/ 635386 h 639330"/>
                <a:gd name="connsiteX0" fmla="*/ 0 w 1939596"/>
                <a:gd name="connsiteY0" fmla="*/ 663182 h 667126"/>
                <a:gd name="connsiteX1" fmla="*/ 929643 w 1939596"/>
                <a:gd name="connsiteY1" fmla="*/ 27796 h 667126"/>
                <a:gd name="connsiteX2" fmla="*/ 1887732 w 1939596"/>
                <a:gd name="connsiteY2" fmla="*/ 168417 h 667126"/>
                <a:gd name="connsiteX3" fmla="*/ 1840372 w 1939596"/>
                <a:gd name="connsiteY3" fmla="*/ 663182 h 667126"/>
                <a:gd name="connsiteX4" fmla="*/ 1837479 w 1939596"/>
                <a:gd name="connsiteY4" fmla="*/ 665563 h 667126"/>
                <a:gd name="connsiteX5" fmla="*/ 913249 w 1939596"/>
                <a:gd name="connsiteY5" fmla="*/ 388439 h 667126"/>
                <a:gd name="connsiteX6" fmla="*/ 5274 w 1939596"/>
                <a:gd name="connsiteY6" fmla="*/ 660801 h 667126"/>
                <a:gd name="connsiteX7" fmla="*/ 0 w 1939596"/>
                <a:gd name="connsiteY7" fmla="*/ 663182 h 667126"/>
                <a:gd name="connsiteX0" fmla="*/ 90211 w 2029807"/>
                <a:gd name="connsiteY0" fmla="*/ 635619 h 639563"/>
                <a:gd name="connsiteX1" fmla="*/ 53130 w 2029807"/>
                <a:gd name="connsiteY1" fmla="*/ 124218 h 639563"/>
                <a:gd name="connsiteX2" fmla="*/ 1019854 w 2029807"/>
                <a:gd name="connsiteY2" fmla="*/ 233 h 639563"/>
                <a:gd name="connsiteX3" fmla="*/ 1977943 w 2029807"/>
                <a:gd name="connsiteY3" fmla="*/ 140854 h 639563"/>
                <a:gd name="connsiteX4" fmla="*/ 1930583 w 2029807"/>
                <a:gd name="connsiteY4" fmla="*/ 635619 h 639563"/>
                <a:gd name="connsiteX5" fmla="*/ 1927690 w 2029807"/>
                <a:gd name="connsiteY5" fmla="*/ 638000 h 639563"/>
                <a:gd name="connsiteX6" fmla="*/ 1003460 w 2029807"/>
                <a:gd name="connsiteY6" fmla="*/ 360876 h 639563"/>
                <a:gd name="connsiteX7" fmla="*/ 95485 w 2029807"/>
                <a:gd name="connsiteY7" fmla="*/ 633238 h 639563"/>
                <a:gd name="connsiteX8" fmla="*/ 90211 w 2029807"/>
                <a:gd name="connsiteY8" fmla="*/ 635619 h 639563"/>
                <a:gd name="connsiteX0" fmla="*/ 90211 w 2039531"/>
                <a:gd name="connsiteY0" fmla="*/ 635397 h 639341"/>
                <a:gd name="connsiteX1" fmla="*/ 53130 w 2039531"/>
                <a:gd name="connsiteY1" fmla="*/ 123996 h 639341"/>
                <a:gd name="connsiteX2" fmla="*/ 1019854 w 2039531"/>
                <a:gd name="connsiteY2" fmla="*/ 11 h 639341"/>
                <a:gd name="connsiteX3" fmla="*/ 1989400 w 2039531"/>
                <a:gd name="connsiteY3" fmla="*/ 127115 h 639341"/>
                <a:gd name="connsiteX4" fmla="*/ 1930583 w 2039531"/>
                <a:gd name="connsiteY4" fmla="*/ 635397 h 639341"/>
                <a:gd name="connsiteX5" fmla="*/ 1927690 w 2039531"/>
                <a:gd name="connsiteY5" fmla="*/ 637778 h 639341"/>
                <a:gd name="connsiteX6" fmla="*/ 1003460 w 2039531"/>
                <a:gd name="connsiteY6" fmla="*/ 360654 h 639341"/>
                <a:gd name="connsiteX7" fmla="*/ 95485 w 2039531"/>
                <a:gd name="connsiteY7" fmla="*/ 633016 h 639341"/>
                <a:gd name="connsiteX8" fmla="*/ 90211 w 2039531"/>
                <a:gd name="connsiteY8" fmla="*/ 635397 h 639341"/>
                <a:gd name="connsiteX0" fmla="*/ 160183 w 2109503"/>
                <a:gd name="connsiteY0" fmla="*/ 635457 h 639401"/>
                <a:gd name="connsiteX1" fmla="*/ 42902 w 2109503"/>
                <a:gd name="connsiteY1" fmla="*/ 119550 h 639401"/>
                <a:gd name="connsiteX2" fmla="*/ 1089826 w 2109503"/>
                <a:gd name="connsiteY2" fmla="*/ 71 h 639401"/>
                <a:gd name="connsiteX3" fmla="*/ 2059372 w 2109503"/>
                <a:gd name="connsiteY3" fmla="*/ 127175 h 639401"/>
                <a:gd name="connsiteX4" fmla="*/ 2000555 w 2109503"/>
                <a:gd name="connsiteY4" fmla="*/ 635457 h 639401"/>
                <a:gd name="connsiteX5" fmla="*/ 1997662 w 2109503"/>
                <a:gd name="connsiteY5" fmla="*/ 637838 h 639401"/>
                <a:gd name="connsiteX6" fmla="*/ 1073432 w 2109503"/>
                <a:gd name="connsiteY6" fmla="*/ 360714 h 639401"/>
                <a:gd name="connsiteX7" fmla="*/ 165457 w 2109503"/>
                <a:gd name="connsiteY7" fmla="*/ 633076 h 639401"/>
                <a:gd name="connsiteX8" fmla="*/ 160183 w 2109503"/>
                <a:gd name="connsiteY8" fmla="*/ 635457 h 639401"/>
                <a:gd name="connsiteX0" fmla="*/ 160183 w 2169886"/>
                <a:gd name="connsiteY0" fmla="*/ 635400 h 639344"/>
                <a:gd name="connsiteX1" fmla="*/ 42902 w 2169886"/>
                <a:gd name="connsiteY1" fmla="*/ 119493 h 639344"/>
                <a:gd name="connsiteX2" fmla="*/ 1089826 w 2169886"/>
                <a:gd name="connsiteY2" fmla="*/ 14 h 639344"/>
                <a:gd name="connsiteX3" fmla="*/ 2128116 w 2169886"/>
                <a:gd name="connsiteY3" fmla="*/ 122613 h 639344"/>
                <a:gd name="connsiteX4" fmla="*/ 2000555 w 2169886"/>
                <a:gd name="connsiteY4" fmla="*/ 635400 h 639344"/>
                <a:gd name="connsiteX5" fmla="*/ 1997662 w 2169886"/>
                <a:gd name="connsiteY5" fmla="*/ 637781 h 639344"/>
                <a:gd name="connsiteX6" fmla="*/ 1073432 w 2169886"/>
                <a:gd name="connsiteY6" fmla="*/ 360657 h 639344"/>
                <a:gd name="connsiteX7" fmla="*/ 165457 w 2169886"/>
                <a:gd name="connsiteY7" fmla="*/ 633019 h 639344"/>
                <a:gd name="connsiteX8" fmla="*/ 160183 w 2169886"/>
                <a:gd name="connsiteY8" fmla="*/ 635400 h 63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9886" h="639344">
                  <a:moveTo>
                    <a:pt x="160183" y="635400"/>
                  </a:moveTo>
                  <a:cubicBezTo>
                    <a:pt x="206003" y="554722"/>
                    <a:pt x="-112039" y="225391"/>
                    <a:pt x="42902" y="119493"/>
                  </a:cubicBezTo>
                  <a:cubicBezTo>
                    <a:pt x="197843" y="13595"/>
                    <a:pt x="742290" y="-506"/>
                    <a:pt x="1089826" y="14"/>
                  </a:cubicBezTo>
                  <a:cubicBezTo>
                    <a:pt x="1437362" y="534"/>
                    <a:pt x="1976328" y="16715"/>
                    <a:pt x="2128116" y="122613"/>
                  </a:cubicBezTo>
                  <a:cubicBezTo>
                    <a:pt x="2279904" y="228511"/>
                    <a:pt x="1966627" y="553929"/>
                    <a:pt x="2000555" y="635400"/>
                  </a:cubicBezTo>
                  <a:cubicBezTo>
                    <a:pt x="1999590" y="640162"/>
                    <a:pt x="2001008" y="640162"/>
                    <a:pt x="1997662" y="637781"/>
                  </a:cubicBezTo>
                  <a:cubicBezTo>
                    <a:pt x="1997662" y="340843"/>
                    <a:pt x="1176240" y="360657"/>
                    <a:pt x="1073432" y="360657"/>
                  </a:cubicBezTo>
                  <a:cubicBezTo>
                    <a:pt x="980080" y="364412"/>
                    <a:pt x="165457" y="336081"/>
                    <a:pt x="165457" y="633019"/>
                  </a:cubicBezTo>
                  <a:lnTo>
                    <a:pt x="160183" y="635400"/>
                  </a:lnTo>
                  <a:close/>
                </a:path>
              </a:pathLst>
            </a:custGeom>
            <a:solidFill>
              <a:srgbClr val="B5E6FD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flat">
              <a:bevelT w="254000" h="2540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0" name="Arc plein 79">
              <a:extLst>
                <a:ext uri="{FF2B5EF4-FFF2-40B4-BE49-F238E27FC236}">
                  <a16:creationId xmlns:a16="http://schemas.microsoft.com/office/drawing/2014/main" id="{D183998A-FBAA-45B2-848F-8EBE1839C142}"/>
                </a:ext>
              </a:extLst>
            </p:cNvPr>
            <p:cNvSpPr/>
            <p:nvPr/>
          </p:nvSpPr>
          <p:spPr>
            <a:xfrm rot="10800000">
              <a:off x="2514765" y="3646320"/>
              <a:ext cx="695876" cy="897217"/>
            </a:xfrm>
            <a:custGeom>
              <a:avLst/>
              <a:gdLst>
                <a:gd name="connsiteX0" fmla="*/ 0 w 1840371"/>
                <a:gd name="connsiteY0" fmla="*/ 997746 h 1995492"/>
                <a:gd name="connsiteX1" fmla="*/ 920186 w 1840371"/>
                <a:gd name="connsiteY1" fmla="*/ 0 h 1995492"/>
                <a:gd name="connsiteX2" fmla="*/ 1840372 w 1840371"/>
                <a:gd name="connsiteY2" fmla="*/ 997746 h 1995492"/>
                <a:gd name="connsiteX3" fmla="*/ 1380278 w 1840371"/>
                <a:gd name="connsiteY3" fmla="*/ 997746 h 1995492"/>
                <a:gd name="connsiteX4" fmla="*/ 920185 w 1840371"/>
                <a:gd name="connsiteY4" fmla="*/ 460093 h 1995492"/>
                <a:gd name="connsiteX5" fmla="*/ 460092 w 1840371"/>
                <a:gd name="connsiteY5" fmla="*/ 997746 h 1995492"/>
                <a:gd name="connsiteX6" fmla="*/ 0 w 1840371"/>
                <a:gd name="connsiteY6" fmla="*/ 997746 h 1995492"/>
                <a:gd name="connsiteX0" fmla="*/ 0 w 1840372"/>
                <a:gd name="connsiteY0" fmla="*/ 997746 h 1000127"/>
                <a:gd name="connsiteX1" fmla="*/ 920186 w 1840372"/>
                <a:gd name="connsiteY1" fmla="*/ 0 h 1000127"/>
                <a:gd name="connsiteX2" fmla="*/ 1840372 w 1840372"/>
                <a:gd name="connsiteY2" fmla="*/ 997746 h 1000127"/>
                <a:gd name="connsiteX3" fmla="*/ 1577922 w 1840372"/>
                <a:gd name="connsiteY3" fmla="*/ 1000127 h 1000127"/>
                <a:gd name="connsiteX4" fmla="*/ 920185 w 1840372"/>
                <a:gd name="connsiteY4" fmla="*/ 460093 h 1000127"/>
                <a:gd name="connsiteX5" fmla="*/ 460092 w 1840372"/>
                <a:gd name="connsiteY5" fmla="*/ 997746 h 1000127"/>
                <a:gd name="connsiteX6" fmla="*/ 0 w 1840372"/>
                <a:gd name="connsiteY6" fmla="*/ 997746 h 1000127"/>
                <a:gd name="connsiteX0" fmla="*/ 0 w 1840372"/>
                <a:gd name="connsiteY0" fmla="*/ 997746 h 1000722"/>
                <a:gd name="connsiteX1" fmla="*/ 920186 w 1840372"/>
                <a:gd name="connsiteY1" fmla="*/ 0 h 1000722"/>
                <a:gd name="connsiteX2" fmla="*/ 1840372 w 1840372"/>
                <a:gd name="connsiteY2" fmla="*/ 997746 h 1000722"/>
                <a:gd name="connsiteX3" fmla="*/ 1577922 w 1840372"/>
                <a:gd name="connsiteY3" fmla="*/ 1000127 h 1000722"/>
                <a:gd name="connsiteX4" fmla="*/ 920185 w 1840372"/>
                <a:gd name="connsiteY4" fmla="*/ 460093 h 1000722"/>
                <a:gd name="connsiteX5" fmla="*/ 460092 w 1840372"/>
                <a:gd name="connsiteY5" fmla="*/ 997746 h 1000722"/>
                <a:gd name="connsiteX6" fmla="*/ 0 w 1840372"/>
                <a:gd name="connsiteY6" fmla="*/ 997746 h 1000722"/>
                <a:gd name="connsiteX0" fmla="*/ 0 w 1840372"/>
                <a:gd name="connsiteY0" fmla="*/ 997746 h 1001690"/>
                <a:gd name="connsiteX1" fmla="*/ 920186 w 1840372"/>
                <a:gd name="connsiteY1" fmla="*/ 0 h 1001690"/>
                <a:gd name="connsiteX2" fmla="*/ 1840372 w 1840372"/>
                <a:gd name="connsiteY2" fmla="*/ 997746 h 1001690"/>
                <a:gd name="connsiteX3" fmla="*/ 1577922 w 1840372"/>
                <a:gd name="connsiteY3" fmla="*/ 1000127 h 1001690"/>
                <a:gd name="connsiteX4" fmla="*/ 920185 w 1840372"/>
                <a:gd name="connsiteY4" fmla="*/ 460093 h 1001690"/>
                <a:gd name="connsiteX5" fmla="*/ 460092 w 1840372"/>
                <a:gd name="connsiteY5" fmla="*/ 997746 h 1001690"/>
                <a:gd name="connsiteX6" fmla="*/ 0 w 1840372"/>
                <a:gd name="connsiteY6" fmla="*/ 997746 h 1001690"/>
                <a:gd name="connsiteX0" fmla="*/ 0 w 1840372"/>
                <a:gd name="connsiteY0" fmla="*/ 997746 h 1001690"/>
                <a:gd name="connsiteX1" fmla="*/ 920186 w 1840372"/>
                <a:gd name="connsiteY1" fmla="*/ 0 h 1001690"/>
                <a:gd name="connsiteX2" fmla="*/ 1840372 w 1840372"/>
                <a:gd name="connsiteY2" fmla="*/ 997746 h 1001690"/>
                <a:gd name="connsiteX3" fmla="*/ 1837479 w 1840372"/>
                <a:gd name="connsiteY3" fmla="*/ 1000127 h 1001690"/>
                <a:gd name="connsiteX4" fmla="*/ 920185 w 1840372"/>
                <a:gd name="connsiteY4" fmla="*/ 460093 h 1001690"/>
                <a:gd name="connsiteX5" fmla="*/ 460092 w 1840372"/>
                <a:gd name="connsiteY5" fmla="*/ 997746 h 1001690"/>
                <a:gd name="connsiteX6" fmla="*/ 0 w 1840372"/>
                <a:gd name="connsiteY6" fmla="*/ 997746 h 1001690"/>
                <a:gd name="connsiteX0" fmla="*/ 0 w 1840372"/>
                <a:gd name="connsiteY0" fmla="*/ 997746 h 1001690"/>
                <a:gd name="connsiteX1" fmla="*/ 920186 w 1840372"/>
                <a:gd name="connsiteY1" fmla="*/ 0 h 1001690"/>
                <a:gd name="connsiteX2" fmla="*/ 1840372 w 1840372"/>
                <a:gd name="connsiteY2" fmla="*/ 997746 h 1001690"/>
                <a:gd name="connsiteX3" fmla="*/ 1837479 w 1840372"/>
                <a:gd name="connsiteY3" fmla="*/ 1000127 h 1001690"/>
                <a:gd name="connsiteX4" fmla="*/ 920185 w 1840372"/>
                <a:gd name="connsiteY4" fmla="*/ 460093 h 1001690"/>
                <a:gd name="connsiteX5" fmla="*/ 5274 w 1840372"/>
                <a:gd name="connsiteY5" fmla="*/ 995365 h 1001690"/>
                <a:gd name="connsiteX6" fmla="*/ 0 w 1840372"/>
                <a:gd name="connsiteY6" fmla="*/ 997746 h 1001690"/>
                <a:gd name="connsiteX0" fmla="*/ 0 w 1840372"/>
                <a:gd name="connsiteY0" fmla="*/ 997746 h 1001690"/>
                <a:gd name="connsiteX1" fmla="*/ 920186 w 1840372"/>
                <a:gd name="connsiteY1" fmla="*/ 0 h 1001690"/>
                <a:gd name="connsiteX2" fmla="*/ 1840372 w 1840372"/>
                <a:gd name="connsiteY2" fmla="*/ 997746 h 1001690"/>
                <a:gd name="connsiteX3" fmla="*/ 1837479 w 1840372"/>
                <a:gd name="connsiteY3" fmla="*/ 1000127 h 1001690"/>
                <a:gd name="connsiteX4" fmla="*/ 941616 w 1840372"/>
                <a:gd name="connsiteY4" fmla="*/ 533912 h 1001690"/>
                <a:gd name="connsiteX5" fmla="*/ 5274 w 1840372"/>
                <a:gd name="connsiteY5" fmla="*/ 995365 h 1001690"/>
                <a:gd name="connsiteX6" fmla="*/ 0 w 1840372"/>
                <a:gd name="connsiteY6" fmla="*/ 997746 h 1001690"/>
                <a:gd name="connsiteX0" fmla="*/ 0 w 1840372"/>
                <a:gd name="connsiteY0" fmla="*/ 997746 h 1001690"/>
                <a:gd name="connsiteX1" fmla="*/ 920186 w 1840372"/>
                <a:gd name="connsiteY1" fmla="*/ 0 h 1001690"/>
                <a:gd name="connsiteX2" fmla="*/ 1840372 w 1840372"/>
                <a:gd name="connsiteY2" fmla="*/ 997746 h 1001690"/>
                <a:gd name="connsiteX3" fmla="*/ 1837479 w 1840372"/>
                <a:gd name="connsiteY3" fmla="*/ 1000127 h 1001690"/>
                <a:gd name="connsiteX4" fmla="*/ 922705 w 1840372"/>
                <a:gd name="connsiteY4" fmla="*/ 689210 h 1001690"/>
                <a:gd name="connsiteX5" fmla="*/ 5274 w 1840372"/>
                <a:gd name="connsiteY5" fmla="*/ 995365 h 1001690"/>
                <a:gd name="connsiteX6" fmla="*/ 0 w 1840372"/>
                <a:gd name="connsiteY6" fmla="*/ 997746 h 1001690"/>
                <a:gd name="connsiteX0" fmla="*/ 0 w 1840372"/>
                <a:gd name="connsiteY0" fmla="*/ 635386 h 639330"/>
                <a:gd name="connsiteX1" fmla="*/ 929643 w 1840372"/>
                <a:gd name="connsiteY1" fmla="*/ 0 h 639330"/>
                <a:gd name="connsiteX2" fmla="*/ 1840372 w 1840372"/>
                <a:gd name="connsiteY2" fmla="*/ 635386 h 639330"/>
                <a:gd name="connsiteX3" fmla="*/ 1837479 w 1840372"/>
                <a:gd name="connsiteY3" fmla="*/ 637767 h 639330"/>
                <a:gd name="connsiteX4" fmla="*/ 922705 w 1840372"/>
                <a:gd name="connsiteY4" fmla="*/ 326850 h 639330"/>
                <a:gd name="connsiteX5" fmla="*/ 5274 w 1840372"/>
                <a:gd name="connsiteY5" fmla="*/ 633005 h 639330"/>
                <a:gd name="connsiteX6" fmla="*/ 0 w 1840372"/>
                <a:gd name="connsiteY6" fmla="*/ 635386 h 639330"/>
                <a:gd name="connsiteX0" fmla="*/ 0 w 1840372"/>
                <a:gd name="connsiteY0" fmla="*/ 635386 h 639330"/>
                <a:gd name="connsiteX1" fmla="*/ 929643 w 1840372"/>
                <a:gd name="connsiteY1" fmla="*/ 0 h 639330"/>
                <a:gd name="connsiteX2" fmla="*/ 1840372 w 1840372"/>
                <a:gd name="connsiteY2" fmla="*/ 635386 h 639330"/>
                <a:gd name="connsiteX3" fmla="*/ 1837479 w 1840372"/>
                <a:gd name="connsiteY3" fmla="*/ 637767 h 639330"/>
                <a:gd name="connsiteX4" fmla="*/ 932161 w 1840372"/>
                <a:gd name="connsiteY4" fmla="*/ 293057 h 639330"/>
                <a:gd name="connsiteX5" fmla="*/ 5274 w 1840372"/>
                <a:gd name="connsiteY5" fmla="*/ 633005 h 639330"/>
                <a:gd name="connsiteX6" fmla="*/ 0 w 1840372"/>
                <a:gd name="connsiteY6" fmla="*/ 635386 h 639330"/>
                <a:gd name="connsiteX0" fmla="*/ 0 w 1840372"/>
                <a:gd name="connsiteY0" fmla="*/ 635386 h 639330"/>
                <a:gd name="connsiteX1" fmla="*/ 929643 w 1840372"/>
                <a:gd name="connsiteY1" fmla="*/ 0 h 639330"/>
                <a:gd name="connsiteX2" fmla="*/ 1840372 w 1840372"/>
                <a:gd name="connsiteY2" fmla="*/ 635386 h 639330"/>
                <a:gd name="connsiteX3" fmla="*/ 1837479 w 1840372"/>
                <a:gd name="connsiteY3" fmla="*/ 637767 h 639330"/>
                <a:gd name="connsiteX4" fmla="*/ 913249 w 1840372"/>
                <a:gd name="connsiteY4" fmla="*/ 360643 h 639330"/>
                <a:gd name="connsiteX5" fmla="*/ 5274 w 1840372"/>
                <a:gd name="connsiteY5" fmla="*/ 633005 h 639330"/>
                <a:gd name="connsiteX6" fmla="*/ 0 w 1840372"/>
                <a:gd name="connsiteY6" fmla="*/ 635386 h 639330"/>
                <a:gd name="connsiteX0" fmla="*/ 0 w 1840372"/>
                <a:gd name="connsiteY0" fmla="*/ 635386 h 639330"/>
                <a:gd name="connsiteX1" fmla="*/ 929643 w 1840372"/>
                <a:gd name="connsiteY1" fmla="*/ 0 h 639330"/>
                <a:gd name="connsiteX2" fmla="*/ 1840372 w 1840372"/>
                <a:gd name="connsiteY2" fmla="*/ 635386 h 639330"/>
                <a:gd name="connsiteX3" fmla="*/ 1837479 w 1840372"/>
                <a:gd name="connsiteY3" fmla="*/ 637767 h 639330"/>
                <a:gd name="connsiteX4" fmla="*/ 913249 w 1840372"/>
                <a:gd name="connsiteY4" fmla="*/ 360643 h 639330"/>
                <a:gd name="connsiteX5" fmla="*/ 5274 w 1840372"/>
                <a:gd name="connsiteY5" fmla="*/ 633005 h 639330"/>
                <a:gd name="connsiteX6" fmla="*/ 0 w 1840372"/>
                <a:gd name="connsiteY6" fmla="*/ 635386 h 639330"/>
                <a:gd name="connsiteX0" fmla="*/ 0 w 1840372"/>
                <a:gd name="connsiteY0" fmla="*/ 635386 h 639330"/>
                <a:gd name="connsiteX1" fmla="*/ 929643 w 1840372"/>
                <a:gd name="connsiteY1" fmla="*/ 0 h 639330"/>
                <a:gd name="connsiteX2" fmla="*/ 1840372 w 1840372"/>
                <a:gd name="connsiteY2" fmla="*/ 635386 h 639330"/>
                <a:gd name="connsiteX3" fmla="*/ 1837479 w 1840372"/>
                <a:gd name="connsiteY3" fmla="*/ 637767 h 639330"/>
                <a:gd name="connsiteX4" fmla="*/ 913249 w 1840372"/>
                <a:gd name="connsiteY4" fmla="*/ 360643 h 639330"/>
                <a:gd name="connsiteX5" fmla="*/ 5274 w 1840372"/>
                <a:gd name="connsiteY5" fmla="*/ 633005 h 639330"/>
                <a:gd name="connsiteX6" fmla="*/ 0 w 1840372"/>
                <a:gd name="connsiteY6" fmla="*/ 635386 h 639330"/>
                <a:gd name="connsiteX0" fmla="*/ 0 w 1939596"/>
                <a:gd name="connsiteY0" fmla="*/ 663182 h 667126"/>
                <a:gd name="connsiteX1" fmla="*/ 929643 w 1939596"/>
                <a:gd name="connsiteY1" fmla="*/ 27796 h 667126"/>
                <a:gd name="connsiteX2" fmla="*/ 1887732 w 1939596"/>
                <a:gd name="connsiteY2" fmla="*/ 168417 h 667126"/>
                <a:gd name="connsiteX3" fmla="*/ 1840372 w 1939596"/>
                <a:gd name="connsiteY3" fmla="*/ 663182 h 667126"/>
                <a:gd name="connsiteX4" fmla="*/ 1837479 w 1939596"/>
                <a:gd name="connsiteY4" fmla="*/ 665563 h 667126"/>
                <a:gd name="connsiteX5" fmla="*/ 913249 w 1939596"/>
                <a:gd name="connsiteY5" fmla="*/ 388439 h 667126"/>
                <a:gd name="connsiteX6" fmla="*/ 5274 w 1939596"/>
                <a:gd name="connsiteY6" fmla="*/ 660801 h 667126"/>
                <a:gd name="connsiteX7" fmla="*/ 0 w 1939596"/>
                <a:gd name="connsiteY7" fmla="*/ 663182 h 667126"/>
                <a:gd name="connsiteX0" fmla="*/ 90211 w 2029807"/>
                <a:gd name="connsiteY0" fmla="*/ 635619 h 639563"/>
                <a:gd name="connsiteX1" fmla="*/ 53130 w 2029807"/>
                <a:gd name="connsiteY1" fmla="*/ 124218 h 639563"/>
                <a:gd name="connsiteX2" fmla="*/ 1019854 w 2029807"/>
                <a:gd name="connsiteY2" fmla="*/ 233 h 639563"/>
                <a:gd name="connsiteX3" fmla="*/ 1977943 w 2029807"/>
                <a:gd name="connsiteY3" fmla="*/ 140854 h 639563"/>
                <a:gd name="connsiteX4" fmla="*/ 1930583 w 2029807"/>
                <a:gd name="connsiteY4" fmla="*/ 635619 h 639563"/>
                <a:gd name="connsiteX5" fmla="*/ 1927690 w 2029807"/>
                <a:gd name="connsiteY5" fmla="*/ 638000 h 639563"/>
                <a:gd name="connsiteX6" fmla="*/ 1003460 w 2029807"/>
                <a:gd name="connsiteY6" fmla="*/ 360876 h 639563"/>
                <a:gd name="connsiteX7" fmla="*/ 95485 w 2029807"/>
                <a:gd name="connsiteY7" fmla="*/ 633238 h 639563"/>
                <a:gd name="connsiteX8" fmla="*/ 90211 w 2029807"/>
                <a:gd name="connsiteY8" fmla="*/ 635619 h 639563"/>
                <a:gd name="connsiteX0" fmla="*/ 90211 w 2039531"/>
                <a:gd name="connsiteY0" fmla="*/ 635397 h 639341"/>
                <a:gd name="connsiteX1" fmla="*/ 53130 w 2039531"/>
                <a:gd name="connsiteY1" fmla="*/ 123996 h 639341"/>
                <a:gd name="connsiteX2" fmla="*/ 1019854 w 2039531"/>
                <a:gd name="connsiteY2" fmla="*/ 11 h 639341"/>
                <a:gd name="connsiteX3" fmla="*/ 1989400 w 2039531"/>
                <a:gd name="connsiteY3" fmla="*/ 127115 h 639341"/>
                <a:gd name="connsiteX4" fmla="*/ 1930583 w 2039531"/>
                <a:gd name="connsiteY4" fmla="*/ 635397 h 639341"/>
                <a:gd name="connsiteX5" fmla="*/ 1927690 w 2039531"/>
                <a:gd name="connsiteY5" fmla="*/ 637778 h 639341"/>
                <a:gd name="connsiteX6" fmla="*/ 1003460 w 2039531"/>
                <a:gd name="connsiteY6" fmla="*/ 360654 h 639341"/>
                <a:gd name="connsiteX7" fmla="*/ 95485 w 2039531"/>
                <a:gd name="connsiteY7" fmla="*/ 633016 h 639341"/>
                <a:gd name="connsiteX8" fmla="*/ 90211 w 2039531"/>
                <a:gd name="connsiteY8" fmla="*/ 635397 h 639341"/>
                <a:gd name="connsiteX0" fmla="*/ 160183 w 2109503"/>
                <a:gd name="connsiteY0" fmla="*/ 635457 h 639401"/>
                <a:gd name="connsiteX1" fmla="*/ 42902 w 2109503"/>
                <a:gd name="connsiteY1" fmla="*/ 119550 h 639401"/>
                <a:gd name="connsiteX2" fmla="*/ 1089826 w 2109503"/>
                <a:gd name="connsiteY2" fmla="*/ 71 h 639401"/>
                <a:gd name="connsiteX3" fmla="*/ 2059372 w 2109503"/>
                <a:gd name="connsiteY3" fmla="*/ 127175 h 639401"/>
                <a:gd name="connsiteX4" fmla="*/ 2000555 w 2109503"/>
                <a:gd name="connsiteY4" fmla="*/ 635457 h 639401"/>
                <a:gd name="connsiteX5" fmla="*/ 1997662 w 2109503"/>
                <a:gd name="connsiteY5" fmla="*/ 637838 h 639401"/>
                <a:gd name="connsiteX6" fmla="*/ 1073432 w 2109503"/>
                <a:gd name="connsiteY6" fmla="*/ 360714 h 639401"/>
                <a:gd name="connsiteX7" fmla="*/ 165457 w 2109503"/>
                <a:gd name="connsiteY7" fmla="*/ 633076 h 639401"/>
                <a:gd name="connsiteX8" fmla="*/ 160183 w 2109503"/>
                <a:gd name="connsiteY8" fmla="*/ 635457 h 639401"/>
                <a:gd name="connsiteX0" fmla="*/ 160183 w 2169886"/>
                <a:gd name="connsiteY0" fmla="*/ 635400 h 639344"/>
                <a:gd name="connsiteX1" fmla="*/ 42902 w 2169886"/>
                <a:gd name="connsiteY1" fmla="*/ 119493 h 639344"/>
                <a:gd name="connsiteX2" fmla="*/ 1089826 w 2169886"/>
                <a:gd name="connsiteY2" fmla="*/ 14 h 639344"/>
                <a:gd name="connsiteX3" fmla="*/ 2128116 w 2169886"/>
                <a:gd name="connsiteY3" fmla="*/ 122613 h 639344"/>
                <a:gd name="connsiteX4" fmla="*/ 2000555 w 2169886"/>
                <a:gd name="connsiteY4" fmla="*/ 635400 h 639344"/>
                <a:gd name="connsiteX5" fmla="*/ 1997662 w 2169886"/>
                <a:gd name="connsiteY5" fmla="*/ 637781 h 639344"/>
                <a:gd name="connsiteX6" fmla="*/ 1073432 w 2169886"/>
                <a:gd name="connsiteY6" fmla="*/ 360657 h 639344"/>
                <a:gd name="connsiteX7" fmla="*/ 165457 w 2169886"/>
                <a:gd name="connsiteY7" fmla="*/ 633019 h 639344"/>
                <a:gd name="connsiteX8" fmla="*/ 160183 w 2169886"/>
                <a:gd name="connsiteY8" fmla="*/ 635400 h 63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9886" h="639344">
                  <a:moveTo>
                    <a:pt x="160183" y="635400"/>
                  </a:moveTo>
                  <a:cubicBezTo>
                    <a:pt x="206003" y="554722"/>
                    <a:pt x="-112039" y="225391"/>
                    <a:pt x="42902" y="119493"/>
                  </a:cubicBezTo>
                  <a:cubicBezTo>
                    <a:pt x="197843" y="13595"/>
                    <a:pt x="742290" y="-506"/>
                    <a:pt x="1089826" y="14"/>
                  </a:cubicBezTo>
                  <a:cubicBezTo>
                    <a:pt x="1437362" y="534"/>
                    <a:pt x="1976328" y="16715"/>
                    <a:pt x="2128116" y="122613"/>
                  </a:cubicBezTo>
                  <a:cubicBezTo>
                    <a:pt x="2279904" y="228511"/>
                    <a:pt x="1966627" y="553929"/>
                    <a:pt x="2000555" y="635400"/>
                  </a:cubicBezTo>
                  <a:cubicBezTo>
                    <a:pt x="1999590" y="640162"/>
                    <a:pt x="2001008" y="640162"/>
                    <a:pt x="1997662" y="637781"/>
                  </a:cubicBezTo>
                  <a:cubicBezTo>
                    <a:pt x="1997662" y="340843"/>
                    <a:pt x="1176240" y="360657"/>
                    <a:pt x="1073432" y="360657"/>
                  </a:cubicBezTo>
                  <a:cubicBezTo>
                    <a:pt x="980080" y="364412"/>
                    <a:pt x="165457" y="336081"/>
                    <a:pt x="165457" y="633019"/>
                  </a:cubicBezTo>
                  <a:lnTo>
                    <a:pt x="160183" y="635400"/>
                  </a:lnTo>
                  <a:close/>
                </a:path>
              </a:pathLst>
            </a:custGeom>
            <a:solidFill>
              <a:srgbClr val="B5E6FD"/>
            </a:solidFill>
            <a:ln>
              <a:noFill/>
            </a:ln>
            <a:scene3d>
              <a:camera prst="orthographicFront"/>
              <a:lightRig rig="morning" dir="t">
                <a:rot lat="0" lon="0" rev="19800000"/>
              </a:lightRig>
            </a:scene3d>
            <a:sp3d prstMaterial="flat">
              <a:bevelT w="254000" h="2540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B4E54D74-EF99-4C60-8BA4-A5DF127E60FA}"/>
                </a:ext>
              </a:extLst>
            </p:cNvPr>
            <p:cNvSpPr/>
            <p:nvPr/>
          </p:nvSpPr>
          <p:spPr>
            <a:xfrm>
              <a:off x="2491464" y="3556320"/>
              <a:ext cx="180000" cy="180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cene3d>
              <a:camera prst="orthographicFront">
                <a:rot lat="21299999" lon="0" rev="0"/>
              </a:camera>
              <a:lightRig rig="threePt" dir="t">
                <a:rot lat="0" lon="0" rev="1200000"/>
              </a:lightRig>
            </a:scene3d>
            <a:sp3d prstMaterial="flat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E1A5B792-6099-4E68-8922-8CECB9ACC093}"/>
                </a:ext>
              </a:extLst>
            </p:cNvPr>
            <p:cNvSpPr/>
            <p:nvPr/>
          </p:nvSpPr>
          <p:spPr>
            <a:xfrm>
              <a:off x="3067757" y="3556320"/>
              <a:ext cx="180000" cy="180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cene3d>
              <a:camera prst="orthographicFront">
                <a:rot lat="21299999" lon="0" rev="0"/>
              </a:camera>
              <a:lightRig rig="threePt" dir="t">
                <a:rot lat="0" lon="0" rev="1200000"/>
              </a:lightRig>
            </a:scene3d>
            <a:sp3d prstMaterial="flat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17F70A09-5AC8-4C3E-9DD4-3C0FC6C54BCE}"/>
                </a:ext>
              </a:extLst>
            </p:cNvPr>
            <p:cNvSpPr/>
            <p:nvPr/>
          </p:nvSpPr>
          <p:spPr>
            <a:xfrm>
              <a:off x="2598144" y="4578087"/>
              <a:ext cx="57099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600" dirty="0">
                  <a:solidFill>
                    <a:srgbClr val="000000"/>
                  </a:solidFill>
                  <a:sym typeface="Symbol" panose="05050102010706020507" pitchFamily="18" charset="2"/>
                </a:rPr>
                <a:t></a:t>
              </a:r>
              <a:r>
                <a:rPr lang="fr-FR" sz="3600" baseline="-25000" dirty="0">
                  <a:solidFill>
                    <a:srgbClr val="000000"/>
                  </a:solidFill>
                  <a:sym typeface="Symbol" panose="05050102010706020507" pitchFamily="18" charset="2"/>
                </a:rPr>
                <a:t>x</a:t>
              </a:r>
              <a:endParaRPr lang="fr-FR" sz="3600" baseline="-25000" dirty="0"/>
            </a:p>
          </p:txBody>
        </p:sp>
        <p:grpSp>
          <p:nvGrpSpPr>
            <p:cNvPr id="1032" name="Groupe 1031">
              <a:extLst>
                <a:ext uri="{FF2B5EF4-FFF2-40B4-BE49-F238E27FC236}">
                  <a16:creationId xmlns:a16="http://schemas.microsoft.com/office/drawing/2014/main" id="{AF9D6F5A-71BC-4EEC-94AC-909F98A71ED4}"/>
                </a:ext>
              </a:extLst>
            </p:cNvPr>
            <p:cNvGrpSpPr/>
            <p:nvPr/>
          </p:nvGrpSpPr>
          <p:grpSpPr>
            <a:xfrm>
              <a:off x="3602610" y="2853574"/>
              <a:ext cx="1947030" cy="1600940"/>
              <a:chOff x="9374479" y="2910061"/>
              <a:chExt cx="1947030" cy="1600940"/>
            </a:xfrm>
          </p:grpSpPr>
          <p:sp>
            <p:nvSpPr>
              <p:cNvPr id="116" name="Ellipse 115">
                <a:extLst>
                  <a:ext uri="{FF2B5EF4-FFF2-40B4-BE49-F238E27FC236}">
                    <a16:creationId xmlns:a16="http://schemas.microsoft.com/office/drawing/2014/main" id="{CA5049DE-1F54-41DB-A307-F92E011BFC92}"/>
                  </a:ext>
                </a:extLst>
              </p:cNvPr>
              <p:cNvSpPr/>
              <p:nvPr/>
            </p:nvSpPr>
            <p:spPr>
              <a:xfrm rot="8460000">
                <a:off x="11026966" y="2943681"/>
                <a:ext cx="294543" cy="357001"/>
              </a:xfrm>
              <a:prstGeom prst="ellipse">
                <a:avLst/>
              </a:prstGeom>
              <a:solidFill>
                <a:srgbClr val="B5E6FD"/>
              </a:soli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threePt" dir="t"/>
              </a:scene3d>
              <a:sp3d prstMaterial="flat">
                <a:bevelT w="190500" h="190500"/>
                <a:bevelB w="812800" h="1054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7" name="Ellipse 116">
                <a:extLst>
                  <a:ext uri="{FF2B5EF4-FFF2-40B4-BE49-F238E27FC236}">
                    <a16:creationId xmlns:a16="http://schemas.microsoft.com/office/drawing/2014/main" id="{50CEBE16-5E5D-42F4-B9F6-DA1270C49B95}"/>
                  </a:ext>
                </a:extLst>
              </p:cNvPr>
              <p:cNvSpPr/>
              <p:nvPr/>
            </p:nvSpPr>
            <p:spPr>
              <a:xfrm rot="13380000">
                <a:off x="10997908" y="4154000"/>
                <a:ext cx="294543" cy="357001"/>
              </a:xfrm>
              <a:prstGeom prst="ellipse">
                <a:avLst/>
              </a:prstGeom>
              <a:solidFill>
                <a:srgbClr val="B5E6FD"/>
              </a:soli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threePt" dir="t"/>
              </a:scene3d>
              <a:sp3d prstMaterial="flat">
                <a:bevelT w="190500" h="190500"/>
                <a:bevelB w="812800" h="1054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8" name="Ellipse 117">
                <a:extLst>
                  <a:ext uri="{FF2B5EF4-FFF2-40B4-BE49-F238E27FC236}">
                    <a16:creationId xmlns:a16="http://schemas.microsoft.com/office/drawing/2014/main" id="{C9CE4CA1-75C5-4F22-9B21-8C4661C0DC9A}"/>
                  </a:ext>
                </a:extLst>
              </p:cNvPr>
              <p:cNvSpPr/>
              <p:nvPr/>
            </p:nvSpPr>
            <p:spPr>
              <a:xfrm rot="13637909">
                <a:off x="10415223" y="3627668"/>
                <a:ext cx="180000" cy="18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cene3d>
                <a:camera prst="orthographicFront">
                  <a:rot lat="21299999" lon="0" rev="0"/>
                </a:camera>
                <a:lightRig rig="threePt" dir="t">
                  <a:rot lat="0" lon="0" rev="1200000"/>
                </a:lightRig>
              </a:scene3d>
              <a:sp3d prstMaterial="flat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Ellipse 126">
                <a:extLst>
                  <a:ext uri="{FF2B5EF4-FFF2-40B4-BE49-F238E27FC236}">
                    <a16:creationId xmlns:a16="http://schemas.microsoft.com/office/drawing/2014/main" id="{700D2CDD-CB9A-4F8A-9E08-1DDAFA7AADB0}"/>
                  </a:ext>
                </a:extLst>
              </p:cNvPr>
              <p:cNvSpPr/>
              <p:nvPr/>
            </p:nvSpPr>
            <p:spPr>
              <a:xfrm rot="19116034">
                <a:off x="9374479" y="4138115"/>
                <a:ext cx="294543" cy="357001"/>
              </a:xfrm>
              <a:prstGeom prst="ellipse">
                <a:avLst/>
              </a:prstGeom>
              <a:solidFill>
                <a:srgbClr val="B5E6FD"/>
              </a:soli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threePt" dir="t"/>
              </a:scene3d>
              <a:sp3d prstMaterial="flat">
                <a:bevelT w="190500" h="190500"/>
                <a:bevelB w="812800" h="1054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8" name="Ellipse 127">
                <a:extLst>
                  <a:ext uri="{FF2B5EF4-FFF2-40B4-BE49-F238E27FC236}">
                    <a16:creationId xmlns:a16="http://schemas.microsoft.com/office/drawing/2014/main" id="{F587358E-E9BE-49CE-B95C-B8C593A6E5A3}"/>
                  </a:ext>
                </a:extLst>
              </p:cNvPr>
              <p:cNvSpPr/>
              <p:nvPr/>
            </p:nvSpPr>
            <p:spPr>
              <a:xfrm rot="2700000">
                <a:off x="9410089" y="2878832"/>
                <a:ext cx="294543" cy="357001"/>
              </a:xfrm>
              <a:prstGeom prst="ellipse">
                <a:avLst/>
              </a:prstGeom>
              <a:solidFill>
                <a:srgbClr val="B5E6FD"/>
              </a:soli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threePt" dir="t"/>
              </a:scene3d>
              <a:sp3d prstMaterial="flat">
                <a:bevelT w="190500" h="190500"/>
                <a:bevelB w="812800" h="1054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9" name="Ellipse 128">
                <a:extLst>
                  <a:ext uri="{FF2B5EF4-FFF2-40B4-BE49-F238E27FC236}">
                    <a16:creationId xmlns:a16="http://schemas.microsoft.com/office/drawing/2014/main" id="{436AC1C0-E129-4CC6-B7F6-16E2CEBF9BCC}"/>
                  </a:ext>
                </a:extLst>
              </p:cNvPr>
              <p:cNvSpPr/>
              <p:nvPr/>
            </p:nvSpPr>
            <p:spPr>
              <a:xfrm rot="2453943">
                <a:off x="10078437" y="3611489"/>
                <a:ext cx="180000" cy="18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cene3d>
                <a:camera prst="orthographicFront">
                  <a:rot lat="21299999" lon="0" rev="0"/>
                </a:camera>
                <a:lightRig rig="threePt" dir="t">
                  <a:rot lat="0" lon="0" rev="1200000"/>
                </a:lightRig>
              </a:scene3d>
              <a:sp3d prstMaterial="flat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909C82F0-1BB0-4F4F-B21A-47522B68F9C3}"/>
                </a:ext>
              </a:extLst>
            </p:cNvPr>
            <p:cNvSpPr/>
            <p:nvPr/>
          </p:nvSpPr>
          <p:spPr>
            <a:xfrm>
              <a:off x="4136473" y="4631887"/>
              <a:ext cx="8002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600" dirty="0">
                  <a:solidFill>
                    <a:srgbClr val="000000"/>
                  </a:solidFill>
                  <a:sym typeface="Symbol" panose="05050102010706020507" pitchFamily="18" charset="2"/>
                </a:rPr>
                <a:t></a:t>
              </a:r>
              <a:r>
                <a:rPr lang="fr-FR" sz="3600" baseline="-25000" dirty="0">
                  <a:solidFill>
                    <a:srgbClr val="000000"/>
                  </a:solidFill>
                  <a:sym typeface="Symbol" panose="05050102010706020507" pitchFamily="18" charset="2"/>
                </a:rPr>
                <a:t>x</a:t>
              </a:r>
              <a:r>
                <a:rPr lang="fr-FR" sz="3600" dirty="0">
                  <a:solidFill>
                    <a:srgbClr val="000000"/>
                  </a:solidFill>
                  <a:sym typeface="Symbol" panose="05050102010706020507" pitchFamily="18" charset="2"/>
                </a:rPr>
                <a:t>*</a:t>
              </a:r>
              <a:endParaRPr lang="fr-FR" sz="3600" dirty="0"/>
            </a:p>
          </p:txBody>
        </p:sp>
      </p:grpSp>
      <p:cxnSp>
        <p:nvCxnSpPr>
          <p:cNvPr id="189" name="Connecteur droit avec flèche 188">
            <a:extLst>
              <a:ext uri="{FF2B5EF4-FFF2-40B4-BE49-F238E27FC236}">
                <a16:creationId xmlns:a16="http://schemas.microsoft.com/office/drawing/2014/main" id="{D2B9C5D4-A1A1-4C5B-860B-9C9D2CE353DF}"/>
              </a:ext>
            </a:extLst>
          </p:cNvPr>
          <p:cNvCxnSpPr>
            <a:cxnSpLocks/>
          </p:cNvCxnSpPr>
          <p:nvPr/>
        </p:nvCxnSpPr>
        <p:spPr>
          <a:xfrm>
            <a:off x="4158583" y="6021223"/>
            <a:ext cx="7560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0" name="Rectangle 189">
            <a:extLst>
              <a:ext uri="{FF2B5EF4-FFF2-40B4-BE49-F238E27FC236}">
                <a16:creationId xmlns:a16="http://schemas.microsoft.com/office/drawing/2014/main" id="{6BA93BAB-653F-4BB3-BB5C-88DB9E31223F}"/>
              </a:ext>
            </a:extLst>
          </p:cNvPr>
          <p:cNvSpPr/>
          <p:nvPr/>
        </p:nvSpPr>
        <p:spPr>
          <a:xfrm>
            <a:off x="10037072" y="6291827"/>
            <a:ext cx="675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000000"/>
                </a:solidFill>
                <a:sym typeface="Symbol" panose="05050102010706020507" pitchFamily="18" charset="2"/>
              </a:rPr>
              <a:t>*</a:t>
            </a:r>
            <a:r>
              <a:rPr lang="fr-FR" sz="28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endParaRPr lang="fr-FR" sz="2800" dirty="0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0E0C21B2-6E19-4DCD-9EF3-9B3C0A9F2964}"/>
              </a:ext>
            </a:extLst>
          </p:cNvPr>
          <p:cNvSpPr/>
          <p:nvPr/>
        </p:nvSpPr>
        <p:spPr>
          <a:xfrm>
            <a:off x="6388658" y="6334780"/>
            <a:ext cx="495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000000"/>
                </a:solidFill>
                <a:sym typeface="Symbol" panose="05050102010706020507" pitchFamily="18" charset="2"/>
              </a:rPr>
              <a:t></a:t>
            </a:r>
            <a:r>
              <a:rPr lang="fr-FR" sz="28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z</a:t>
            </a:r>
            <a:endParaRPr lang="fr-FR" sz="2800" dirty="0"/>
          </a:p>
        </p:txBody>
      </p:sp>
      <p:grpSp>
        <p:nvGrpSpPr>
          <p:cNvPr id="193" name="Groupe 192">
            <a:extLst>
              <a:ext uri="{FF2B5EF4-FFF2-40B4-BE49-F238E27FC236}">
                <a16:creationId xmlns:a16="http://schemas.microsoft.com/office/drawing/2014/main" id="{045235F5-CE48-4D7C-814A-245F4C068700}"/>
              </a:ext>
            </a:extLst>
          </p:cNvPr>
          <p:cNvGrpSpPr/>
          <p:nvPr/>
        </p:nvGrpSpPr>
        <p:grpSpPr>
          <a:xfrm>
            <a:off x="11477956" y="3370502"/>
            <a:ext cx="540000" cy="540000"/>
            <a:chOff x="181850" y="1526015"/>
            <a:chExt cx="540000" cy="540000"/>
          </a:xfrm>
        </p:grpSpPr>
        <p:sp>
          <p:nvSpPr>
            <p:cNvPr id="200" name="Ellipse 199">
              <a:extLst>
                <a:ext uri="{FF2B5EF4-FFF2-40B4-BE49-F238E27FC236}">
                  <a16:creationId xmlns:a16="http://schemas.microsoft.com/office/drawing/2014/main" id="{6E9DCECB-0336-4CFB-9F7F-1E776618670D}"/>
                </a:ext>
              </a:extLst>
            </p:cNvPr>
            <p:cNvSpPr/>
            <p:nvPr/>
          </p:nvSpPr>
          <p:spPr>
            <a:xfrm>
              <a:off x="181850" y="1526015"/>
              <a:ext cx="540000" cy="540000"/>
            </a:xfrm>
            <a:prstGeom prst="ellipse">
              <a:avLst/>
            </a:prstGeom>
            <a:solidFill>
              <a:srgbClr val="85D9FF">
                <a:alpha val="60000"/>
              </a:srgbClr>
            </a:solidFill>
            <a:ln>
              <a:noFill/>
            </a:ln>
            <a:scene3d>
              <a:camera prst="orthographicFront">
                <a:rot lat="21299999" lon="0" rev="0"/>
              </a:camera>
              <a:lightRig rig="threePt" dir="t">
                <a:rot lat="0" lon="0" rev="1200000"/>
              </a:lightRig>
            </a:scene3d>
            <a:sp3d prstMaterial="flat">
              <a:bevelT w="266700" h="266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201" name="Ellipse 200">
              <a:extLst>
                <a:ext uri="{FF2B5EF4-FFF2-40B4-BE49-F238E27FC236}">
                  <a16:creationId xmlns:a16="http://schemas.microsoft.com/office/drawing/2014/main" id="{042B3DB2-2F4A-4837-BEA3-8B8AA04A3EBC}"/>
                </a:ext>
              </a:extLst>
            </p:cNvPr>
            <p:cNvSpPr/>
            <p:nvPr/>
          </p:nvSpPr>
          <p:spPr>
            <a:xfrm>
              <a:off x="361850" y="1713635"/>
              <a:ext cx="180000" cy="180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cene3d>
              <a:camera prst="orthographicFront">
                <a:rot lat="21299999" lon="0" rev="0"/>
              </a:camera>
              <a:lightRig rig="threePt" dir="t">
                <a:rot lat="0" lon="0" rev="1200000"/>
              </a:lightRig>
            </a:scene3d>
            <a:sp3d prstMaterial="flat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94" name="Rectangle 193">
            <a:extLst>
              <a:ext uri="{FF2B5EF4-FFF2-40B4-BE49-F238E27FC236}">
                <a16:creationId xmlns:a16="http://schemas.microsoft.com/office/drawing/2014/main" id="{405ED456-42AE-498A-BBD0-F6DE1FCF9EDF}"/>
              </a:ext>
            </a:extLst>
          </p:cNvPr>
          <p:cNvSpPr/>
          <p:nvPr/>
        </p:nvSpPr>
        <p:spPr>
          <a:xfrm>
            <a:off x="9484271" y="3354996"/>
            <a:ext cx="511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p</a:t>
            </a:r>
            <a:r>
              <a:rPr lang="fr-FR" sz="32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x</a:t>
            </a:r>
            <a:endParaRPr lang="fr-FR" sz="3200" baseline="-25000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AAAA1274-391B-40A6-90F5-1855A4E0DCB7}"/>
              </a:ext>
            </a:extLst>
          </p:cNvPr>
          <p:cNvSpPr/>
          <p:nvPr/>
        </p:nvSpPr>
        <p:spPr>
          <a:xfrm>
            <a:off x="11050507" y="3338817"/>
            <a:ext cx="344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sym typeface="Symbol" panose="05050102010706020507" pitchFamily="18" charset="2"/>
              </a:rPr>
              <a:t>s</a:t>
            </a:r>
            <a:endParaRPr lang="fr-FR" sz="3200" dirty="0"/>
          </a:p>
        </p:txBody>
      </p:sp>
      <p:grpSp>
        <p:nvGrpSpPr>
          <p:cNvPr id="203" name="Groupe 202">
            <a:extLst>
              <a:ext uri="{FF2B5EF4-FFF2-40B4-BE49-F238E27FC236}">
                <a16:creationId xmlns:a16="http://schemas.microsoft.com/office/drawing/2014/main" id="{4FDFF8C5-E9F7-477C-99A5-A4F814B3C9ED}"/>
              </a:ext>
            </a:extLst>
          </p:cNvPr>
          <p:cNvGrpSpPr/>
          <p:nvPr/>
        </p:nvGrpSpPr>
        <p:grpSpPr>
          <a:xfrm rot="16200000">
            <a:off x="9412765" y="3585006"/>
            <a:ext cx="2027699" cy="371070"/>
            <a:chOff x="1682897" y="4087413"/>
            <a:chExt cx="2027699" cy="371070"/>
          </a:xfrm>
        </p:grpSpPr>
        <p:grpSp>
          <p:nvGrpSpPr>
            <p:cNvPr id="204" name="Groupe 203">
              <a:extLst>
                <a:ext uri="{FF2B5EF4-FFF2-40B4-BE49-F238E27FC236}">
                  <a16:creationId xmlns:a16="http://schemas.microsoft.com/office/drawing/2014/main" id="{47EF339B-D25B-42BD-BB4B-994434B8C156}"/>
                </a:ext>
              </a:extLst>
            </p:cNvPr>
            <p:cNvGrpSpPr/>
            <p:nvPr/>
          </p:nvGrpSpPr>
          <p:grpSpPr>
            <a:xfrm>
              <a:off x="1682897" y="4101482"/>
              <a:ext cx="1094493" cy="357001"/>
              <a:chOff x="5097" y="3832525"/>
              <a:chExt cx="1094493" cy="357001"/>
            </a:xfrm>
          </p:grpSpPr>
          <p:sp>
            <p:nvSpPr>
              <p:cNvPr id="206" name="Ellipse 205">
                <a:extLst>
                  <a:ext uri="{FF2B5EF4-FFF2-40B4-BE49-F238E27FC236}">
                    <a16:creationId xmlns:a16="http://schemas.microsoft.com/office/drawing/2014/main" id="{1FDA9F79-59CF-4289-A8C8-E423DFEE9F0E}"/>
                  </a:ext>
                </a:extLst>
              </p:cNvPr>
              <p:cNvSpPr/>
              <p:nvPr/>
            </p:nvSpPr>
            <p:spPr>
              <a:xfrm>
                <a:off x="5097" y="3832525"/>
                <a:ext cx="294543" cy="357001"/>
              </a:xfrm>
              <a:prstGeom prst="ellipse">
                <a:avLst/>
              </a:prstGeom>
              <a:solidFill>
                <a:srgbClr val="B5E6FD"/>
              </a:solidFill>
              <a:ln>
                <a:noFill/>
              </a:ln>
              <a:scene3d>
                <a:camera prst="orthographicFront">
                  <a:rot lat="17999969" lon="16199979" rev="10800022"/>
                </a:camera>
                <a:lightRig rig="threePt" dir="t"/>
              </a:scene3d>
              <a:sp3d prstMaterial="flat">
                <a:bevelT w="190500" h="190500"/>
                <a:bevelB w="812800" h="105410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7" name="Ellipse 206">
                <a:extLst>
                  <a:ext uri="{FF2B5EF4-FFF2-40B4-BE49-F238E27FC236}">
                    <a16:creationId xmlns:a16="http://schemas.microsoft.com/office/drawing/2014/main" id="{64699B00-56A0-4131-A17C-2B10AD8C4572}"/>
                  </a:ext>
                </a:extLst>
              </p:cNvPr>
              <p:cNvSpPr/>
              <p:nvPr/>
            </p:nvSpPr>
            <p:spPr>
              <a:xfrm>
                <a:off x="919590" y="3898706"/>
                <a:ext cx="180000" cy="18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cene3d>
                <a:camera prst="orthographicFront">
                  <a:rot lat="21299999" lon="0" rev="0"/>
                </a:camera>
                <a:lightRig rig="threePt" dir="t">
                  <a:rot lat="0" lon="0" rev="1200000"/>
                </a:lightRig>
              </a:scene3d>
              <a:sp3d prstMaterial="flat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5" name="Ellipse 204">
              <a:extLst>
                <a:ext uri="{FF2B5EF4-FFF2-40B4-BE49-F238E27FC236}">
                  <a16:creationId xmlns:a16="http://schemas.microsoft.com/office/drawing/2014/main" id="{B3DB4973-9FD4-4473-88CC-8EC07E2E13DC}"/>
                </a:ext>
              </a:extLst>
            </p:cNvPr>
            <p:cNvSpPr/>
            <p:nvPr/>
          </p:nvSpPr>
          <p:spPr>
            <a:xfrm rot="10800000">
              <a:off x="3416053" y="4087413"/>
              <a:ext cx="294543" cy="357001"/>
            </a:xfrm>
            <a:prstGeom prst="ellipse">
              <a:avLst/>
            </a:prstGeom>
            <a:solidFill>
              <a:srgbClr val="B5E6FD"/>
            </a:solidFill>
            <a:ln>
              <a:noFill/>
            </a:ln>
            <a:scene3d>
              <a:camera prst="orthographicFront">
                <a:rot lat="17999969" lon="16199979" rev="10800022"/>
              </a:camera>
              <a:lightRig rig="threePt" dir="t"/>
            </a:scene3d>
            <a:sp3d prstMaterial="flat">
              <a:bevelT w="190500" h="190500"/>
              <a:bevelB w="812800" h="10541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08" name="Connecteur droit avec flèche 207">
            <a:extLst>
              <a:ext uri="{FF2B5EF4-FFF2-40B4-BE49-F238E27FC236}">
                <a16:creationId xmlns:a16="http://schemas.microsoft.com/office/drawing/2014/main" id="{A73AE820-AB65-4D6E-971E-06BA18342C36}"/>
              </a:ext>
            </a:extLst>
          </p:cNvPr>
          <p:cNvCxnSpPr>
            <a:cxnSpLocks/>
          </p:cNvCxnSpPr>
          <p:nvPr/>
        </p:nvCxnSpPr>
        <p:spPr>
          <a:xfrm>
            <a:off x="8240581" y="3738122"/>
            <a:ext cx="756000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9" name="Rectangle 208">
            <a:extLst>
              <a:ext uri="{FF2B5EF4-FFF2-40B4-BE49-F238E27FC236}">
                <a16:creationId xmlns:a16="http://schemas.microsoft.com/office/drawing/2014/main" id="{B0DFE798-168A-4017-9EDC-A0E50E525AD5}"/>
              </a:ext>
            </a:extLst>
          </p:cNvPr>
          <p:cNvSpPr/>
          <p:nvPr/>
        </p:nvSpPr>
        <p:spPr>
          <a:xfrm>
            <a:off x="6165184" y="3489843"/>
            <a:ext cx="1679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dirty="0"/>
              <a:t>OM non liante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AA5715D2-BAF9-46E7-A166-B7D333462B6A}"/>
              </a:ext>
            </a:extLst>
          </p:cNvPr>
          <p:cNvSpPr/>
          <p:nvPr/>
        </p:nvSpPr>
        <p:spPr>
          <a:xfrm>
            <a:off x="9606345" y="2358932"/>
            <a:ext cx="2664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sym typeface="Symbol" panose="05050102010706020507" pitchFamily="18" charset="2"/>
              </a:rPr>
              <a:t>entre S et Px ou Py :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1CAEB045-DADA-4993-8CD0-3B5964233D05}"/>
              </a:ext>
            </a:extLst>
          </p:cNvPr>
          <p:cNvSpPr/>
          <p:nvPr/>
        </p:nvSpPr>
        <p:spPr>
          <a:xfrm>
            <a:off x="69701" y="2157683"/>
            <a:ext cx="35074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sym typeface="Symbol" panose="05050102010706020507" pitchFamily="18" charset="2"/>
              </a:rPr>
              <a:t>entre Px et Px ou Py et Py :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7590ACF8-E5CF-4602-B3F9-08C2DDC0B464}"/>
              </a:ext>
            </a:extLst>
          </p:cNvPr>
          <p:cNvSpPr/>
          <p:nvPr/>
        </p:nvSpPr>
        <p:spPr>
          <a:xfrm>
            <a:off x="117666" y="5240479"/>
            <a:ext cx="2030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sym typeface="Symbol" panose="05050102010706020507" pitchFamily="18" charset="2"/>
              </a:rPr>
              <a:t>entre Pz et Pz :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45B09165-6667-4540-BD42-4B140A9EEF73}"/>
              </a:ext>
            </a:extLst>
          </p:cNvPr>
          <p:cNvSpPr/>
          <p:nvPr/>
        </p:nvSpPr>
        <p:spPr>
          <a:xfrm>
            <a:off x="6078542" y="4397963"/>
            <a:ext cx="37384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Y a pas de recouvrement, les OA de type P conservent leur énergie</a:t>
            </a:r>
          </a:p>
        </p:txBody>
      </p:sp>
      <p:grpSp>
        <p:nvGrpSpPr>
          <p:cNvPr id="214" name="Groupe 213">
            <a:extLst>
              <a:ext uri="{FF2B5EF4-FFF2-40B4-BE49-F238E27FC236}">
                <a16:creationId xmlns:a16="http://schemas.microsoft.com/office/drawing/2014/main" id="{0A5F3CB4-B353-4204-9AF7-E323D804198B}"/>
              </a:ext>
            </a:extLst>
          </p:cNvPr>
          <p:cNvGrpSpPr/>
          <p:nvPr/>
        </p:nvGrpSpPr>
        <p:grpSpPr>
          <a:xfrm rot="10800000" flipV="1">
            <a:off x="8594237" y="1047556"/>
            <a:ext cx="937425" cy="657351"/>
            <a:chOff x="1577340" y="931396"/>
            <a:chExt cx="937425" cy="657351"/>
          </a:xfrm>
        </p:grpSpPr>
        <p:cxnSp>
          <p:nvCxnSpPr>
            <p:cNvPr id="215" name="Connecteur droit 214">
              <a:extLst>
                <a:ext uri="{FF2B5EF4-FFF2-40B4-BE49-F238E27FC236}">
                  <a16:creationId xmlns:a16="http://schemas.microsoft.com/office/drawing/2014/main" id="{50B396B9-E0C3-4316-B66B-3480E5EB3F10}"/>
                </a:ext>
              </a:extLst>
            </p:cNvPr>
            <p:cNvCxnSpPr/>
            <p:nvPr/>
          </p:nvCxnSpPr>
          <p:spPr>
            <a:xfrm>
              <a:off x="1577340" y="1261435"/>
              <a:ext cx="5257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6" name="Connecteur droit avec flèche 215">
              <a:extLst>
                <a:ext uri="{FF2B5EF4-FFF2-40B4-BE49-F238E27FC236}">
                  <a16:creationId xmlns:a16="http://schemas.microsoft.com/office/drawing/2014/main" id="{F113AC6F-2181-4207-AE71-9AFC117566A3}"/>
                </a:ext>
              </a:extLst>
            </p:cNvPr>
            <p:cNvCxnSpPr/>
            <p:nvPr/>
          </p:nvCxnSpPr>
          <p:spPr>
            <a:xfrm flipV="1">
              <a:off x="2110740" y="931396"/>
              <a:ext cx="396240" cy="33003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7" name="Connecteur droit avec flèche 216">
              <a:extLst>
                <a:ext uri="{FF2B5EF4-FFF2-40B4-BE49-F238E27FC236}">
                  <a16:creationId xmlns:a16="http://schemas.microsoft.com/office/drawing/2014/main" id="{3256BA85-CEDD-4D01-9595-60CCA33D8C10}"/>
                </a:ext>
              </a:extLst>
            </p:cNvPr>
            <p:cNvCxnSpPr>
              <a:cxnSpLocks/>
            </p:cNvCxnSpPr>
            <p:nvPr/>
          </p:nvCxnSpPr>
          <p:spPr>
            <a:xfrm>
              <a:off x="2114194" y="1267796"/>
              <a:ext cx="400571" cy="3209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20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34" grpId="0"/>
      <p:bldP spid="35" grpId="0"/>
      <p:bldP spid="39" grpId="0"/>
      <p:bldP spid="40" grpId="0"/>
      <p:bldP spid="88" grpId="0"/>
      <p:bldP spid="102" grpId="0"/>
      <p:bldP spid="158" grpId="0" animBg="1"/>
      <p:bldP spid="159" grpId="0" animBg="1"/>
      <p:bldP spid="160" grpId="0" animBg="1"/>
      <p:bldP spid="190" grpId="0"/>
      <p:bldP spid="191" grpId="0"/>
      <p:bldP spid="194" grpId="0"/>
      <p:bldP spid="195" grpId="0"/>
      <p:bldP spid="209" grpId="0"/>
      <p:bldP spid="210" grpId="0"/>
      <p:bldP spid="211" grpId="0"/>
      <p:bldP spid="212" grpId="0"/>
      <p:bldP spid="213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e 46">
            <a:extLst>
              <a:ext uri="{FF2B5EF4-FFF2-40B4-BE49-F238E27FC236}">
                <a16:creationId xmlns:a16="http://schemas.microsoft.com/office/drawing/2014/main" id="{6620F0EA-527F-4472-AB88-6097404095C0}"/>
              </a:ext>
            </a:extLst>
          </p:cNvPr>
          <p:cNvGrpSpPr/>
          <p:nvPr/>
        </p:nvGrpSpPr>
        <p:grpSpPr>
          <a:xfrm>
            <a:off x="-45970" y="-21894"/>
            <a:ext cx="12237970" cy="6952978"/>
            <a:chOff x="-45970" y="-21894"/>
            <a:chExt cx="12237970" cy="6952978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4C531ECA-DB5D-4E9F-8F7C-DD03D78B08C9}"/>
                </a:ext>
              </a:extLst>
            </p:cNvPr>
            <p:cNvGrpSpPr/>
            <p:nvPr/>
          </p:nvGrpSpPr>
          <p:grpSpPr>
            <a:xfrm>
              <a:off x="-45970" y="-21894"/>
              <a:ext cx="12237970" cy="6952978"/>
              <a:chOff x="-45970" y="-21894"/>
              <a:chExt cx="12237970" cy="6952978"/>
            </a:xfrm>
          </p:grpSpPr>
          <p:sp>
            <p:nvSpPr>
              <p:cNvPr id="42" name="Rectangle 39">
                <a:extLst>
                  <a:ext uri="{FF2B5EF4-FFF2-40B4-BE49-F238E27FC236}">
                    <a16:creationId xmlns:a16="http://schemas.microsoft.com/office/drawing/2014/main" id="{E522475E-1116-4740-A446-0F5665CFD058}"/>
                  </a:ext>
                </a:extLst>
              </p:cNvPr>
              <p:cNvSpPr/>
              <p:nvPr/>
            </p:nvSpPr>
            <p:spPr>
              <a:xfrm>
                <a:off x="8709611" y="-2215"/>
                <a:ext cx="3482051" cy="3414823"/>
              </a:xfrm>
              <a:custGeom>
                <a:avLst/>
                <a:gdLst>
                  <a:gd name="connsiteX0" fmla="*/ 0 w 1676400"/>
                  <a:gd name="connsiteY0" fmla="*/ 0 h 1085850"/>
                  <a:gd name="connsiteX1" fmla="*/ 1676400 w 1676400"/>
                  <a:gd name="connsiteY1" fmla="*/ 0 h 1085850"/>
                  <a:gd name="connsiteX2" fmla="*/ 1676400 w 1676400"/>
                  <a:gd name="connsiteY2" fmla="*/ 1085850 h 1085850"/>
                  <a:gd name="connsiteX3" fmla="*/ 0 w 1676400"/>
                  <a:gd name="connsiteY3" fmla="*/ 1085850 h 1085850"/>
                  <a:gd name="connsiteX4" fmla="*/ 0 w 1676400"/>
                  <a:gd name="connsiteY4" fmla="*/ 0 h 1085850"/>
                  <a:gd name="connsiteX0" fmla="*/ 0 w 1981200"/>
                  <a:gd name="connsiteY0" fmla="*/ 0 h 1809750"/>
                  <a:gd name="connsiteX1" fmla="*/ 1676400 w 1981200"/>
                  <a:gd name="connsiteY1" fmla="*/ 0 h 1809750"/>
                  <a:gd name="connsiteX2" fmla="*/ 1981200 w 1981200"/>
                  <a:gd name="connsiteY2" fmla="*/ 1809750 h 1809750"/>
                  <a:gd name="connsiteX3" fmla="*/ 0 w 1981200"/>
                  <a:gd name="connsiteY3" fmla="*/ 1085850 h 1809750"/>
                  <a:gd name="connsiteX4" fmla="*/ 0 w 1981200"/>
                  <a:gd name="connsiteY4" fmla="*/ 0 h 1809750"/>
                  <a:gd name="connsiteX0" fmla="*/ 0 w 1981200"/>
                  <a:gd name="connsiteY0" fmla="*/ 0 h 1828800"/>
                  <a:gd name="connsiteX1" fmla="*/ 1676400 w 1981200"/>
                  <a:gd name="connsiteY1" fmla="*/ 0 h 1828800"/>
                  <a:gd name="connsiteX2" fmla="*/ 1981200 w 1981200"/>
                  <a:gd name="connsiteY2" fmla="*/ 1809750 h 1828800"/>
                  <a:gd name="connsiteX3" fmla="*/ 76200 w 1981200"/>
                  <a:gd name="connsiteY3" fmla="*/ 1828800 h 1828800"/>
                  <a:gd name="connsiteX4" fmla="*/ 0 w 1981200"/>
                  <a:gd name="connsiteY4" fmla="*/ 0 h 1828800"/>
                  <a:gd name="connsiteX0" fmla="*/ 0 w 4572000"/>
                  <a:gd name="connsiteY0" fmla="*/ 0 h 2838450"/>
                  <a:gd name="connsiteX1" fmla="*/ 4267200 w 4572000"/>
                  <a:gd name="connsiteY1" fmla="*/ 1009650 h 2838450"/>
                  <a:gd name="connsiteX2" fmla="*/ 4572000 w 4572000"/>
                  <a:gd name="connsiteY2" fmla="*/ 2819400 h 2838450"/>
                  <a:gd name="connsiteX3" fmla="*/ 2667000 w 4572000"/>
                  <a:gd name="connsiteY3" fmla="*/ 2838450 h 2838450"/>
                  <a:gd name="connsiteX4" fmla="*/ 0 w 4572000"/>
                  <a:gd name="connsiteY4" fmla="*/ 0 h 2838450"/>
                  <a:gd name="connsiteX0" fmla="*/ 0 w 4724400"/>
                  <a:gd name="connsiteY0" fmla="*/ 0 h 2838450"/>
                  <a:gd name="connsiteX1" fmla="*/ 4724400 w 4724400"/>
                  <a:gd name="connsiteY1" fmla="*/ 38100 h 2838450"/>
                  <a:gd name="connsiteX2" fmla="*/ 4572000 w 4724400"/>
                  <a:gd name="connsiteY2" fmla="*/ 2819400 h 2838450"/>
                  <a:gd name="connsiteX3" fmla="*/ 2667000 w 4724400"/>
                  <a:gd name="connsiteY3" fmla="*/ 2838450 h 2838450"/>
                  <a:gd name="connsiteX4" fmla="*/ 0 w 4724400"/>
                  <a:gd name="connsiteY4" fmla="*/ 0 h 2838450"/>
                  <a:gd name="connsiteX0" fmla="*/ 0 w 4724400"/>
                  <a:gd name="connsiteY0" fmla="*/ 0 h 2824163"/>
                  <a:gd name="connsiteX1" fmla="*/ 4724400 w 4724400"/>
                  <a:gd name="connsiteY1" fmla="*/ 38100 h 2824163"/>
                  <a:gd name="connsiteX2" fmla="*/ 4572000 w 4724400"/>
                  <a:gd name="connsiteY2" fmla="*/ 2819400 h 2824163"/>
                  <a:gd name="connsiteX3" fmla="*/ 2681287 w 4724400"/>
                  <a:gd name="connsiteY3" fmla="*/ 2824163 h 2824163"/>
                  <a:gd name="connsiteX4" fmla="*/ 0 w 4724400"/>
                  <a:gd name="connsiteY4" fmla="*/ 0 h 2824163"/>
                  <a:gd name="connsiteX0" fmla="*/ 0 w 4681870"/>
                  <a:gd name="connsiteY0" fmla="*/ 0 h 2824163"/>
                  <a:gd name="connsiteX1" fmla="*/ 4681870 w 4681870"/>
                  <a:gd name="connsiteY1" fmla="*/ 38100 h 2824163"/>
                  <a:gd name="connsiteX2" fmla="*/ 4572000 w 4681870"/>
                  <a:gd name="connsiteY2" fmla="*/ 2819400 h 2824163"/>
                  <a:gd name="connsiteX3" fmla="*/ 2681287 w 4681870"/>
                  <a:gd name="connsiteY3" fmla="*/ 2824163 h 2824163"/>
                  <a:gd name="connsiteX4" fmla="*/ 0 w 4681870"/>
                  <a:gd name="connsiteY4" fmla="*/ 0 h 2824163"/>
                  <a:gd name="connsiteX0" fmla="*/ 0 w 4681870"/>
                  <a:gd name="connsiteY0" fmla="*/ 0 h 3393558"/>
                  <a:gd name="connsiteX1" fmla="*/ 4681870 w 4681870"/>
                  <a:gd name="connsiteY1" fmla="*/ 38100 h 3393558"/>
                  <a:gd name="connsiteX2" fmla="*/ 4476307 w 4681870"/>
                  <a:gd name="connsiteY2" fmla="*/ 3393558 h 3393558"/>
                  <a:gd name="connsiteX3" fmla="*/ 2681287 w 4681870"/>
                  <a:gd name="connsiteY3" fmla="*/ 2824163 h 3393558"/>
                  <a:gd name="connsiteX4" fmla="*/ 0 w 4681870"/>
                  <a:gd name="connsiteY4" fmla="*/ 0 h 3393558"/>
                  <a:gd name="connsiteX0" fmla="*/ 0 w 4681870"/>
                  <a:gd name="connsiteY0" fmla="*/ 0 h 3393558"/>
                  <a:gd name="connsiteX1" fmla="*/ 4681870 w 4681870"/>
                  <a:gd name="connsiteY1" fmla="*/ 38100 h 3393558"/>
                  <a:gd name="connsiteX2" fmla="*/ 4476307 w 4681870"/>
                  <a:gd name="connsiteY2" fmla="*/ 3393558 h 3393558"/>
                  <a:gd name="connsiteX3" fmla="*/ 2628125 w 4681870"/>
                  <a:gd name="connsiteY3" fmla="*/ 2898591 h 3393558"/>
                  <a:gd name="connsiteX4" fmla="*/ 0 w 4681870"/>
                  <a:gd name="connsiteY4" fmla="*/ 0 h 3393558"/>
                  <a:gd name="connsiteX0" fmla="*/ 51279 w 2053745"/>
                  <a:gd name="connsiteY0" fmla="*/ 0 h 3393558"/>
                  <a:gd name="connsiteX1" fmla="*/ 2053745 w 2053745"/>
                  <a:gd name="connsiteY1" fmla="*/ 38100 h 3393558"/>
                  <a:gd name="connsiteX2" fmla="*/ 1848182 w 2053745"/>
                  <a:gd name="connsiteY2" fmla="*/ 3393558 h 3393558"/>
                  <a:gd name="connsiteX3" fmla="*/ 0 w 2053745"/>
                  <a:gd name="connsiteY3" fmla="*/ 2898591 h 3393558"/>
                  <a:gd name="connsiteX4" fmla="*/ 51279 w 2053745"/>
                  <a:gd name="connsiteY4" fmla="*/ 0 h 3393558"/>
                  <a:gd name="connsiteX0" fmla="*/ 168237 w 2053745"/>
                  <a:gd name="connsiteY0" fmla="*/ 0 h 3404190"/>
                  <a:gd name="connsiteX1" fmla="*/ 2053745 w 2053745"/>
                  <a:gd name="connsiteY1" fmla="*/ 48732 h 3404190"/>
                  <a:gd name="connsiteX2" fmla="*/ 1848182 w 2053745"/>
                  <a:gd name="connsiteY2" fmla="*/ 3404190 h 3404190"/>
                  <a:gd name="connsiteX3" fmla="*/ 0 w 2053745"/>
                  <a:gd name="connsiteY3" fmla="*/ 2909223 h 3404190"/>
                  <a:gd name="connsiteX4" fmla="*/ 168237 w 2053745"/>
                  <a:gd name="connsiteY4" fmla="*/ 0 h 3404190"/>
                  <a:gd name="connsiteX0" fmla="*/ 168237 w 3457243"/>
                  <a:gd name="connsiteY0" fmla="*/ 0 h 3404190"/>
                  <a:gd name="connsiteX1" fmla="*/ 3457243 w 3457243"/>
                  <a:gd name="connsiteY1" fmla="*/ 2462323 h 3404190"/>
                  <a:gd name="connsiteX2" fmla="*/ 1848182 w 3457243"/>
                  <a:gd name="connsiteY2" fmla="*/ 3404190 h 3404190"/>
                  <a:gd name="connsiteX3" fmla="*/ 0 w 3457243"/>
                  <a:gd name="connsiteY3" fmla="*/ 2909223 h 3404190"/>
                  <a:gd name="connsiteX4" fmla="*/ 168237 w 3457243"/>
                  <a:gd name="connsiteY4" fmla="*/ 0 h 3404190"/>
                  <a:gd name="connsiteX0" fmla="*/ 168237 w 3457243"/>
                  <a:gd name="connsiteY0" fmla="*/ 0 h 3404190"/>
                  <a:gd name="connsiteX1" fmla="*/ 3457243 w 3457243"/>
                  <a:gd name="connsiteY1" fmla="*/ 2462323 h 3404190"/>
                  <a:gd name="connsiteX2" fmla="*/ 1848182 w 3457243"/>
                  <a:gd name="connsiteY2" fmla="*/ 3404190 h 3404190"/>
                  <a:gd name="connsiteX3" fmla="*/ 0 w 3457243"/>
                  <a:gd name="connsiteY3" fmla="*/ 2909223 h 3404190"/>
                  <a:gd name="connsiteX4" fmla="*/ 168237 w 3457243"/>
                  <a:gd name="connsiteY4" fmla="*/ 0 h 3404190"/>
                  <a:gd name="connsiteX0" fmla="*/ 136339 w 3457243"/>
                  <a:gd name="connsiteY0" fmla="*/ 0 h 3414823"/>
                  <a:gd name="connsiteX1" fmla="*/ 3457243 w 3457243"/>
                  <a:gd name="connsiteY1" fmla="*/ 2472956 h 3414823"/>
                  <a:gd name="connsiteX2" fmla="*/ 1848182 w 3457243"/>
                  <a:gd name="connsiteY2" fmla="*/ 3414823 h 3414823"/>
                  <a:gd name="connsiteX3" fmla="*/ 0 w 3457243"/>
                  <a:gd name="connsiteY3" fmla="*/ 2919856 h 3414823"/>
                  <a:gd name="connsiteX4" fmla="*/ 136339 w 3457243"/>
                  <a:gd name="connsiteY4" fmla="*/ 0 h 3414823"/>
                  <a:gd name="connsiteX0" fmla="*/ 136339 w 3457243"/>
                  <a:gd name="connsiteY0" fmla="*/ 0 h 3414823"/>
                  <a:gd name="connsiteX1" fmla="*/ 2557019 w 3457243"/>
                  <a:gd name="connsiteY1" fmla="*/ 786809 h 3414823"/>
                  <a:gd name="connsiteX2" fmla="*/ 3457243 w 3457243"/>
                  <a:gd name="connsiteY2" fmla="*/ 2472956 h 3414823"/>
                  <a:gd name="connsiteX3" fmla="*/ 1848182 w 3457243"/>
                  <a:gd name="connsiteY3" fmla="*/ 3414823 h 3414823"/>
                  <a:gd name="connsiteX4" fmla="*/ 0 w 3457243"/>
                  <a:gd name="connsiteY4" fmla="*/ 2919856 h 3414823"/>
                  <a:gd name="connsiteX5" fmla="*/ 136339 w 3457243"/>
                  <a:gd name="connsiteY5" fmla="*/ 0 h 3414823"/>
                  <a:gd name="connsiteX0" fmla="*/ 136339 w 3457243"/>
                  <a:gd name="connsiteY0" fmla="*/ 0 h 3414823"/>
                  <a:gd name="connsiteX1" fmla="*/ 2557019 w 3457243"/>
                  <a:gd name="connsiteY1" fmla="*/ 786809 h 3414823"/>
                  <a:gd name="connsiteX2" fmla="*/ 3457243 w 3457243"/>
                  <a:gd name="connsiteY2" fmla="*/ 2472956 h 3414823"/>
                  <a:gd name="connsiteX3" fmla="*/ 1848182 w 3457243"/>
                  <a:gd name="connsiteY3" fmla="*/ 3414823 h 3414823"/>
                  <a:gd name="connsiteX4" fmla="*/ 0 w 3457243"/>
                  <a:gd name="connsiteY4" fmla="*/ 2919856 h 3414823"/>
                  <a:gd name="connsiteX5" fmla="*/ 136339 w 3457243"/>
                  <a:gd name="connsiteY5" fmla="*/ 0 h 3414823"/>
                  <a:gd name="connsiteX0" fmla="*/ 136339 w 3492684"/>
                  <a:gd name="connsiteY0" fmla="*/ 0 h 3414823"/>
                  <a:gd name="connsiteX1" fmla="*/ 3492684 w 3492684"/>
                  <a:gd name="connsiteY1" fmla="*/ 457199 h 3414823"/>
                  <a:gd name="connsiteX2" fmla="*/ 3457243 w 3492684"/>
                  <a:gd name="connsiteY2" fmla="*/ 2472956 h 3414823"/>
                  <a:gd name="connsiteX3" fmla="*/ 1848182 w 3492684"/>
                  <a:gd name="connsiteY3" fmla="*/ 3414823 h 3414823"/>
                  <a:gd name="connsiteX4" fmla="*/ 0 w 3492684"/>
                  <a:gd name="connsiteY4" fmla="*/ 2919856 h 3414823"/>
                  <a:gd name="connsiteX5" fmla="*/ 136339 w 3492684"/>
                  <a:gd name="connsiteY5" fmla="*/ 0 h 3414823"/>
                  <a:gd name="connsiteX0" fmla="*/ 136339 w 3492684"/>
                  <a:gd name="connsiteY0" fmla="*/ 0 h 3414823"/>
                  <a:gd name="connsiteX1" fmla="*/ 3492684 w 3492684"/>
                  <a:gd name="connsiteY1" fmla="*/ 457199 h 3414823"/>
                  <a:gd name="connsiteX2" fmla="*/ 3457243 w 3492684"/>
                  <a:gd name="connsiteY2" fmla="*/ 2472956 h 3414823"/>
                  <a:gd name="connsiteX3" fmla="*/ 1848182 w 3492684"/>
                  <a:gd name="connsiteY3" fmla="*/ 3414823 h 3414823"/>
                  <a:gd name="connsiteX4" fmla="*/ 0 w 3492684"/>
                  <a:gd name="connsiteY4" fmla="*/ 2919856 h 3414823"/>
                  <a:gd name="connsiteX5" fmla="*/ 136339 w 3492684"/>
                  <a:gd name="connsiteY5" fmla="*/ 0 h 3414823"/>
                  <a:gd name="connsiteX0" fmla="*/ 136339 w 3482051"/>
                  <a:gd name="connsiteY0" fmla="*/ 0 h 3414823"/>
                  <a:gd name="connsiteX1" fmla="*/ 3482051 w 3482051"/>
                  <a:gd name="connsiteY1" fmla="*/ 10632 h 3414823"/>
                  <a:gd name="connsiteX2" fmla="*/ 3457243 w 3482051"/>
                  <a:gd name="connsiteY2" fmla="*/ 2472956 h 3414823"/>
                  <a:gd name="connsiteX3" fmla="*/ 1848182 w 3482051"/>
                  <a:gd name="connsiteY3" fmla="*/ 3414823 h 3414823"/>
                  <a:gd name="connsiteX4" fmla="*/ 0 w 3482051"/>
                  <a:gd name="connsiteY4" fmla="*/ 2919856 h 3414823"/>
                  <a:gd name="connsiteX5" fmla="*/ 136339 w 3482051"/>
                  <a:gd name="connsiteY5" fmla="*/ 0 h 3414823"/>
                  <a:gd name="connsiteX0" fmla="*/ 136339 w 3482051"/>
                  <a:gd name="connsiteY0" fmla="*/ 0 h 3414823"/>
                  <a:gd name="connsiteX1" fmla="*/ 3482051 w 3482051"/>
                  <a:gd name="connsiteY1" fmla="*/ 10632 h 3414823"/>
                  <a:gd name="connsiteX2" fmla="*/ 3457243 w 3482051"/>
                  <a:gd name="connsiteY2" fmla="*/ 2472956 h 3414823"/>
                  <a:gd name="connsiteX3" fmla="*/ 1848182 w 3482051"/>
                  <a:gd name="connsiteY3" fmla="*/ 3414823 h 3414823"/>
                  <a:gd name="connsiteX4" fmla="*/ 0 w 3482051"/>
                  <a:gd name="connsiteY4" fmla="*/ 2919856 h 3414823"/>
                  <a:gd name="connsiteX5" fmla="*/ 136339 w 3482051"/>
                  <a:gd name="connsiteY5" fmla="*/ 0 h 3414823"/>
                  <a:gd name="connsiteX0" fmla="*/ 136339 w 3482051"/>
                  <a:gd name="connsiteY0" fmla="*/ 0 h 3414823"/>
                  <a:gd name="connsiteX1" fmla="*/ 3482051 w 3482051"/>
                  <a:gd name="connsiteY1" fmla="*/ 10632 h 3414823"/>
                  <a:gd name="connsiteX2" fmla="*/ 3457243 w 3482051"/>
                  <a:gd name="connsiteY2" fmla="*/ 2472956 h 3414823"/>
                  <a:gd name="connsiteX3" fmla="*/ 1848182 w 3482051"/>
                  <a:gd name="connsiteY3" fmla="*/ 3414823 h 3414823"/>
                  <a:gd name="connsiteX4" fmla="*/ 0 w 3482051"/>
                  <a:gd name="connsiteY4" fmla="*/ 2919856 h 3414823"/>
                  <a:gd name="connsiteX5" fmla="*/ 136339 w 3482051"/>
                  <a:gd name="connsiteY5" fmla="*/ 0 h 3414823"/>
                  <a:gd name="connsiteX0" fmla="*/ 136339 w 3482051"/>
                  <a:gd name="connsiteY0" fmla="*/ 0 h 3414823"/>
                  <a:gd name="connsiteX1" fmla="*/ 3482051 w 3482051"/>
                  <a:gd name="connsiteY1" fmla="*/ 10632 h 3414823"/>
                  <a:gd name="connsiteX2" fmla="*/ 3457243 w 3482051"/>
                  <a:gd name="connsiteY2" fmla="*/ 2472956 h 3414823"/>
                  <a:gd name="connsiteX3" fmla="*/ 1848182 w 3482051"/>
                  <a:gd name="connsiteY3" fmla="*/ 3414823 h 3414823"/>
                  <a:gd name="connsiteX4" fmla="*/ 0 w 3482051"/>
                  <a:gd name="connsiteY4" fmla="*/ 2919856 h 3414823"/>
                  <a:gd name="connsiteX5" fmla="*/ 136339 w 3482051"/>
                  <a:gd name="connsiteY5" fmla="*/ 0 h 3414823"/>
                  <a:gd name="connsiteX0" fmla="*/ 136339 w 3482051"/>
                  <a:gd name="connsiteY0" fmla="*/ 19378 h 3434201"/>
                  <a:gd name="connsiteX1" fmla="*/ 3482051 w 3482051"/>
                  <a:gd name="connsiteY1" fmla="*/ 30010 h 3434201"/>
                  <a:gd name="connsiteX2" fmla="*/ 3457243 w 3482051"/>
                  <a:gd name="connsiteY2" fmla="*/ 2492334 h 3434201"/>
                  <a:gd name="connsiteX3" fmla="*/ 1848182 w 3482051"/>
                  <a:gd name="connsiteY3" fmla="*/ 3434201 h 3434201"/>
                  <a:gd name="connsiteX4" fmla="*/ 0 w 3482051"/>
                  <a:gd name="connsiteY4" fmla="*/ 2939234 h 3434201"/>
                  <a:gd name="connsiteX5" fmla="*/ 136339 w 3482051"/>
                  <a:gd name="connsiteY5" fmla="*/ 19378 h 3434201"/>
                  <a:gd name="connsiteX0" fmla="*/ 136339 w 3482051"/>
                  <a:gd name="connsiteY0" fmla="*/ 23628 h 3438451"/>
                  <a:gd name="connsiteX1" fmla="*/ 3482051 w 3482051"/>
                  <a:gd name="connsiteY1" fmla="*/ 34260 h 3438451"/>
                  <a:gd name="connsiteX2" fmla="*/ 3457243 w 3482051"/>
                  <a:gd name="connsiteY2" fmla="*/ 2496584 h 3438451"/>
                  <a:gd name="connsiteX3" fmla="*/ 1848182 w 3482051"/>
                  <a:gd name="connsiteY3" fmla="*/ 3438451 h 3438451"/>
                  <a:gd name="connsiteX4" fmla="*/ 0 w 3482051"/>
                  <a:gd name="connsiteY4" fmla="*/ 2943484 h 3438451"/>
                  <a:gd name="connsiteX5" fmla="*/ 136339 w 3482051"/>
                  <a:gd name="connsiteY5" fmla="*/ 23628 h 3438451"/>
                  <a:gd name="connsiteX0" fmla="*/ 136339 w 3482051"/>
                  <a:gd name="connsiteY0" fmla="*/ 23628 h 3438451"/>
                  <a:gd name="connsiteX1" fmla="*/ 3482051 w 3482051"/>
                  <a:gd name="connsiteY1" fmla="*/ 34260 h 3438451"/>
                  <a:gd name="connsiteX2" fmla="*/ 3457243 w 3482051"/>
                  <a:gd name="connsiteY2" fmla="*/ 2496584 h 3438451"/>
                  <a:gd name="connsiteX3" fmla="*/ 1848182 w 3482051"/>
                  <a:gd name="connsiteY3" fmla="*/ 3438451 h 3438451"/>
                  <a:gd name="connsiteX4" fmla="*/ 0 w 3482051"/>
                  <a:gd name="connsiteY4" fmla="*/ 2943484 h 3438451"/>
                  <a:gd name="connsiteX5" fmla="*/ 136339 w 3482051"/>
                  <a:gd name="connsiteY5" fmla="*/ 23628 h 3438451"/>
                  <a:gd name="connsiteX0" fmla="*/ 136339 w 3482051"/>
                  <a:gd name="connsiteY0" fmla="*/ 0 h 3414823"/>
                  <a:gd name="connsiteX1" fmla="*/ 3482051 w 3482051"/>
                  <a:gd name="connsiteY1" fmla="*/ 10632 h 3414823"/>
                  <a:gd name="connsiteX2" fmla="*/ 3457243 w 3482051"/>
                  <a:gd name="connsiteY2" fmla="*/ 2472956 h 3414823"/>
                  <a:gd name="connsiteX3" fmla="*/ 1848182 w 3482051"/>
                  <a:gd name="connsiteY3" fmla="*/ 3414823 h 3414823"/>
                  <a:gd name="connsiteX4" fmla="*/ 0 w 3482051"/>
                  <a:gd name="connsiteY4" fmla="*/ 2919856 h 3414823"/>
                  <a:gd name="connsiteX5" fmla="*/ 136339 w 3482051"/>
                  <a:gd name="connsiteY5" fmla="*/ 0 h 3414823"/>
                  <a:gd name="connsiteX0" fmla="*/ 136339 w 3482051"/>
                  <a:gd name="connsiteY0" fmla="*/ 0 h 3414823"/>
                  <a:gd name="connsiteX1" fmla="*/ 3482051 w 3482051"/>
                  <a:gd name="connsiteY1" fmla="*/ 10632 h 3414823"/>
                  <a:gd name="connsiteX2" fmla="*/ 3457243 w 3482051"/>
                  <a:gd name="connsiteY2" fmla="*/ 2385870 h 3414823"/>
                  <a:gd name="connsiteX3" fmla="*/ 1848182 w 3482051"/>
                  <a:gd name="connsiteY3" fmla="*/ 3414823 h 3414823"/>
                  <a:gd name="connsiteX4" fmla="*/ 0 w 3482051"/>
                  <a:gd name="connsiteY4" fmla="*/ 2919856 h 3414823"/>
                  <a:gd name="connsiteX5" fmla="*/ 136339 w 3482051"/>
                  <a:gd name="connsiteY5" fmla="*/ 0 h 3414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82051" h="3414823">
                    <a:moveTo>
                      <a:pt x="136339" y="0"/>
                    </a:moveTo>
                    <a:lnTo>
                      <a:pt x="3482051" y="10632"/>
                    </a:lnTo>
                    <a:lnTo>
                      <a:pt x="3457243" y="2385870"/>
                    </a:lnTo>
                    <a:lnTo>
                      <a:pt x="1848182" y="3414823"/>
                    </a:lnTo>
                    <a:lnTo>
                      <a:pt x="0" y="2919856"/>
                    </a:lnTo>
                    <a:lnTo>
                      <a:pt x="136339" y="0"/>
                    </a:lnTo>
                    <a:close/>
                  </a:path>
                </a:pathLst>
              </a:custGeom>
              <a:gradFill>
                <a:gsLst>
                  <a:gs pos="7000">
                    <a:schemeClr val="accent1">
                      <a:lumMod val="5000"/>
                      <a:lumOff val="95000"/>
                    </a:schemeClr>
                  </a:gs>
                  <a:gs pos="82000">
                    <a:srgbClr val="015BAE"/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Rectangle 38">
                <a:extLst>
                  <a:ext uri="{FF2B5EF4-FFF2-40B4-BE49-F238E27FC236}">
                    <a16:creationId xmlns:a16="http://schemas.microsoft.com/office/drawing/2014/main" id="{9A96BAF7-89DA-43FE-8C4A-A518B3085266}"/>
                  </a:ext>
                </a:extLst>
              </p:cNvPr>
              <p:cNvSpPr/>
              <p:nvPr/>
            </p:nvSpPr>
            <p:spPr>
              <a:xfrm>
                <a:off x="-45970" y="1360713"/>
                <a:ext cx="4712390" cy="3241901"/>
              </a:xfrm>
              <a:custGeom>
                <a:avLst/>
                <a:gdLst>
                  <a:gd name="connsiteX0" fmla="*/ 0 w 3581400"/>
                  <a:gd name="connsiteY0" fmla="*/ 0 h 3067049"/>
                  <a:gd name="connsiteX1" fmla="*/ 3581400 w 3581400"/>
                  <a:gd name="connsiteY1" fmla="*/ 0 h 3067049"/>
                  <a:gd name="connsiteX2" fmla="*/ 3581400 w 3581400"/>
                  <a:gd name="connsiteY2" fmla="*/ 3067049 h 3067049"/>
                  <a:gd name="connsiteX3" fmla="*/ 0 w 3581400"/>
                  <a:gd name="connsiteY3" fmla="*/ 3067049 h 3067049"/>
                  <a:gd name="connsiteX4" fmla="*/ 0 w 3581400"/>
                  <a:gd name="connsiteY4" fmla="*/ 0 h 3067049"/>
                  <a:gd name="connsiteX0" fmla="*/ 0 w 4152900"/>
                  <a:gd name="connsiteY0" fmla="*/ 0 h 3486149"/>
                  <a:gd name="connsiteX1" fmla="*/ 3581400 w 4152900"/>
                  <a:gd name="connsiteY1" fmla="*/ 0 h 3486149"/>
                  <a:gd name="connsiteX2" fmla="*/ 4152900 w 4152900"/>
                  <a:gd name="connsiteY2" fmla="*/ 3486149 h 3486149"/>
                  <a:gd name="connsiteX3" fmla="*/ 0 w 4152900"/>
                  <a:gd name="connsiteY3" fmla="*/ 3067049 h 3486149"/>
                  <a:gd name="connsiteX4" fmla="*/ 0 w 4152900"/>
                  <a:gd name="connsiteY4" fmla="*/ 0 h 3486149"/>
                  <a:gd name="connsiteX0" fmla="*/ 0 w 4152900"/>
                  <a:gd name="connsiteY0" fmla="*/ 0 h 4000499"/>
                  <a:gd name="connsiteX1" fmla="*/ 3581400 w 4152900"/>
                  <a:gd name="connsiteY1" fmla="*/ 0 h 4000499"/>
                  <a:gd name="connsiteX2" fmla="*/ 4152900 w 4152900"/>
                  <a:gd name="connsiteY2" fmla="*/ 3486149 h 4000499"/>
                  <a:gd name="connsiteX3" fmla="*/ 2705100 w 4152900"/>
                  <a:gd name="connsiteY3" fmla="*/ 4000499 h 4000499"/>
                  <a:gd name="connsiteX4" fmla="*/ 0 w 4152900"/>
                  <a:gd name="connsiteY4" fmla="*/ 0 h 4000499"/>
                  <a:gd name="connsiteX0" fmla="*/ 0 w 4400550"/>
                  <a:gd name="connsiteY0" fmla="*/ 685800 h 4000499"/>
                  <a:gd name="connsiteX1" fmla="*/ 3829050 w 4400550"/>
                  <a:gd name="connsiteY1" fmla="*/ 0 h 4000499"/>
                  <a:gd name="connsiteX2" fmla="*/ 4400550 w 4400550"/>
                  <a:gd name="connsiteY2" fmla="*/ 3486149 h 4000499"/>
                  <a:gd name="connsiteX3" fmla="*/ 2952750 w 4400550"/>
                  <a:gd name="connsiteY3" fmla="*/ 4000499 h 4000499"/>
                  <a:gd name="connsiteX4" fmla="*/ 0 w 4400550"/>
                  <a:gd name="connsiteY4" fmla="*/ 685800 h 4000499"/>
                  <a:gd name="connsiteX0" fmla="*/ 0 w 4400550"/>
                  <a:gd name="connsiteY0" fmla="*/ 38100 h 3352799"/>
                  <a:gd name="connsiteX1" fmla="*/ 3219450 w 4400550"/>
                  <a:gd name="connsiteY1" fmla="*/ 0 h 3352799"/>
                  <a:gd name="connsiteX2" fmla="*/ 4400550 w 4400550"/>
                  <a:gd name="connsiteY2" fmla="*/ 2838449 h 3352799"/>
                  <a:gd name="connsiteX3" fmla="*/ 2952750 w 4400550"/>
                  <a:gd name="connsiteY3" fmla="*/ 3352799 h 3352799"/>
                  <a:gd name="connsiteX4" fmla="*/ 0 w 4400550"/>
                  <a:gd name="connsiteY4" fmla="*/ 38100 h 3352799"/>
                  <a:gd name="connsiteX0" fmla="*/ 0 w 6515100"/>
                  <a:gd name="connsiteY0" fmla="*/ 819150 h 3352799"/>
                  <a:gd name="connsiteX1" fmla="*/ 5334000 w 6515100"/>
                  <a:gd name="connsiteY1" fmla="*/ 0 h 3352799"/>
                  <a:gd name="connsiteX2" fmla="*/ 6515100 w 6515100"/>
                  <a:gd name="connsiteY2" fmla="*/ 2838449 h 3352799"/>
                  <a:gd name="connsiteX3" fmla="*/ 5067300 w 6515100"/>
                  <a:gd name="connsiteY3" fmla="*/ 3352799 h 3352799"/>
                  <a:gd name="connsiteX4" fmla="*/ 0 w 6515100"/>
                  <a:gd name="connsiteY4" fmla="*/ 819150 h 3352799"/>
                  <a:gd name="connsiteX0" fmla="*/ 0 w 6515100"/>
                  <a:gd name="connsiteY0" fmla="*/ 819150 h 3352799"/>
                  <a:gd name="connsiteX1" fmla="*/ 3733800 w 6515100"/>
                  <a:gd name="connsiteY1" fmla="*/ 0 h 3352799"/>
                  <a:gd name="connsiteX2" fmla="*/ 6515100 w 6515100"/>
                  <a:gd name="connsiteY2" fmla="*/ 2838449 h 3352799"/>
                  <a:gd name="connsiteX3" fmla="*/ 5067300 w 6515100"/>
                  <a:gd name="connsiteY3" fmla="*/ 3352799 h 3352799"/>
                  <a:gd name="connsiteX4" fmla="*/ 0 w 6515100"/>
                  <a:gd name="connsiteY4" fmla="*/ 819150 h 3352799"/>
                  <a:gd name="connsiteX0" fmla="*/ 0 w 6515100"/>
                  <a:gd name="connsiteY0" fmla="*/ 819150 h 3352799"/>
                  <a:gd name="connsiteX1" fmla="*/ 400050 w 6515100"/>
                  <a:gd name="connsiteY1" fmla="*/ 0 h 3352799"/>
                  <a:gd name="connsiteX2" fmla="*/ 3733800 w 6515100"/>
                  <a:gd name="connsiteY2" fmla="*/ 0 h 3352799"/>
                  <a:gd name="connsiteX3" fmla="*/ 6515100 w 6515100"/>
                  <a:gd name="connsiteY3" fmla="*/ 2838449 h 3352799"/>
                  <a:gd name="connsiteX4" fmla="*/ 5067300 w 6515100"/>
                  <a:gd name="connsiteY4" fmla="*/ 3352799 h 3352799"/>
                  <a:gd name="connsiteX5" fmla="*/ 0 w 6515100"/>
                  <a:gd name="connsiteY5" fmla="*/ 819150 h 3352799"/>
                  <a:gd name="connsiteX0" fmla="*/ 0 w 6267450"/>
                  <a:gd name="connsiteY0" fmla="*/ 857250 h 3352799"/>
                  <a:gd name="connsiteX1" fmla="*/ 152400 w 6267450"/>
                  <a:gd name="connsiteY1" fmla="*/ 0 h 3352799"/>
                  <a:gd name="connsiteX2" fmla="*/ 3486150 w 6267450"/>
                  <a:gd name="connsiteY2" fmla="*/ 0 h 3352799"/>
                  <a:gd name="connsiteX3" fmla="*/ 6267450 w 6267450"/>
                  <a:gd name="connsiteY3" fmla="*/ 2838449 h 3352799"/>
                  <a:gd name="connsiteX4" fmla="*/ 4819650 w 6267450"/>
                  <a:gd name="connsiteY4" fmla="*/ 3352799 h 3352799"/>
                  <a:gd name="connsiteX5" fmla="*/ 0 w 6267450"/>
                  <a:gd name="connsiteY5" fmla="*/ 857250 h 3352799"/>
                  <a:gd name="connsiteX0" fmla="*/ 0 w 6267450"/>
                  <a:gd name="connsiteY0" fmla="*/ 857250 h 3352799"/>
                  <a:gd name="connsiteX1" fmla="*/ 76200 w 6267450"/>
                  <a:gd name="connsiteY1" fmla="*/ 19050 h 3352799"/>
                  <a:gd name="connsiteX2" fmla="*/ 3486150 w 6267450"/>
                  <a:gd name="connsiteY2" fmla="*/ 0 h 3352799"/>
                  <a:gd name="connsiteX3" fmla="*/ 6267450 w 6267450"/>
                  <a:gd name="connsiteY3" fmla="*/ 2838449 h 3352799"/>
                  <a:gd name="connsiteX4" fmla="*/ 4819650 w 6267450"/>
                  <a:gd name="connsiteY4" fmla="*/ 3352799 h 3352799"/>
                  <a:gd name="connsiteX5" fmla="*/ 0 w 6267450"/>
                  <a:gd name="connsiteY5" fmla="*/ 857250 h 3352799"/>
                  <a:gd name="connsiteX0" fmla="*/ 0 w 6244590"/>
                  <a:gd name="connsiteY0" fmla="*/ 880110 h 3352799"/>
                  <a:gd name="connsiteX1" fmla="*/ 53340 w 6244590"/>
                  <a:gd name="connsiteY1" fmla="*/ 19050 h 3352799"/>
                  <a:gd name="connsiteX2" fmla="*/ 3463290 w 6244590"/>
                  <a:gd name="connsiteY2" fmla="*/ 0 h 3352799"/>
                  <a:gd name="connsiteX3" fmla="*/ 6244590 w 6244590"/>
                  <a:gd name="connsiteY3" fmla="*/ 2838449 h 3352799"/>
                  <a:gd name="connsiteX4" fmla="*/ 4796790 w 6244590"/>
                  <a:gd name="connsiteY4" fmla="*/ 3352799 h 3352799"/>
                  <a:gd name="connsiteX5" fmla="*/ 0 w 6244590"/>
                  <a:gd name="connsiteY5" fmla="*/ 880110 h 3352799"/>
                  <a:gd name="connsiteX0" fmla="*/ 0 w 6244590"/>
                  <a:gd name="connsiteY0" fmla="*/ 880110 h 3352799"/>
                  <a:gd name="connsiteX1" fmla="*/ 53340 w 6244590"/>
                  <a:gd name="connsiteY1" fmla="*/ 19050 h 3352799"/>
                  <a:gd name="connsiteX2" fmla="*/ 3463290 w 6244590"/>
                  <a:gd name="connsiteY2" fmla="*/ 0 h 3352799"/>
                  <a:gd name="connsiteX3" fmla="*/ 6244590 w 6244590"/>
                  <a:gd name="connsiteY3" fmla="*/ 2838449 h 3352799"/>
                  <a:gd name="connsiteX4" fmla="*/ 4796790 w 6244590"/>
                  <a:gd name="connsiteY4" fmla="*/ 3352799 h 3352799"/>
                  <a:gd name="connsiteX5" fmla="*/ 0 w 6244590"/>
                  <a:gd name="connsiteY5" fmla="*/ 880110 h 3352799"/>
                  <a:gd name="connsiteX0" fmla="*/ 115012 w 6212738"/>
                  <a:gd name="connsiteY0" fmla="*/ 956310 h 3352799"/>
                  <a:gd name="connsiteX1" fmla="*/ 21488 w 6212738"/>
                  <a:gd name="connsiteY1" fmla="*/ 19050 h 3352799"/>
                  <a:gd name="connsiteX2" fmla="*/ 3431438 w 6212738"/>
                  <a:gd name="connsiteY2" fmla="*/ 0 h 3352799"/>
                  <a:gd name="connsiteX3" fmla="*/ 6212738 w 6212738"/>
                  <a:gd name="connsiteY3" fmla="*/ 2838449 h 3352799"/>
                  <a:gd name="connsiteX4" fmla="*/ 4764938 w 6212738"/>
                  <a:gd name="connsiteY4" fmla="*/ 3352799 h 3352799"/>
                  <a:gd name="connsiteX5" fmla="*/ 115012 w 6212738"/>
                  <a:gd name="connsiteY5" fmla="*/ 956310 h 3352799"/>
                  <a:gd name="connsiteX0" fmla="*/ 0 w 6097726"/>
                  <a:gd name="connsiteY0" fmla="*/ 956310 h 3352799"/>
                  <a:gd name="connsiteX1" fmla="*/ 53339 w 6097726"/>
                  <a:gd name="connsiteY1" fmla="*/ 38100 h 3352799"/>
                  <a:gd name="connsiteX2" fmla="*/ 3316426 w 6097726"/>
                  <a:gd name="connsiteY2" fmla="*/ 0 h 3352799"/>
                  <a:gd name="connsiteX3" fmla="*/ 6097726 w 6097726"/>
                  <a:gd name="connsiteY3" fmla="*/ 2838449 h 3352799"/>
                  <a:gd name="connsiteX4" fmla="*/ 4649926 w 6097726"/>
                  <a:gd name="connsiteY4" fmla="*/ 3352799 h 3352799"/>
                  <a:gd name="connsiteX5" fmla="*/ 0 w 6097726"/>
                  <a:gd name="connsiteY5" fmla="*/ 956310 h 3352799"/>
                  <a:gd name="connsiteX0" fmla="*/ 12823 w 6082576"/>
                  <a:gd name="connsiteY0" fmla="*/ 985339 h 3352799"/>
                  <a:gd name="connsiteX1" fmla="*/ 38189 w 6082576"/>
                  <a:gd name="connsiteY1" fmla="*/ 38100 h 3352799"/>
                  <a:gd name="connsiteX2" fmla="*/ 3301276 w 6082576"/>
                  <a:gd name="connsiteY2" fmla="*/ 0 h 3352799"/>
                  <a:gd name="connsiteX3" fmla="*/ 6082576 w 6082576"/>
                  <a:gd name="connsiteY3" fmla="*/ 2838449 h 3352799"/>
                  <a:gd name="connsiteX4" fmla="*/ 4634776 w 6082576"/>
                  <a:gd name="connsiteY4" fmla="*/ 3352799 h 3352799"/>
                  <a:gd name="connsiteX5" fmla="*/ 12823 w 6082576"/>
                  <a:gd name="connsiteY5" fmla="*/ 985339 h 3352799"/>
                  <a:gd name="connsiteX0" fmla="*/ 2791 w 6072544"/>
                  <a:gd name="connsiteY0" fmla="*/ 1005296 h 3372756"/>
                  <a:gd name="connsiteX1" fmla="*/ 42144 w 6072544"/>
                  <a:gd name="connsiteY1" fmla="*/ 0 h 3372756"/>
                  <a:gd name="connsiteX2" fmla="*/ 3291244 w 6072544"/>
                  <a:gd name="connsiteY2" fmla="*/ 19957 h 3372756"/>
                  <a:gd name="connsiteX3" fmla="*/ 6072544 w 6072544"/>
                  <a:gd name="connsiteY3" fmla="*/ 2858406 h 3372756"/>
                  <a:gd name="connsiteX4" fmla="*/ 4624744 w 6072544"/>
                  <a:gd name="connsiteY4" fmla="*/ 3372756 h 3372756"/>
                  <a:gd name="connsiteX5" fmla="*/ 2791 w 6072544"/>
                  <a:gd name="connsiteY5" fmla="*/ 1005296 h 3372756"/>
                  <a:gd name="connsiteX0" fmla="*/ 2791 w 6072544"/>
                  <a:gd name="connsiteY0" fmla="*/ 2727053 h 5094513"/>
                  <a:gd name="connsiteX1" fmla="*/ 42144 w 6072544"/>
                  <a:gd name="connsiteY1" fmla="*/ 1721757 h 5094513"/>
                  <a:gd name="connsiteX2" fmla="*/ 144169 w 6072544"/>
                  <a:gd name="connsiteY2" fmla="*/ 0 h 5094513"/>
                  <a:gd name="connsiteX3" fmla="*/ 6072544 w 6072544"/>
                  <a:gd name="connsiteY3" fmla="*/ 4580163 h 5094513"/>
                  <a:gd name="connsiteX4" fmla="*/ 4624744 w 6072544"/>
                  <a:gd name="connsiteY4" fmla="*/ 5094513 h 5094513"/>
                  <a:gd name="connsiteX5" fmla="*/ 2791 w 6072544"/>
                  <a:gd name="connsiteY5" fmla="*/ 2727053 h 5094513"/>
                  <a:gd name="connsiteX0" fmla="*/ 2791 w 4645870"/>
                  <a:gd name="connsiteY0" fmla="*/ 2727053 h 5094513"/>
                  <a:gd name="connsiteX1" fmla="*/ 42144 w 4645870"/>
                  <a:gd name="connsiteY1" fmla="*/ 1721757 h 5094513"/>
                  <a:gd name="connsiteX2" fmla="*/ 144169 w 4645870"/>
                  <a:gd name="connsiteY2" fmla="*/ 0 h 5094513"/>
                  <a:gd name="connsiteX3" fmla="*/ 4645870 w 4645870"/>
                  <a:gd name="connsiteY3" fmla="*/ 2127249 h 5094513"/>
                  <a:gd name="connsiteX4" fmla="*/ 4624744 w 4645870"/>
                  <a:gd name="connsiteY4" fmla="*/ 5094513 h 5094513"/>
                  <a:gd name="connsiteX5" fmla="*/ 2791 w 4645870"/>
                  <a:gd name="connsiteY5" fmla="*/ 2727053 h 5094513"/>
                  <a:gd name="connsiteX0" fmla="*/ 2791 w 4708667"/>
                  <a:gd name="connsiteY0" fmla="*/ 2727053 h 3280227"/>
                  <a:gd name="connsiteX1" fmla="*/ 42144 w 4708667"/>
                  <a:gd name="connsiteY1" fmla="*/ 1721757 h 3280227"/>
                  <a:gd name="connsiteX2" fmla="*/ 144169 w 4708667"/>
                  <a:gd name="connsiteY2" fmla="*/ 0 h 3280227"/>
                  <a:gd name="connsiteX3" fmla="*/ 4645870 w 4708667"/>
                  <a:gd name="connsiteY3" fmla="*/ 2127249 h 3280227"/>
                  <a:gd name="connsiteX4" fmla="*/ 4708667 w 4708667"/>
                  <a:gd name="connsiteY4" fmla="*/ 3280227 h 3280227"/>
                  <a:gd name="connsiteX5" fmla="*/ 2791 w 4708667"/>
                  <a:gd name="connsiteY5" fmla="*/ 2727053 h 3280227"/>
                  <a:gd name="connsiteX0" fmla="*/ 147550 w 4685582"/>
                  <a:gd name="connsiteY0" fmla="*/ 2799625 h 3280227"/>
                  <a:gd name="connsiteX1" fmla="*/ 19059 w 4685582"/>
                  <a:gd name="connsiteY1" fmla="*/ 1721757 h 3280227"/>
                  <a:gd name="connsiteX2" fmla="*/ 121084 w 4685582"/>
                  <a:gd name="connsiteY2" fmla="*/ 0 h 3280227"/>
                  <a:gd name="connsiteX3" fmla="*/ 4622785 w 4685582"/>
                  <a:gd name="connsiteY3" fmla="*/ 2127249 h 3280227"/>
                  <a:gd name="connsiteX4" fmla="*/ 4685582 w 4685582"/>
                  <a:gd name="connsiteY4" fmla="*/ 3280227 h 3280227"/>
                  <a:gd name="connsiteX5" fmla="*/ 147550 w 4685582"/>
                  <a:gd name="connsiteY5" fmla="*/ 2799625 h 3280227"/>
                  <a:gd name="connsiteX0" fmla="*/ 34838 w 4572870"/>
                  <a:gd name="connsiteY0" fmla="*/ 2799625 h 3280227"/>
                  <a:gd name="connsiteX1" fmla="*/ 32229 w 4572870"/>
                  <a:gd name="connsiteY1" fmla="*/ 1663699 h 3280227"/>
                  <a:gd name="connsiteX2" fmla="*/ 8372 w 4572870"/>
                  <a:gd name="connsiteY2" fmla="*/ 0 h 3280227"/>
                  <a:gd name="connsiteX3" fmla="*/ 4510073 w 4572870"/>
                  <a:gd name="connsiteY3" fmla="*/ 2127249 h 3280227"/>
                  <a:gd name="connsiteX4" fmla="*/ 4572870 w 4572870"/>
                  <a:gd name="connsiteY4" fmla="*/ 3280227 h 3280227"/>
                  <a:gd name="connsiteX5" fmla="*/ 34838 w 4572870"/>
                  <a:gd name="connsiteY5" fmla="*/ 2799625 h 3280227"/>
                  <a:gd name="connsiteX0" fmla="*/ 26466 w 4564498"/>
                  <a:gd name="connsiteY0" fmla="*/ 2799625 h 3280227"/>
                  <a:gd name="connsiteX1" fmla="*/ 65818 w 4564498"/>
                  <a:gd name="connsiteY1" fmla="*/ 1663699 h 3280227"/>
                  <a:gd name="connsiteX2" fmla="*/ 0 w 4564498"/>
                  <a:gd name="connsiteY2" fmla="*/ 0 h 3280227"/>
                  <a:gd name="connsiteX3" fmla="*/ 4501701 w 4564498"/>
                  <a:gd name="connsiteY3" fmla="*/ 2127249 h 3280227"/>
                  <a:gd name="connsiteX4" fmla="*/ 4564498 w 4564498"/>
                  <a:gd name="connsiteY4" fmla="*/ 3280227 h 3280227"/>
                  <a:gd name="connsiteX5" fmla="*/ 26466 w 4564498"/>
                  <a:gd name="connsiteY5" fmla="*/ 2799625 h 3280227"/>
                  <a:gd name="connsiteX0" fmla="*/ 26466 w 4564498"/>
                  <a:gd name="connsiteY0" fmla="*/ 2799625 h 3280227"/>
                  <a:gd name="connsiteX1" fmla="*/ 51831 w 4564498"/>
                  <a:gd name="connsiteY1" fmla="*/ 1910442 h 3280227"/>
                  <a:gd name="connsiteX2" fmla="*/ 0 w 4564498"/>
                  <a:gd name="connsiteY2" fmla="*/ 0 h 3280227"/>
                  <a:gd name="connsiteX3" fmla="*/ 4501701 w 4564498"/>
                  <a:gd name="connsiteY3" fmla="*/ 2127249 h 3280227"/>
                  <a:gd name="connsiteX4" fmla="*/ 4564498 w 4564498"/>
                  <a:gd name="connsiteY4" fmla="*/ 3280227 h 3280227"/>
                  <a:gd name="connsiteX5" fmla="*/ 26466 w 4564498"/>
                  <a:gd name="connsiteY5" fmla="*/ 2799625 h 3280227"/>
                  <a:gd name="connsiteX0" fmla="*/ 12824 w 4550856"/>
                  <a:gd name="connsiteY0" fmla="*/ 2785111 h 3265713"/>
                  <a:gd name="connsiteX1" fmla="*/ 38189 w 4550856"/>
                  <a:gd name="connsiteY1" fmla="*/ 1895928 h 3265713"/>
                  <a:gd name="connsiteX2" fmla="*/ 14332 w 4550856"/>
                  <a:gd name="connsiteY2" fmla="*/ 0 h 3265713"/>
                  <a:gd name="connsiteX3" fmla="*/ 4488059 w 4550856"/>
                  <a:gd name="connsiteY3" fmla="*/ 2112735 h 3265713"/>
                  <a:gd name="connsiteX4" fmla="*/ 4550856 w 4550856"/>
                  <a:gd name="connsiteY4" fmla="*/ 3265713 h 3265713"/>
                  <a:gd name="connsiteX5" fmla="*/ 12824 w 4550856"/>
                  <a:gd name="connsiteY5" fmla="*/ 2785111 h 3265713"/>
                  <a:gd name="connsiteX0" fmla="*/ 23568 w 4547613"/>
                  <a:gd name="connsiteY0" fmla="*/ 2814139 h 3265713"/>
                  <a:gd name="connsiteX1" fmla="*/ 34946 w 4547613"/>
                  <a:gd name="connsiteY1" fmla="*/ 1895928 h 3265713"/>
                  <a:gd name="connsiteX2" fmla="*/ 11089 w 4547613"/>
                  <a:gd name="connsiteY2" fmla="*/ 0 h 3265713"/>
                  <a:gd name="connsiteX3" fmla="*/ 4484816 w 4547613"/>
                  <a:gd name="connsiteY3" fmla="*/ 2112735 h 3265713"/>
                  <a:gd name="connsiteX4" fmla="*/ 4547613 w 4547613"/>
                  <a:gd name="connsiteY4" fmla="*/ 3265713 h 3265713"/>
                  <a:gd name="connsiteX5" fmla="*/ 23568 w 4547613"/>
                  <a:gd name="connsiteY5" fmla="*/ 2814139 h 3265713"/>
                  <a:gd name="connsiteX0" fmla="*/ 23568 w 4533844"/>
                  <a:gd name="connsiteY0" fmla="*/ 2814139 h 3241901"/>
                  <a:gd name="connsiteX1" fmla="*/ 34946 w 4533844"/>
                  <a:gd name="connsiteY1" fmla="*/ 1895928 h 3241901"/>
                  <a:gd name="connsiteX2" fmla="*/ 11089 w 4533844"/>
                  <a:gd name="connsiteY2" fmla="*/ 0 h 3241901"/>
                  <a:gd name="connsiteX3" fmla="*/ 4484816 w 4533844"/>
                  <a:gd name="connsiteY3" fmla="*/ 2112735 h 3241901"/>
                  <a:gd name="connsiteX4" fmla="*/ 4533844 w 4533844"/>
                  <a:gd name="connsiteY4" fmla="*/ 3241901 h 3241901"/>
                  <a:gd name="connsiteX5" fmla="*/ 23568 w 4533844"/>
                  <a:gd name="connsiteY5" fmla="*/ 2814139 h 3241901"/>
                  <a:gd name="connsiteX0" fmla="*/ 36049 w 4546325"/>
                  <a:gd name="connsiteY0" fmla="*/ 2814139 h 3241901"/>
                  <a:gd name="connsiteX1" fmla="*/ 31967 w 4546325"/>
                  <a:gd name="connsiteY1" fmla="*/ 1093823 h 3241901"/>
                  <a:gd name="connsiteX2" fmla="*/ 23570 w 4546325"/>
                  <a:gd name="connsiteY2" fmla="*/ 0 h 3241901"/>
                  <a:gd name="connsiteX3" fmla="*/ 4497297 w 4546325"/>
                  <a:gd name="connsiteY3" fmla="*/ 2112735 h 3241901"/>
                  <a:gd name="connsiteX4" fmla="*/ 4546325 w 4546325"/>
                  <a:gd name="connsiteY4" fmla="*/ 3241901 h 3241901"/>
                  <a:gd name="connsiteX5" fmla="*/ 36049 w 4546325"/>
                  <a:gd name="connsiteY5" fmla="*/ 2814139 h 3241901"/>
                  <a:gd name="connsiteX0" fmla="*/ 12479 w 4522755"/>
                  <a:gd name="connsiteY0" fmla="*/ 2814139 h 3241901"/>
                  <a:gd name="connsiteX1" fmla="*/ 8397 w 4522755"/>
                  <a:gd name="connsiteY1" fmla="*/ 1093823 h 3241901"/>
                  <a:gd name="connsiteX2" fmla="*/ 0 w 4522755"/>
                  <a:gd name="connsiteY2" fmla="*/ 0 h 3241901"/>
                  <a:gd name="connsiteX3" fmla="*/ 4473727 w 4522755"/>
                  <a:gd name="connsiteY3" fmla="*/ 2112735 h 3241901"/>
                  <a:gd name="connsiteX4" fmla="*/ 4522755 w 4522755"/>
                  <a:gd name="connsiteY4" fmla="*/ 3241901 h 3241901"/>
                  <a:gd name="connsiteX5" fmla="*/ 12479 w 4522755"/>
                  <a:gd name="connsiteY5" fmla="*/ 2814139 h 3241901"/>
                  <a:gd name="connsiteX0" fmla="*/ 12479 w 4522755"/>
                  <a:gd name="connsiteY0" fmla="*/ 2814139 h 3241901"/>
                  <a:gd name="connsiteX1" fmla="*/ 8397 w 4522755"/>
                  <a:gd name="connsiteY1" fmla="*/ 1093823 h 3241901"/>
                  <a:gd name="connsiteX2" fmla="*/ 0 w 4522755"/>
                  <a:gd name="connsiteY2" fmla="*/ 0 h 3241901"/>
                  <a:gd name="connsiteX3" fmla="*/ 4473727 w 4522755"/>
                  <a:gd name="connsiteY3" fmla="*/ 2112735 h 3241901"/>
                  <a:gd name="connsiteX4" fmla="*/ 4522755 w 4522755"/>
                  <a:gd name="connsiteY4" fmla="*/ 3241901 h 3241901"/>
                  <a:gd name="connsiteX5" fmla="*/ 12479 w 4522755"/>
                  <a:gd name="connsiteY5" fmla="*/ 2814139 h 3241901"/>
                  <a:gd name="connsiteX0" fmla="*/ 0 w 4541195"/>
                  <a:gd name="connsiteY0" fmla="*/ 2830181 h 3241901"/>
                  <a:gd name="connsiteX1" fmla="*/ 26837 w 4541195"/>
                  <a:gd name="connsiteY1" fmla="*/ 1093823 h 3241901"/>
                  <a:gd name="connsiteX2" fmla="*/ 18440 w 4541195"/>
                  <a:gd name="connsiteY2" fmla="*/ 0 h 3241901"/>
                  <a:gd name="connsiteX3" fmla="*/ 4492167 w 4541195"/>
                  <a:gd name="connsiteY3" fmla="*/ 2112735 h 3241901"/>
                  <a:gd name="connsiteX4" fmla="*/ 4541195 w 4541195"/>
                  <a:gd name="connsiteY4" fmla="*/ 3241901 h 3241901"/>
                  <a:gd name="connsiteX5" fmla="*/ 0 w 4541195"/>
                  <a:gd name="connsiteY5" fmla="*/ 2830181 h 324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41195" h="3241901">
                    <a:moveTo>
                      <a:pt x="0" y="2830181"/>
                    </a:moveTo>
                    <a:cubicBezTo>
                      <a:pt x="35560" y="2788271"/>
                      <a:pt x="77071" y="2781252"/>
                      <a:pt x="26837" y="1093823"/>
                    </a:cubicBezTo>
                    <a:lnTo>
                      <a:pt x="18440" y="0"/>
                    </a:lnTo>
                    <a:lnTo>
                      <a:pt x="4492167" y="2112735"/>
                    </a:lnTo>
                    <a:lnTo>
                      <a:pt x="4541195" y="3241901"/>
                    </a:lnTo>
                    <a:lnTo>
                      <a:pt x="0" y="283018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rgbClr val="E92A20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Triangle isocèle 40">
                <a:extLst>
                  <a:ext uri="{FF2B5EF4-FFF2-40B4-BE49-F238E27FC236}">
                    <a16:creationId xmlns:a16="http://schemas.microsoft.com/office/drawing/2014/main" id="{30080389-D4B4-4C4E-A52F-EC8343B0EDE1}"/>
                  </a:ext>
                </a:extLst>
              </p:cNvPr>
              <p:cNvSpPr/>
              <p:nvPr/>
            </p:nvSpPr>
            <p:spPr>
              <a:xfrm>
                <a:off x="10914742" y="2757715"/>
                <a:ext cx="1262744" cy="1664672"/>
              </a:xfrm>
              <a:custGeom>
                <a:avLst/>
                <a:gdLst>
                  <a:gd name="connsiteX0" fmla="*/ 0 w 595086"/>
                  <a:gd name="connsiteY0" fmla="*/ 503529 h 503529"/>
                  <a:gd name="connsiteX1" fmla="*/ 0 w 595086"/>
                  <a:gd name="connsiteY1" fmla="*/ 0 h 503529"/>
                  <a:gd name="connsiteX2" fmla="*/ 595086 w 595086"/>
                  <a:gd name="connsiteY2" fmla="*/ 503529 h 503529"/>
                  <a:gd name="connsiteX3" fmla="*/ 0 w 595086"/>
                  <a:gd name="connsiteY3" fmla="*/ 503529 h 503529"/>
                  <a:gd name="connsiteX0" fmla="*/ 0 w 1277258"/>
                  <a:gd name="connsiteY0" fmla="*/ 561586 h 561586"/>
                  <a:gd name="connsiteX1" fmla="*/ 682172 w 1277258"/>
                  <a:gd name="connsiteY1" fmla="*/ 0 h 561586"/>
                  <a:gd name="connsiteX2" fmla="*/ 1277258 w 1277258"/>
                  <a:gd name="connsiteY2" fmla="*/ 503529 h 561586"/>
                  <a:gd name="connsiteX3" fmla="*/ 0 w 1277258"/>
                  <a:gd name="connsiteY3" fmla="*/ 561586 h 561586"/>
                  <a:gd name="connsiteX0" fmla="*/ 0 w 1277258"/>
                  <a:gd name="connsiteY0" fmla="*/ 764786 h 764786"/>
                  <a:gd name="connsiteX1" fmla="*/ 1262743 w 1277258"/>
                  <a:gd name="connsiteY1" fmla="*/ 0 h 764786"/>
                  <a:gd name="connsiteX2" fmla="*/ 1277258 w 1277258"/>
                  <a:gd name="connsiteY2" fmla="*/ 706729 h 764786"/>
                  <a:gd name="connsiteX3" fmla="*/ 0 w 1277258"/>
                  <a:gd name="connsiteY3" fmla="*/ 764786 h 764786"/>
                  <a:gd name="connsiteX0" fmla="*/ 0 w 1262744"/>
                  <a:gd name="connsiteY0" fmla="*/ 764786 h 1664672"/>
                  <a:gd name="connsiteX1" fmla="*/ 1262743 w 1262744"/>
                  <a:gd name="connsiteY1" fmla="*/ 0 h 1664672"/>
                  <a:gd name="connsiteX2" fmla="*/ 1262744 w 1262744"/>
                  <a:gd name="connsiteY2" fmla="*/ 1664672 h 1664672"/>
                  <a:gd name="connsiteX3" fmla="*/ 0 w 1262744"/>
                  <a:gd name="connsiteY3" fmla="*/ 764786 h 166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2744" h="1664672">
                    <a:moveTo>
                      <a:pt x="0" y="764786"/>
                    </a:moveTo>
                    <a:lnTo>
                      <a:pt x="1262743" y="0"/>
                    </a:lnTo>
                    <a:cubicBezTo>
                      <a:pt x="1262743" y="554891"/>
                      <a:pt x="1262744" y="1109781"/>
                      <a:pt x="1262744" y="1664672"/>
                    </a:cubicBezTo>
                    <a:lnTo>
                      <a:pt x="0" y="76478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8000">
                    <a:srgbClr val="03928B"/>
                  </a:gs>
                </a:gsLst>
                <a:lin ang="7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AF9DE81D-EB04-4A2C-9850-07634907B8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494" b="95570" l="6383" r="98723">
                            <a14:backgroundMark x1="2553" y1="10443" x2="2553" y2="10443"/>
                          </a14:backgroundRemoval>
                        </a14:imgEffect>
                        <a14:imgEffect>
                          <a14:sharpenSoften amount="-4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4" t="16407" r="10029" b="16469"/>
              <a:stretch/>
            </p:blipFill>
            <p:spPr>
              <a:xfrm>
                <a:off x="3829050" y="2400299"/>
                <a:ext cx="8362950" cy="4457701"/>
              </a:xfrm>
              <a:prstGeom prst="rect">
                <a:avLst/>
              </a:prstGeom>
            </p:spPr>
          </p:pic>
          <p:sp>
            <p:nvSpPr>
              <p:cNvPr id="43" name="Triangle isocèle 42">
                <a:extLst>
                  <a:ext uri="{FF2B5EF4-FFF2-40B4-BE49-F238E27FC236}">
                    <a16:creationId xmlns:a16="http://schemas.microsoft.com/office/drawing/2014/main" id="{F4F1A23A-8978-4896-A26B-6949E031D57F}"/>
                  </a:ext>
                </a:extLst>
              </p:cNvPr>
              <p:cNvSpPr/>
              <p:nvPr/>
            </p:nvSpPr>
            <p:spPr>
              <a:xfrm>
                <a:off x="2800350" y="6096000"/>
                <a:ext cx="4080957" cy="758884"/>
              </a:xfrm>
              <a:custGeom>
                <a:avLst/>
                <a:gdLst>
                  <a:gd name="connsiteX0" fmla="*/ 0 w 1833057"/>
                  <a:gd name="connsiteY0" fmla="*/ 739834 h 739834"/>
                  <a:gd name="connsiteX1" fmla="*/ 916529 w 1833057"/>
                  <a:gd name="connsiteY1" fmla="*/ 0 h 739834"/>
                  <a:gd name="connsiteX2" fmla="*/ 1833057 w 1833057"/>
                  <a:gd name="connsiteY2" fmla="*/ 739834 h 739834"/>
                  <a:gd name="connsiteX3" fmla="*/ 0 w 1833057"/>
                  <a:gd name="connsiteY3" fmla="*/ 739834 h 739834"/>
                  <a:gd name="connsiteX0" fmla="*/ 0 w 1907129"/>
                  <a:gd name="connsiteY0" fmla="*/ 835084 h 835084"/>
                  <a:gd name="connsiteX1" fmla="*/ 1907129 w 1907129"/>
                  <a:gd name="connsiteY1" fmla="*/ 0 h 835084"/>
                  <a:gd name="connsiteX2" fmla="*/ 1833057 w 1907129"/>
                  <a:gd name="connsiteY2" fmla="*/ 835084 h 835084"/>
                  <a:gd name="connsiteX3" fmla="*/ 0 w 1907129"/>
                  <a:gd name="connsiteY3" fmla="*/ 835084 h 835084"/>
                  <a:gd name="connsiteX0" fmla="*/ 0 w 2154779"/>
                  <a:gd name="connsiteY0" fmla="*/ 796984 h 835084"/>
                  <a:gd name="connsiteX1" fmla="*/ 2154779 w 2154779"/>
                  <a:gd name="connsiteY1" fmla="*/ 0 h 835084"/>
                  <a:gd name="connsiteX2" fmla="*/ 2080707 w 2154779"/>
                  <a:gd name="connsiteY2" fmla="*/ 835084 h 835084"/>
                  <a:gd name="connsiteX3" fmla="*/ 0 w 2154779"/>
                  <a:gd name="connsiteY3" fmla="*/ 796984 h 835084"/>
                  <a:gd name="connsiteX0" fmla="*/ 0 w 4004757"/>
                  <a:gd name="connsiteY0" fmla="*/ 796984 h 796984"/>
                  <a:gd name="connsiteX1" fmla="*/ 2154779 w 4004757"/>
                  <a:gd name="connsiteY1" fmla="*/ 0 h 796984"/>
                  <a:gd name="connsiteX2" fmla="*/ 4004757 w 4004757"/>
                  <a:gd name="connsiteY2" fmla="*/ 739834 h 796984"/>
                  <a:gd name="connsiteX3" fmla="*/ 0 w 4004757"/>
                  <a:gd name="connsiteY3" fmla="*/ 796984 h 796984"/>
                  <a:gd name="connsiteX0" fmla="*/ 0 w 4080957"/>
                  <a:gd name="connsiteY0" fmla="*/ 758884 h 758884"/>
                  <a:gd name="connsiteX1" fmla="*/ 2230979 w 4080957"/>
                  <a:gd name="connsiteY1" fmla="*/ 0 h 758884"/>
                  <a:gd name="connsiteX2" fmla="*/ 4080957 w 4080957"/>
                  <a:gd name="connsiteY2" fmla="*/ 739834 h 758884"/>
                  <a:gd name="connsiteX3" fmla="*/ 0 w 4080957"/>
                  <a:gd name="connsiteY3" fmla="*/ 758884 h 75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0957" h="758884">
                    <a:moveTo>
                      <a:pt x="0" y="758884"/>
                    </a:moveTo>
                    <a:lnTo>
                      <a:pt x="2230979" y="0"/>
                    </a:lnTo>
                    <a:lnTo>
                      <a:pt x="4080957" y="739834"/>
                    </a:lnTo>
                    <a:lnTo>
                      <a:pt x="0" y="758884"/>
                    </a:lnTo>
                    <a:close/>
                  </a:path>
                </a:pathLst>
              </a:custGeom>
              <a:gradFill>
                <a:gsLst>
                  <a:gs pos="0">
                    <a:srgbClr val="FD9A0E"/>
                  </a:gs>
                  <a:gs pos="77000">
                    <a:srgbClr val="FE9C0F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Rectangle 38">
                <a:extLst>
                  <a:ext uri="{FF2B5EF4-FFF2-40B4-BE49-F238E27FC236}">
                    <a16:creationId xmlns:a16="http://schemas.microsoft.com/office/drawing/2014/main" id="{32556249-8315-4F8E-816F-C457D17F4D71}"/>
                  </a:ext>
                </a:extLst>
              </p:cNvPr>
              <p:cNvSpPr/>
              <p:nvPr/>
            </p:nvSpPr>
            <p:spPr>
              <a:xfrm>
                <a:off x="-18489" y="4454830"/>
                <a:ext cx="4975746" cy="2476254"/>
              </a:xfrm>
              <a:custGeom>
                <a:avLst/>
                <a:gdLst>
                  <a:gd name="connsiteX0" fmla="*/ 0 w 3581400"/>
                  <a:gd name="connsiteY0" fmla="*/ 0 h 3067049"/>
                  <a:gd name="connsiteX1" fmla="*/ 3581400 w 3581400"/>
                  <a:gd name="connsiteY1" fmla="*/ 0 h 3067049"/>
                  <a:gd name="connsiteX2" fmla="*/ 3581400 w 3581400"/>
                  <a:gd name="connsiteY2" fmla="*/ 3067049 h 3067049"/>
                  <a:gd name="connsiteX3" fmla="*/ 0 w 3581400"/>
                  <a:gd name="connsiteY3" fmla="*/ 3067049 h 3067049"/>
                  <a:gd name="connsiteX4" fmla="*/ 0 w 3581400"/>
                  <a:gd name="connsiteY4" fmla="*/ 0 h 3067049"/>
                  <a:gd name="connsiteX0" fmla="*/ 0 w 4152900"/>
                  <a:gd name="connsiteY0" fmla="*/ 0 h 3486149"/>
                  <a:gd name="connsiteX1" fmla="*/ 3581400 w 4152900"/>
                  <a:gd name="connsiteY1" fmla="*/ 0 h 3486149"/>
                  <a:gd name="connsiteX2" fmla="*/ 4152900 w 4152900"/>
                  <a:gd name="connsiteY2" fmla="*/ 3486149 h 3486149"/>
                  <a:gd name="connsiteX3" fmla="*/ 0 w 4152900"/>
                  <a:gd name="connsiteY3" fmla="*/ 3067049 h 3486149"/>
                  <a:gd name="connsiteX4" fmla="*/ 0 w 4152900"/>
                  <a:gd name="connsiteY4" fmla="*/ 0 h 3486149"/>
                  <a:gd name="connsiteX0" fmla="*/ 0 w 4152900"/>
                  <a:gd name="connsiteY0" fmla="*/ 0 h 4000499"/>
                  <a:gd name="connsiteX1" fmla="*/ 3581400 w 4152900"/>
                  <a:gd name="connsiteY1" fmla="*/ 0 h 4000499"/>
                  <a:gd name="connsiteX2" fmla="*/ 4152900 w 4152900"/>
                  <a:gd name="connsiteY2" fmla="*/ 3486149 h 4000499"/>
                  <a:gd name="connsiteX3" fmla="*/ 2705100 w 4152900"/>
                  <a:gd name="connsiteY3" fmla="*/ 4000499 h 4000499"/>
                  <a:gd name="connsiteX4" fmla="*/ 0 w 4152900"/>
                  <a:gd name="connsiteY4" fmla="*/ 0 h 4000499"/>
                  <a:gd name="connsiteX0" fmla="*/ 0 w 4400550"/>
                  <a:gd name="connsiteY0" fmla="*/ 685800 h 4000499"/>
                  <a:gd name="connsiteX1" fmla="*/ 3829050 w 4400550"/>
                  <a:gd name="connsiteY1" fmla="*/ 0 h 4000499"/>
                  <a:gd name="connsiteX2" fmla="*/ 4400550 w 4400550"/>
                  <a:gd name="connsiteY2" fmla="*/ 3486149 h 4000499"/>
                  <a:gd name="connsiteX3" fmla="*/ 2952750 w 4400550"/>
                  <a:gd name="connsiteY3" fmla="*/ 4000499 h 4000499"/>
                  <a:gd name="connsiteX4" fmla="*/ 0 w 4400550"/>
                  <a:gd name="connsiteY4" fmla="*/ 685800 h 4000499"/>
                  <a:gd name="connsiteX0" fmla="*/ 0 w 4400550"/>
                  <a:gd name="connsiteY0" fmla="*/ 38100 h 3352799"/>
                  <a:gd name="connsiteX1" fmla="*/ 3219450 w 4400550"/>
                  <a:gd name="connsiteY1" fmla="*/ 0 h 3352799"/>
                  <a:gd name="connsiteX2" fmla="*/ 4400550 w 4400550"/>
                  <a:gd name="connsiteY2" fmla="*/ 2838449 h 3352799"/>
                  <a:gd name="connsiteX3" fmla="*/ 2952750 w 4400550"/>
                  <a:gd name="connsiteY3" fmla="*/ 3352799 h 3352799"/>
                  <a:gd name="connsiteX4" fmla="*/ 0 w 4400550"/>
                  <a:gd name="connsiteY4" fmla="*/ 38100 h 3352799"/>
                  <a:gd name="connsiteX0" fmla="*/ 0 w 6515100"/>
                  <a:gd name="connsiteY0" fmla="*/ 819150 h 3352799"/>
                  <a:gd name="connsiteX1" fmla="*/ 5334000 w 6515100"/>
                  <a:gd name="connsiteY1" fmla="*/ 0 h 3352799"/>
                  <a:gd name="connsiteX2" fmla="*/ 6515100 w 6515100"/>
                  <a:gd name="connsiteY2" fmla="*/ 2838449 h 3352799"/>
                  <a:gd name="connsiteX3" fmla="*/ 5067300 w 6515100"/>
                  <a:gd name="connsiteY3" fmla="*/ 3352799 h 3352799"/>
                  <a:gd name="connsiteX4" fmla="*/ 0 w 6515100"/>
                  <a:gd name="connsiteY4" fmla="*/ 819150 h 3352799"/>
                  <a:gd name="connsiteX0" fmla="*/ 0 w 6515100"/>
                  <a:gd name="connsiteY0" fmla="*/ 819150 h 3352799"/>
                  <a:gd name="connsiteX1" fmla="*/ 3733800 w 6515100"/>
                  <a:gd name="connsiteY1" fmla="*/ 0 h 3352799"/>
                  <a:gd name="connsiteX2" fmla="*/ 6515100 w 6515100"/>
                  <a:gd name="connsiteY2" fmla="*/ 2838449 h 3352799"/>
                  <a:gd name="connsiteX3" fmla="*/ 5067300 w 6515100"/>
                  <a:gd name="connsiteY3" fmla="*/ 3352799 h 3352799"/>
                  <a:gd name="connsiteX4" fmla="*/ 0 w 6515100"/>
                  <a:gd name="connsiteY4" fmla="*/ 819150 h 3352799"/>
                  <a:gd name="connsiteX0" fmla="*/ 0 w 6515100"/>
                  <a:gd name="connsiteY0" fmla="*/ 819150 h 3352799"/>
                  <a:gd name="connsiteX1" fmla="*/ 400050 w 6515100"/>
                  <a:gd name="connsiteY1" fmla="*/ 0 h 3352799"/>
                  <a:gd name="connsiteX2" fmla="*/ 3733800 w 6515100"/>
                  <a:gd name="connsiteY2" fmla="*/ 0 h 3352799"/>
                  <a:gd name="connsiteX3" fmla="*/ 6515100 w 6515100"/>
                  <a:gd name="connsiteY3" fmla="*/ 2838449 h 3352799"/>
                  <a:gd name="connsiteX4" fmla="*/ 5067300 w 6515100"/>
                  <a:gd name="connsiteY4" fmla="*/ 3352799 h 3352799"/>
                  <a:gd name="connsiteX5" fmla="*/ 0 w 6515100"/>
                  <a:gd name="connsiteY5" fmla="*/ 819150 h 3352799"/>
                  <a:gd name="connsiteX0" fmla="*/ 0 w 6267450"/>
                  <a:gd name="connsiteY0" fmla="*/ 857250 h 3352799"/>
                  <a:gd name="connsiteX1" fmla="*/ 152400 w 6267450"/>
                  <a:gd name="connsiteY1" fmla="*/ 0 h 3352799"/>
                  <a:gd name="connsiteX2" fmla="*/ 3486150 w 6267450"/>
                  <a:gd name="connsiteY2" fmla="*/ 0 h 3352799"/>
                  <a:gd name="connsiteX3" fmla="*/ 6267450 w 6267450"/>
                  <a:gd name="connsiteY3" fmla="*/ 2838449 h 3352799"/>
                  <a:gd name="connsiteX4" fmla="*/ 4819650 w 6267450"/>
                  <a:gd name="connsiteY4" fmla="*/ 3352799 h 3352799"/>
                  <a:gd name="connsiteX5" fmla="*/ 0 w 6267450"/>
                  <a:gd name="connsiteY5" fmla="*/ 857250 h 3352799"/>
                  <a:gd name="connsiteX0" fmla="*/ 0 w 6267450"/>
                  <a:gd name="connsiteY0" fmla="*/ 857250 h 3352799"/>
                  <a:gd name="connsiteX1" fmla="*/ 76200 w 6267450"/>
                  <a:gd name="connsiteY1" fmla="*/ 19050 h 3352799"/>
                  <a:gd name="connsiteX2" fmla="*/ 3486150 w 6267450"/>
                  <a:gd name="connsiteY2" fmla="*/ 0 h 3352799"/>
                  <a:gd name="connsiteX3" fmla="*/ 6267450 w 6267450"/>
                  <a:gd name="connsiteY3" fmla="*/ 2838449 h 3352799"/>
                  <a:gd name="connsiteX4" fmla="*/ 4819650 w 6267450"/>
                  <a:gd name="connsiteY4" fmla="*/ 3352799 h 3352799"/>
                  <a:gd name="connsiteX5" fmla="*/ 0 w 6267450"/>
                  <a:gd name="connsiteY5" fmla="*/ 857250 h 3352799"/>
                  <a:gd name="connsiteX0" fmla="*/ 0 w 6244590"/>
                  <a:gd name="connsiteY0" fmla="*/ 880110 h 3352799"/>
                  <a:gd name="connsiteX1" fmla="*/ 53340 w 6244590"/>
                  <a:gd name="connsiteY1" fmla="*/ 19050 h 3352799"/>
                  <a:gd name="connsiteX2" fmla="*/ 3463290 w 6244590"/>
                  <a:gd name="connsiteY2" fmla="*/ 0 h 3352799"/>
                  <a:gd name="connsiteX3" fmla="*/ 6244590 w 6244590"/>
                  <a:gd name="connsiteY3" fmla="*/ 2838449 h 3352799"/>
                  <a:gd name="connsiteX4" fmla="*/ 4796790 w 6244590"/>
                  <a:gd name="connsiteY4" fmla="*/ 3352799 h 3352799"/>
                  <a:gd name="connsiteX5" fmla="*/ 0 w 6244590"/>
                  <a:gd name="connsiteY5" fmla="*/ 880110 h 3352799"/>
                  <a:gd name="connsiteX0" fmla="*/ 0 w 6244590"/>
                  <a:gd name="connsiteY0" fmla="*/ 880110 h 3352799"/>
                  <a:gd name="connsiteX1" fmla="*/ 53340 w 6244590"/>
                  <a:gd name="connsiteY1" fmla="*/ 19050 h 3352799"/>
                  <a:gd name="connsiteX2" fmla="*/ 3463290 w 6244590"/>
                  <a:gd name="connsiteY2" fmla="*/ 0 h 3352799"/>
                  <a:gd name="connsiteX3" fmla="*/ 6244590 w 6244590"/>
                  <a:gd name="connsiteY3" fmla="*/ 2838449 h 3352799"/>
                  <a:gd name="connsiteX4" fmla="*/ 4796790 w 6244590"/>
                  <a:gd name="connsiteY4" fmla="*/ 3352799 h 3352799"/>
                  <a:gd name="connsiteX5" fmla="*/ 0 w 6244590"/>
                  <a:gd name="connsiteY5" fmla="*/ 880110 h 3352799"/>
                  <a:gd name="connsiteX0" fmla="*/ 115012 w 6212738"/>
                  <a:gd name="connsiteY0" fmla="*/ 956310 h 3352799"/>
                  <a:gd name="connsiteX1" fmla="*/ 21488 w 6212738"/>
                  <a:gd name="connsiteY1" fmla="*/ 19050 h 3352799"/>
                  <a:gd name="connsiteX2" fmla="*/ 3431438 w 6212738"/>
                  <a:gd name="connsiteY2" fmla="*/ 0 h 3352799"/>
                  <a:gd name="connsiteX3" fmla="*/ 6212738 w 6212738"/>
                  <a:gd name="connsiteY3" fmla="*/ 2838449 h 3352799"/>
                  <a:gd name="connsiteX4" fmla="*/ 4764938 w 6212738"/>
                  <a:gd name="connsiteY4" fmla="*/ 3352799 h 3352799"/>
                  <a:gd name="connsiteX5" fmla="*/ 115012 w 6212738"/>
                  <a:gd name="connsiteY5" fmla="*/ 956310 h 3352799"/>
                  <a:gd name="connsiteX0" fmla="*/ 0 w 6097726"/>
                  <a:gd name="connsiteY0" fmla="*/ 956310 h 3352799"/>
                  <a:gd name="connsiteX1" fmla="*/ 53339 w 6097726"/>
                  <a:gd name="connsiteY1" fmla="*/ 38100 h 3352799"/>
                  <a:gd name="connsiteX2" fmla="*/ 3316426 w 6097726"/>
                  <a:gd name="connsiteY2" fmla="*/ 0 h 3352799"/>
                  <a:gd name="connsiteX3" fmla="*/ 6097726 w 6097726"/>
                  <a:gd name="connsiteY3" fmla="*/ 2838449 h 3352799"/>
                  <a:gd name="connsiteX4" fmla="*/ 4649926 w 6097726"/>
                  <a:gd name="connsiteY4" fmla="*/ 3352799 h 3352799"/>
                  <a:gd name="connsiteX5" fmla="*/ 0 w 6097726"/>
                  <a:gd name="connsiteY5" fmla="*/ 956310 h 3352799"/>
                  <a:gd name="connsiteX0" fmla="*/ 12823 w 6082576"/>
                  <a:gd name="connsiteY0" fmla="*/ 985339 h 3352799"/>
                  <a:gd name="connsiteX1" fmla="*/ 38189 w 6082576"/>
                  <a:gd name="connsiteY1" fmla="*/ 38100 h 3352799"/>
                  <a:gd name="connsiteX2" fmla="*/ 3301276 w 6082576"/>
                  <a:gd name="connsiteY2" fmla="*/ 0 h 3352799"/>
                  <a:gd name="connsiteX3" fmla="*/ 6082576 w 6082576"/>
                  <a:gd name="connsiteY3" fmla="*/ 2838449 h 3352799"/>
                  <a:gd name="connsiteX4" fmla="*/ 4634776 w 6082576"/>
                  <a:gd name="connsiteY4" fmla="*/ 3352799 h 3352799"/>
                  <a:gd name="connsiteX5" fmla="*/ 12823 w 6082576"/>
                  <a:gd name="connsiteY5" fmla="*/ 985339 h 3352799"/>
                  <a:gd name="connsiteX0" fmla="*/ 2791 w 6072544"/>
                  <a:gd name="connsiteY0" fmla="*/ 1005296 h 3372756"/>
                  <a:gd name="connsiteX1" fmla="*/ 42144 w 6072544"/>
                  <a:gd name="connsiteY1" fmla="*/ 0 h 3372756"/>
                  <a:gd name="connsiteX2" fmla="*/ 3291244 w 6072544"/>
                  <a:gd name="connsiteY2" fmla="*/ 19957 h 3372756"/>
                  <a:gd name="connsiteX3" fmla="*/ 6072544 w 6072544"/>
                  <a:gd name="connsiteY3" fmla="*/ 2858406 h 3372756"/>
                  <a:gd name="connsiteX4" fmla="*/ 4624744 w 6072544"/>
                  <a:gd name="connsiteY4" fmla="*/ 3372756 h 3372756"/>
                  <a:gd name="connsiteX5" fmla="*/ 2791 w 6072544"/>
                  <a:gd name="connsiteY5" fmla="*/ 1005296 h 3372756"/>
                  <a:gd name="connsiteX0" fmla="*/ 2791 w 6072544"/>
                  <a:gd name="connsiteY0" fmla="*/ 2727053 h 5094513"/>
                  <a:gd name="connsiteX1" fmla="*/ 42144 w 6072544"/>
                  <a:gd name="connsiteY1" fmla="*/ 1721757 h 5094513"/>
                  <a:gd name="connsiteX2" fmla="*/ 144169 w 6072544"/>
                  <a:gd name="connsiteY2" fmla="*/ 0 h 5094513"/>
                  <a:gd name="connsiteX3" fmla="*/ 6072544 w 6072544"/>
                  <a:gd name="connsiteY3" fmla="*/ 4580163 h 5094513"/>
                  <a:gd name="connsiteX4" fmla="*/ 4624744 w 6072544"/>
                  <a:gd name="connsiteY4" fmla="*/ 5094513 h 5094513"/>
                  <a:gd name="connsiteX5" fmla="*/ 2791 w 6072544"/>
                  <a:gd name="connsiteY5" fmla="*/ 2727053 h 5094513"/>
                  <a:gd name="connsiteX0" fmla="*/ 2791 w 4645870"/>
                  <a:gd name="connsiteY0" fmla="*/ 2727053 h 5094513"/>
                  <a:gd name="connsiteX1" fmla="*/ 42144 w 4645870"/>
                  <a:gd name="connsiteY1" fmla="*/ 1721757 h 5094513"/>
                  <a:gd name="connsiteX2" fmla="*/ 144169 w 4645870"/>
                  <a:gd name="connsiteY2" fmla="*/ 0 h 5094513"/>
                  <a:gd name="connsiteX3" fmla="*/ 4645870 w 4645870"/>
                  <a:gd name="connsiteY3" fmla="*/ 2127249 h 5094513"/>
                  <a:gd name="connsiteX4" fmla="*/ 4624744 w 4645870"/>
                  <a:gd name="connsiteY4" fmla="*/ 5094513 h 5094513"/>
                  <a:gd name="connsiteX5" fmla="*/ 2791 w 4645870"/>
                  <a:gd name="connsiteY5" fmla="*/ 2727053 h 5094513"/>
                  <a:gd name="connsiteX0" fmla="*/ 2791 w 4708667"/>
                  <a:gd name="connsiteY0" fmla="*/ 2727053 h 3280227"/>
                  <a:gd name="connsiteX1" fmla="*/ 42144 w 4708667"/>
                  <a:gd name="connsiteY1" fmla="*/ 1721757 h 3280227"/>
                  <a:gd name="connsiteX2" fmla="*/ 144169 w 4708667"/>
                  <a:gd name="connsiteY2" fmla="*/ 0 h 3280227"/>
                  <a:gd name="connsiteX3" fmla="*/ 4645870 w 4708667"/>
                  <a:gd name="connsiteY3" fmla="*/ 2127249 h 3280227"/>
                  <a:gd name="connsiteX4" fmla="*/ 4708667 w 4708667"/>
                  <a:gd name="connsiteY4" fmla="*/ 3280227 h 3280227"/>
                  <a:gd name="connsiteX5" fmla="*/ 2791 w 4708667"/>
                  <a:gd name="connsiteY5" fmla="*/ 2727053 h 3280227"/>
                  <a:gd name="connsiteX0" fmla="*/ 147550 w 4685582"/>
                  <a:gd name="connsiteY0" fmla="*/ 2799625 h 3280227"/>
                  <a:gd name="connsiteX1" fmla="*/ 19059 w 4685582"/>
                  <a:gd name="connsiteY1" fmla="*/ 1721757 h 3280227"/>
                  <a:gd name="connsiteX2" fmla="*/ 121084 w 4685582"/>
                  <a:gd name="connsiteY2" fmla="*/ 0 h 3280227"/>
                  <a:gd name="connsiteX3" fmla="*/ 4622785 w 4685582"/>
                  <a:gd name="connsiteY3" fmla="*/ 2127249 h 3280227"/>
                  <a:gd name="connsiteX4" fmla="*/ 4685582 w 4685582"/>
                  <a:gd name="connsiteY4" fmla="*/ 3280227 h 3280227"/>
                  <a:gd name="connsiteX5" fmla="*/ 147550 w 4685582"/>
                  <a:gd name="connsiteY5" fmla="*/ 2799625 h 3280227"/>
                  <a:gd name="connsiteX0" fmla="*/ 34838 w 4572870"/>
                  <a:gd name="connsiteY0" fmla="*/ 2799625 h 3280227"/>
                  <a:gd name="connsiteX1" fmla="*/ 32229 w 4572870"/>
                  <a:gd name="connsiteY1" fmla="*/ 1663699 h 3280227"/>
                  <a:gd name="connsiteX2" fmla="*/ 8372 w 4572870"/>
                  <a:gd name="connsiteY2" fmla="*/ 0 h 3280227"/>
                  <a:gd name="connsiteX3" fmla="*/ 4510073 w 4572870"/>
                  <a:gd name="connsiteY3" fmla="*/ 2127249 h 3280227"/>
                  <a:gd name="connsiteX4" fmla="*/ 4572870 w 4572870"/>
                  <a:gd name="connsiteY4" fmla="*/ 3280227 h 3280227"/>
                  <a:gd name="connsiteX5" fmla="*/ 34838 w 4572870"/>
                  <a:gd name="connsiteY5" fmla="*/ 2799625 h 3280227"/>
                  <a:gd name="connsiteX0" fmla="*/ 26466 w 4564498"/>
                  <a:gd name="connsiteY0" fmla="*/ 2799625 h 3280227"/>
                  <a:gd name="connsiteX1" fmla="*/ 65818 w 4564498"/>
                  <a:gd name="connsiteY1" fmla="*/ 1663699 h 3280227"/>
                  <a:gd name="connsiteX2" fmla="*/ 0 w 4564498"/>
                  <a:gd name="connsiteY2" fmla="*/ 0 h 3280227"/>
                  <a:gd name="connsiteX3" fmla="*/ 4501701 w 4564498"/>
                  <a:gd name="connsiteY3" fmla="*/ 2127249 h 3280227"/>
                  <a:gd name="connsiteX4" fmla="*/ 4564498 w 4564498"/>
                  <a:gd name="connsiteY4" fmla="*/ 3280227 h 3280227"/>
                  <a:gd name="connsiteX5" fmla="*/ 26466 w 4564498"/>
                  <a:gd name="connsiteY5" fmla="*/ 2799625 h 3280227"/>
                  <a:gd name="connsiteX0" fmla="*/ 26466 w 4564498"/>
                  <a:gd name="connsiteY0" fmla="*/ 2799625 h 3280227"/>
                  <a:gd name="connsiteX1" fmla="*/ 51831 w 4564498"/>
                  <a:gd name="connsiteY1" fmla="*/ 1910442 h 3280227"/>
                  <a:gd name="connsiteX2" fmla="*/ 0 w 4564498"/>
                  <a:gd name="connsiteY2" fmla="*/ 0 h 3280227"/>
                  <a:gd name="connsiteX3" fmla="*/ 4501701 w 4564498"/>
                  <a:gd name="connsiteY3" fmla="*/ 2127249 h 3280227"/>
                  <a:gd name="connsiteX4" fmla="*/ 4564498 w 4564498"/>
                  <a:gd name="connsiteY4" fmla="*/ 3280227 h 3280227"/>
                  <a:gd name="connsiteX5" fmla="*/ 26466 w 4564498"/>
                  <a:gd name="connsiteY5" fmla="*/ 2799625 h 3280227"/>
                  <a:gd name="connsiteX0" fmla="*/ 12824 w 4550856"/>
                  <a:gd name="connsiteY0" fmla="*/ 2785111 h 3265713"/>
                  <a:gd name="connsiteX1" fmla="*/ 38189 w 4550856"/>
                  <a:gd name="connsiteY1" fmla="*/ 1895928 h 3265713"/>
                  <a:gd name="connsiteX2" fmla="*/ 14332 w 4550856"/>
                  <a:gd name="connsiteY2" fmla="*/ 0 h 3265713"/>
                  <a:gd name="connsiteX3" fmla="*/ 4488059 w 4550856"/>
                  <a:gd name="connsiteY3" fmla="*/ 2112735 h 3265713"/>
                  <a:gd name="connsiteX4" fmla="*/ 4550856 w 4550856"/>
                  <a:gd name="connsiteY4" fmla="*/ 3265713 h 3265713"/>
                  <a:gd name="connsiteX5" fmla="*/ 12824 w 4550856"/>
                  <a:gd name="connsiteY5" fmla="*/ 2785111 h 3265713"/>
                  <a:gd name="connsiteX0" fmla="*/ 23568 w 4547613"/>
                  <a:gd name="connsiteY0" fmla="*/ 2814139 h 3265713"/>
                  <a:gd name="connsiteX1" fmla="*/ 34946 w 4547613"/>
                  <a:gd name="connsiteY1" fmla="*/ 1895928 h 3265713"/>
                  <a:gd name="connsiteX2" fmla="*/ 11089 w 4547613"/>
                  <a:gd name="connsiteY2" fmla="*/ 0 h 3265713"/>
                  <a:gd name="connsiteX3" fmla="*/ 4484816 w 4547613"/>
                  <a:gd name="connsiteY3" fmla="*/ 2112735 h 3265713"/>
                  <a:gd name="connsiteX4" fmla="*/ 4547613 w 4547613"/>
                  <a:gd name="connsiteY4" fmla="*/ 3265713 h 3265713"/>
                  <a:gd name="connsiteX5" fmla="*/ 23568 w 4547613"/>
                  <a:gd name="connsiteY5" fmla="*/ 2814139 h 3265713"/>
                  <a:gd name="connsiteX0" fmla="*/ 23568 w 4533844"/>
                  <a:gd name="connsiteY0" fmla="*/ 2814139 h 3241901"/>
                  <a:gd name="connsiteX1" fmla="*/ 34946 w 4533844"/>
                  <a:gd name="connsiteY1" fmla="*/ 1895928 h 3241901"/>
                  <a:gd name="connsiteX2" fmla="*/ 11089 w 4533844"/>
                  <a:gd name="connsiteY2" fmla="*/ 0 h 3241901"/>
                  <a:gd name="connsiteX3" fmla="*/ 4484816 w 4533844"/>
                  <a:gd name="connsiteY3" fmla="*/ 2112735 h 3241901"/>
                  <a:gd name="connsiteX4" fmla="*/ 4533844 w 4533844"/>
                  <a:gd name="connsiteY4" fmla="*/ 3241901 h 3241901"/>
                  <a:gd name="connsiteX5" fmla="*/ 23568 w 4533844"/>
                  <a:gd name="connsiteY5" fmla="*/ 2814139 h 3241901"/>
                  <a:gd name="connsiteX0" fmla="*/ 36049 w 4546325"/>
                  <a:gd name="connsiteY0" fmla="*/ 2814139 h 3241901"/>
                  <a:gd name="connsiteX1" fmla="*/ 31967 w 4546325"/>
                  <a:gd name="connsiteY1" fmla="*/ 1093823 h 3241901"/>
                  <a:gd name="connsiteX2" fmla="*/ 23570 w 4546325"/>
                  <a:gd name="connsiteY2" fmla="*/ 0 h 3241901"/>
                  <a:gd name="connsiteX3" fmla="*/ 4497297 w 4546325"/>
                  <a:gd name="connsiteY3" fmla="*/ 2112735 h 3241901"/>
                  <a:gd name="connsiteX4" fmla="*/ 4546325 w 4546325"/>
                  <a:gd name="connsiteY4" fmla="*/ 3241901 h 3241901"/>
                  <a:gd name="connsiteX5" fmla="*/ 36049 w 4546325"/>
                  <a:gd name="connsiteY5" fmla="*/ 2814139 h 3241901"/>
                  <a:gd name="connsiteX0" fmla="*/ 12479 w 4522755"/>
                  <a:gd name="connsiteY0" fmla="*/ 2814139 h 3241901"/>
                  <a:gd name="connsiteX1" fmla="*/ 8397 w 4522755"/>
                  <a:gd name="connsiteY1" fmla="*/ 1093823 h 3241901"/>
                  <a:gd name="connsiteX2" fmla="*/ 0 w 4522755"/>
                  <a:gd name="connsiteY2" fmla="*/ 0 h 3241901"/>
                  <a:gd name="connsiteX3" fmla="*/ 4473727 w 4522755"/>
                  <a:gd name="connsiteY3" fmla="*/ 2112735 h 3241901"/>
                  <a:gd name="connsiteX4" fmla="*/ 4522755 w 4522755"/>
                  <a:gd name="connsiteY4" fmla="*/ 3241901 h 3241901"/>
                  <a:gd name="connsiteX5" fmla="*/ 12479 w 4522755"/>
                  <a:gd name="connsiteY5" fmla="*/ 2814139 h 3241901"/>
                  <a:gd name="connsiteX0" fmla="*/ 12479 w 4522755"/>
                  <a:gd name="connsiteY0" fmla="*/ 2814139 h 3241901"/>
                  <a:gd name="connsiteX1" fmla="*/ 8397 w 4522755"/>
                  <a:gd name="connsiteY1" fmla="*/ 1093823 h 3241901"/>
                  <a:gd name="connsiteX2" fmla="*/ 0 w 4522755"/>
                  <a:gd name="connsiteY2" fmla="*/ 0 h 3241901"/>
                  <a:gd name="connsiteX3" fmla="*/ 4473727 w 4522755"/>
                  <a:gd name="connsiteY3" fmla="*/ 2112735 h 3241901"/>
                  <a:gd name="connsiteX4" fmla="*/ 4522755 w 4522755"/>
                  <a:gd name="connsiteY4" fmla="*/ 3241901 h 3241901"/>
                  <a:gd name="connsiteX5" fmla="*/ 12479 w 4522755"/>
                  <a:gd name="connsiteY5" fmla="*/ 2814139 h 3241901"/>
                  <a:gd name="connsiteX0" fmla="*/ 0 w 4541195"/>
                  <a:gd name="connsiteY0" fmla="*/ 2830181 h 3241901"/>
                  <a:gd name="connsiteX1" fmla="*/ 26837 w 4541195"/>
                  <a:gd name="connsiteY1" fmla="*/ 1093823 h 3241901"/>
                  <a:gd name="connsiteX2" fmla="*/ 18440 w 4541195"/>
                  <a:gd name="connsiteY2" fmla="*/ 0 h 3241901"/>
                  <a:gd name="connsiteX3" fmla="*/ 4492167 w 4541195"/>
                  <a:gd name="connsiteY3" fmla="*/ 2112735 h 3241901"/>
                  <a:gd name="connsiteX4" fmla="*/ 4541195 w 4541195"/>
                  <a:gd name="connsiteY4" fmla="*/ 3241901 h 3241901"/>
                  <a:gd name="connsiteX5" fmla="*/ 0 w 4541195"/>
                  <a:gd name="connsiteY5" fmla="*/ 2830181 h 3241901"/>
                  <a:gd name="connsiteX0" fmla="*/ 0 w 4541195"/>
                  <a:gd name="connsiteY0" fmla="*/ 2830181 h 3241901"/>
                  <a:gd name="connsiteX1" fmla="*/ 26837 w 4541195"/>
                  <a:gd name="connsiteY1" fmla="*/ 1093823 h 3241901"/>
                  <a:gd name="connsiteX2" fmla="*/ 18440 w 4541195"/>
                  <a:gd name="connsiteY2" fmla="*/ 0 h 3241901"/>
                  <a:gd name="connsiteX3" fmla="*/ 3827417 w 4541195"/>
                  <a:gd name="connsiteY3" fmla="*/ 941661 h 3241901"/>
                  <a:gd name="connsiteX4" fmla="*/ 4541195 w 4541195"/>
                  <a:gd name="connsiteY4" fmla="*/ 3241901 h 3241901"/>
                  <a:gd name="connsiteX5" fmla="*/ 0 w 4541195"/>
                  <a:gd name="connsiteY5" fmla="*/ 2830181 h 3241901"/>
                  <a:gd name="connsiteX0" fmla="*/ 151613 w 4692808"/>
                  <a:gd name="connsiteY0" fmla="*/ 1899739 h 2311459"/>
                  <a:gd name="connsiteX1" fmla="*/ 178450 w 4692808"/>
                  <a:gd name="connsiteY1" fmla="*/ 163381 h 2311459"/>
                  <a:gd name="connsiteX2" fmla="*/ 0 w 4692808"/>
                  <a:gd name="connsiteY2" fmla="*/ 0 h 2311459"/>
                  <a:gd name="connsiteX3" fmla="*/ 3979030 w 4692808"/>
                  <a:gd name="connsiteY3" fmla="*/ 11219 h 2311459"/>
                  <a:gd name="connsiteX4" fmla="*/ 4692808 w 4692808"/>
                  <a:gd name="connsiteY4" fmla="*/ 2311459 h 2311459"/>
                  <a:gd name="connsiteX5" fmla="*/ 151613 w 4692808"/>
                  <a:gd name="connsiteY5" fmla="*/ 1899739 h 2311459"/>
                  <a:gd name="connsiteX0" fmla="*/ 151613 w 4692808"/>
                  <a:gd name="connsiteY0" fmla="*/ 1899739 h 2311459"/>
                  <a:gd name="connsiteX1" fmla="*/ 54775 w 4692808"/>
                  <a:gd name="connsiteY1" fmla="*/ 484223 h 2311459"/>
                  <a:gd name="connsiteX2" fmla="*/ 0 w 4692808"/>
                  <a:gd name="connsiteY2" fmla="*/ 0 h 2311459"/>
                  <a:gd name="connsiteX3" fmla="*/ 3979030 w 4692808"/>
                  <a:gd name="connsiteY3" fmla="*/ 11219 h 2311459"/>
                  <a:gd name="connsiteX4" fmla="*/ 4692808 w 4692808"/>
                  <a:gd name="connsiteY4" fmla="*/ 2311459 h 2311459"/>
                  <a:gd name="connsiteX5" fmla="*/ 151613 w 4692808"/>
                  <a:gd name="connsiteY5" fmla="*/ 1899739 h 2311459"/>
                  <a:gd name="connsiteX0" fmla="*/ 74317 w 4692808"/>
                  <a:gd name="connsiteY0" fmla="*/ 1899739 h 2311459"/>
                  <a:gd name="connsiteX1" fmla="*/ 54775 w 4692808"/>
                  <a:gd name="connsiteY1" fmla="*/ 484223 h 2311459"/>
                  <a:gd name="connsiteX2" fmla="*/ 0 w 4692808"/>
                  <a:gd name="connsiteY2" fmla="*/ 0 h 2311459"/>
                  <a:gd name="connsiteX3" fmla="*/ 3979030 w 4692808"/>
                  <a:gd name="connsiteY3" fmla="*/ 11219 h 2311459"/>
                  <a:gd name="connsiteX4" fmla="*/ 4692808 w 4692808"/>
                  <a:gd name="connsiteY4" fmla="*/ 2311459 h 2311459"/>
                  <a:gd name="connsiteX5" fmla="*/ 74317 w 4692808"/>
                  <a:gd name="connsiteY5" fmla="*/ 1899739 h 2311459"/>
                  <a:gd name="connsiteX0" fmla="*/ 27940 w 4692808"/>
                  <a:gd name="connsiteY0" fmla="*/ 1883697 h 2311459"/>
                  <a:gd name="connsiteX1" fmla="*/ 54775 w 4692808"/>
                  <a:gd name="connsiteY1" fmla="*/ 484223 h 2311459"/>
                  <a:gd name="connsiteX2" fmla="*/ 0 w 4692808"/>
                  <a:gd name="connsiteY2" fmla="*/ 0 h 2311459"/>
                  <a:gd name="connsiteX3" fmla="*/ 3979030 w 4692808"/>
                  <a:gd name="connsiteY3" fmla="*/ 11219 h 2311459"/>
                  <a:gd name="connsiteX4" fmla="*/ 4692808 w 4692808"/>
                  <a:gd name="connsiteY4" fmla="*/ 2311459 h 2311459"/>
                  <a:gd name="connsiteX5" fmla="*/ 27940 w 4692808"/>
                  <a:gd name="connsiteY5" fmla="*/ 1883697 h 2311459"/>
                  <a:gd name="connsiteX0" fmla="*/ 0 w 4664868"/>
                  <a:gd name="connsiteY0" fmla="*/ 1899739 h 2327501"/>
                  <a:gd name="connsiteX1" fmla="*/ 26835 w 4664868"/>
                  <a:gd name="connsiteY1" fmla="*/ 500265 h 2327501"/>
                  <a:gd name="connsiteX2" fmla="*/ 33898 w 4664868"/>
                  <a:gd name="connsiteY2" fmla="*/ 0 h 2327501"/>
                  <a:gd name="connsiteX3" fmla="*/ 3951090 w 4664868"/>
                  <a:gd name="connsiteY3" fmla="*/ 27261 h 2327501"/>
                  <a:gd name="connsiteX4" fmla="*/ 4664868 w 4664868"/>
                  <a:gd name="connsiteY4" fmla="*/ 2327501 h 2327501"/>
                  <a:gd name="connsiteX5" fmla="*/ 0 w 4664868"/>
                  <a:gd name="connsiteY5" fmla="*/ 1899739 h 2327501"/>
                  <a:gd name="connsiteX0" fmla="*/ 0 w 4757623"/>
                  <a:gd name="connsiteY0" fmla="*/ 1899739 h 1900784"/>
                  <a:gd name="connsiteX1" fmla="*/ 26835 w 4757623"/>
                  <a:gd name="connsiteY1" fmla="*/ 500265 h 1900784"/>
                  <a:gd name="connsiteX2" fmla="*/ 33898 w 4757623"/>
                  <a:gd name="connsiteY2" fmla="*/ 0 h 1900784"/>
                  <a:gd name="connsiteX3" fmla="*/ 3951090 w 4757623"/>
                  <a:gd name="connsiteY3" fmla="*/ 27261 h 1900784"/>
                  <a:gd name="connsiteX4" fmla="*/ 4757623 w 4757623"/>
                  <a:gd name="connsiteY4" fmla="*/ 1188512 h 1900784"/>
                  <a:gd name="connsiteX5" fmla="*/ 0 w 4757623"/>
                  <a:gd name="connsiteY5" fmla="*/ 1899739 h 1900784"/>
                  <a:gd name="connsiteX0" fmla="*/ 4083 w 4730788"/>
                  <a:gd name="connsiteY0" fmla="*/ 2252666 h 2252666"/>
                  <a:gd name="connsiteX1" fmla="*/ 0 w 4730788"/>
                  <a:gd name="connsiteY1" fmla="*/ 500265 h 2252666"/>
                  <a:gd name="connsiteX2" fmla="*/ 7063 w 4730788"/>
                  <a:gd name="connsiteY2" fmla="*/ 0 h 2252666"/>
                  <a:gd name="connsiteX3" fmla="*/ 3924255 w 4730788"/>
                  <a:gd name="connsiteY3" fmla="*/ 27261 h 2252666"/>
                  <a:gd name="connsiteX4" fmla="*/ 4730788 w 4730788"/>
                  <a:gd name="connsiteY4" fmla="*/ 1188512 h 2252666"/>
                  <a:gd name="connsiteX5" fmla="*/ 4083 w 4730788"/>
                  <a:gd name="connsiteY5" fmla="*/ 2252666 h 2252666"/>
                  <a:gd name="connsiteX0" fmla="*/ 885264 w 4730788"/>
                  <a:gd name="connsiteY0" fmla="*/ 2156413 h 2156413"/>
                  <a:gd name="connsiteX1" fmla="*/ 0 w 4730788"/>
                  <a:gd name="connsiteY1" fmla="*/ 500265 h 2156413"/>
                  <a:gd name="connsiteX2" fmla="*/ 7063 w 4730788"/>
                  <a:gd name="connsiteY2" fmla="*/ 0 h 2156413"/>
                  <a:gd name="connsiteX3" fmla="*/ 3924255 w 4730788"/>
                  <a:gd name="connsiteY3" fmla="*/ 27261 h 2156413"/>
                  <a:gd name="connsiteX4" fmla="*/ 4730788 w 4730788"/>
                  <a:gd name="connsiteY4" fmla="*/ 1188512 h 2156413"/>
                  <a:gd name="connsiteX5" fmla="*/ 885264 w 4730788"/>
                  <a:gd name="connsiteY5" fmla="*/ 2156413 h 2156413"/>
                  <a:gd name="connsiteX0" fmla="*/ 0 w 4773083"/>
                  <a:gd name="connsiteY0" fmla="*/ 2236623 h 2236623"/>
                  <a:gd name="connsiteX1" fmla="*/ 42295 w 4773083"/>
                  <a:gd name="connsiteY1" fmla="*/ 500265 h 2236623"/>
                  <a:gd name="connsiteX2" fmla="*/ 49358 w 4773083"/>
                  <a:gd name="connsiteY2" fmla="*/ 0 h 2236623"/>
                  <a:gd name="connsiteX3" fmla="*/ 3966550 w 4773083"/>
                  <a:gd name="connsiteY3" fmla="*/ 27261 h 2236623"/>
                  <a:gd name="connsiteX4" fmla="*/ 4773083 w 4773083"/>
                  <a:gd name="connsiteY4" fmla="*/ 1188512 h 2236623"/>
                  <a:gd name="connsiteX5" fmla="*/ 0 w 4773083"/>
                  <a:gd name="connsiteY5" fmla="*/ 2236623 h 2236623"/>
                  <a:gd name="connsiteX0" fmla="*/ 0 w 4819461"/>
                  <a:gd name="connsiteY0" fmla="*/ 2236623 h 2236623"/>
                  <a:gd name="connsiteX1" fmla="*/ 42295 w 4819461"/>
                  <a:gd name="connsiteY1" fmla="*/ 500265 h 2236623"/>
                  <a:gd name="connsiteX2" fmla="*/ 49358 w 4819461"/>
                  <a:gd name="connsiteY2" fmla="*/ 0 h 2236623"/>
                  <a:gd name="connsiteX3" fmla="*/ 3966550 w 4819461"/>
                  <a:gd name="connsiteY3" fmla="*/ 27261 h 2236623"/>
                  <a:gd name="connsiteX4" fmla="*/ 4819461 w 4819461"/>
                  <a:gd name="connsiteY4" fmla="*/ 1124343 h 2236623"/>
                  <a:gd name="connsiteX5" fmla="*/ 0 w 4819461"/>
                  <a:gd name="connsiteY5" fmla="*/ 2236623 h 2236623"/>
                  <a:gd name="connsiteX0" fmla="*/ 0 w 4819461"/>
                  <a:gd name="connsiteY0" fmla="*/ 2236623 h 2236623"/>
                  <a:gd name="connsiteX1" fmla="*/ 42295 w 4819461"/>
                  <a:gd name="connsiteY1" fmla="*/ 500265 h 2236623"/>
                  <a:gd name="connsiteX2" fmla="*/ 49358 w 4819461"/>
                  <a:gd name="connsiteY2" fmla="*/ 0 h 2236623"/>
                  <a:gd name="connsiteX3" fmla="*/ 3966550 w 4819461"/>
                  <a:gd name="connsiteY3" fmla="*/ 27261 h 2236623"/>
                  <a:gd name="connsiteX4" fmla="*/ 4819461 w 4819461"/>
                  <a:gd name="connsiteY4" fmla="*/ 1124343 h 2236623"/>
                  <a:gd name="connsiteX5" fmla="*/ 0 w 4819461"/>
                  <a:gd name="connsiteY5" fmla="*/ 2236623 h 2236623"/>
                  <a:gd name="connsiteX0" fmla="*/ 0 w 4819461"/>
                  <a:gd name="connsiteY0" fmla="*/ 2236623 h 2236623"/>
                  <a:gd name="connsiteX1" fmla="*/ 42295 w 4819461"/>
                  <a:gd name="connsiteY1" fmla="*/ 500265 h 2236623"/>
                  <a:gd name="connsiteX2" fmla="*/ 49358 w 4819461"/>
                  <a:gd name="connsiteY2" fmla="*/ 0 h 2236623"/>
                  <a:gd name="connsiteX3" fmla="*/ 3966550 w 4819461"/>
                  <a:gd name="connsiteY3" fmla="*/ 27261 h 2236623"/>
                  <a:gd name="connsiteX4" fmla="*/ 4819461 w 4819461"/>
                  <a:gd name="connsiteY4" fmla="*/ 1124343 h 2236623"/>
                  <a:gd name="connsiteX5" fmla="*/ 0 w 4819461"/>
                  <a:gd name="connsiteY5" fmla="*/ 2236623 h 2236623"/>
                  <a:gd name="connsiteX0" fmla="*/ 0 w 4819461"/>
                  <a:gd name="connsiteY0" fmla="*/ 2236623 h 2236623"/>
                  <a:gd name="connsiteX1" fmla="*/ 42295 w 4819461"/>
                  <a:gd name="connsiteY1" fmla="*/ 500265 h 2236623"/>
                  <a:gd name="connsiteX2" fmla="*/ 49358 w 4819461"/>
                  <a:gd name="connsiteY2" fmla="*/ 0 h 2236623"/>
                  <a:gd name="connsiteX3" fmla="*/ 3966550 w 4819461"/>
                  <a:gd name="connsiteY3" fmla="*/ 27261 h 2236623"/>
                  <a:gd name="connsiteX4" fmla="*/ 4819461 w 4819461"/>
                  <a:gd name="connsiteY4" fmla="*/ 1124343 h 2236623"/>
                  <a:gd name="connsiteX5" fmla="*/ 1988236 w 4819461"/>
                  <a:gd name="connsiteY5" fmla="*/ 2125438 h 2236623"/>
                  <a:gd name="connsiteX6" fmla="*/ 0 w 4819461"/>
                  <a:gd name="connsiteY6" fmla="*/ 2236623 h 2236623"/>
                  <a:gd name="connsiteX0" fmla="*/ 0 w 4819461"/>
                  <a:gd name="connsiteY0" fmla="*/ 2236623 h 2236623"/>
                  <a:gd name="connsiteX1" fmla="*/ 42295 w 4819461"/>
                  <a:gd name="connsiteY1" fmla="*/ 500265 h 2236623"/>
                  <a:gd name="connsiteX2" fmla="*/ 49358 w 4819461"/>
                  <a:gd name="connsiteY2" fmla="*/ 0 h 2236623"/>
                  <a:gd name="connsiteX3" fmla="*/ 3966550 w 4819461"/>
                  <a:gd name="connsiteY3" fmla="*/ 27261 h 2236623"/>
                  <a:gd name="connsiteX4" fmla="*/ 4819461 w 4819461"/>
                  <a:gd name="connsiteY4" fmla="*/ 1124343 h 2236623"/>
                  <a:gd name="connsiteX5" fmla="*/ 1988236 w 4819461"/>
                  <a:gd name="connsiteY5" fmla="*/ 2125438 h 2236623"/>
                  <a:gd name="connsiteX6" fmla="*/ 0 w 4819461"/>
                  <a:gd name="connsiteY6" fmla="*/ 2236623 h 2236623"/>
                  <a:gd name="connsiteX0" fmla="*/ 0 w 4819461"/>
                  <a:gd name="connsiteY0" fmla="*/ 2236623 h 2236623"/>
                  <a:gd name="connsiteX1" fmla="*/ 42295 w 4819461"/>
                  <a:gd name="connsiteY1" fmla="*/ 500265 h 2236623"/>
                  <a:gd name="connsiteX2" fmla="*/ 49358 w 4819461"/>
                  <a:gd name="connsiteY2" fmla="*/ 0 h 2236623"/>
                  <a:gd name="connsiteX3" fmla="*/ 3966550 w 4819461"/>
                  <a:gd name="connsiteY3" fmla="*/ 27261 h 2236623"/>
                  <a:gd name="connsiteX4" fmla="*/ 4819461 w 4819461"/>
                  <a:gd name="connsiteY4" fmla="*/ 1124343 h 2236623"/>
                  <a:gd name="connsiteX5" fmla="*/ 1988236 w 4819461"/>
                  <a:gd name="connsiteY5" fmla="*/ 2125438 h 2236623"/>
                  <a:gd name="connsiteX6" fmla="*/ 0 w 4819461"/>
                  <a:gd name="connsiteY6" fmla="*/ 2236623 h 2236623"/>
                  <a:gd name="connsiteX0" fmla="*/ 0 w 4819461"/>
                  <a:gd name="connsiteY0" fmla="*/ 2236623 h 2236623"/>
                  <a:gd name="connsiteX1" fmla="*/ 42295 w 4819461"/>
                  <a:gd name="connsiteY1" fmla="*/ 500265 h 2236623"/>
                  <a:gd name="connsiteX2" fmla="*/ 49358 w 4819461"/>
                  <a:gd name="connsiteY2" fmla="*/ 0 h 2236623"/>
                  <a:gd name="connsiteX3" fmla="*/ 3966550 w 4819461"/>
                  <a:gd name="connsiteY3" fmla="*/ 27261 h 2236623"/>
                  <a:gd name="connsiteX4" fmla="*/ 4819461 w 4819461"/>
                  <a:gd name="connsiteY4" fmla="*/ 1124343 h 2236623"/>
                  <a:gd name="connsiteX5" fmla="*/ 1988236 w 4819461"/>
                  <a:gd name="connsiteY5" fmla="*/ 2125438 h 2236623"/>
                  <a:gd name="connsiteX6" fmla="*/ 0 w 4819461"/>
                  <a:gd name="connsiteY6" fmla="*/ 2236623 h 2236623"/>
                  <a:gd name="connsiteX0" fmla="*/ 0 w 4819461"/>
                  <a:gd name="connsiteY0" fmla="*/ 2236623 h 2236623"/>
                  <a:gd name="connsiteX1" fmla="*/ 42295 w 4819461"/>
                  <a:gd name="connsiteY1" fmla="*/ 500265 h 2236623"/>
                  <a:gd name="connsiteX2" fmla="*/ 49358 w 4819461"/>
                  <a:gd name="connsiteY2" fmla="*/ 0 h 2236623"/>
                  <a:gd name="connsiteX3" fmla="*/ 3966550 w 4819461"/>
                  <a:gd name="connsiteY3" fmla="*/ 27261 h 2236623"/>
                  <a:gd name="connsiteX4" fmla="*/ 4819461 w 4819461"/>
                  <a:gd name="connsiteY4" fmla="*/ 1124343 h 2236623"/>
                  <a:gd name="connsiteX5" fmla="*/ 1951520 w 4819461"/>
                  <a:gd name="connsiteY5" fmla="*/ 2138138 h 2236623"/>
                  <a:gd name="connsiteX6" fmla="*/ 0 w 4819461"/>
                  <a:gd name="connsiteY6" fmla="*/ 2236623 h 2236623"/>
                  <a:gd name="connsiteX0" fmla="*/ 0 w 4794984"/>
                  <a:gd name="connsiteY0" fmla="*/ 2198523 h 2198523"/>
                  <a:gd name="connsiteX1" fmla="*/ 17818 w 4794984"/>
                  <a:gd name="connsiteY1" fmla="*/ 500265 h 2198523"/>
                  <a:gd name="connsiteX2" fmla="*/ 24881 w 4794984"/>
                  <a:gd name="connsiteY2" fmla="*/ 0 h 2198523"/>
                  <a:gd name="connsiteX3" fmla="*/ 3942073 w 4794984"/>
                  <a:gd name="connsiteY3" fmla="*/ 27261 h 2198523"/>
                  <a:gd name="connsiteX4" fmla="*/ 4794984 w 4794984"/>
                  <a:gd name="connsiteY4" fmla="*/ 1124343 h 2198523"/>
                  <a:gd name="connsiteX5" fmla="*/ 1927043 w 4794984"/>
                  <a:gd name="connsiteY5" fmla="*/ 2138138 h 2198523"/>
                  <a:gd name="connsiteX6" fmla="*/ 0 w 4794984"/>
                  <a:gd name="connsiteY6" fmla="*/ 2198523 h 2198523"/>
                  <a:gd name="connsiteX0" fmla="*/ 0 w 4794984"/>
                  <a:gd name="connsiteY0" fmla="*/ 2201742 h 2201742"/>
                  <a:gd name="connsiteX1" fmla="*/ 17818 w 4794984"/>
                  <a:gd name="connsiteY1" fmla="*/ 503484 h 2201742"/>
                  <a:gd name="connsiteX2" fmla="*/ 24881 w 4794984"/>
                  <a:gd name="connsiteY2" fmla="*/ 3219 h 2201742"/>
                  <a:gd name="connsiteX3" fmla="*/ 3920044 w 4794984"/>
                  <a:gd name="connsiteY3" fmla="*/ 0 h 2201742"/>
                  <a:gd name="connsiteX4" fmla="*/ 4794984 w 4794984"/>
                  <a:gd name="connsiteY4" fmla="*/ 1127562 h 2201742"/>
                  <a:gd name="connsiteX5" fmla="*/ 1927043 w 4794984"/>
                  <a:gd name="connsiteY5" fmla="*/ 2141357 h 2201742"/>
                  <a:gd name="connsiteX6" fmla="*/ 0 w 4794984"/>
                  <a:gd name="connsiteY6" fmla="*/ 2201742 h 2201742"/>
                  <a:gd name="connsiteX0" fmla="*/ 0 w 4794984"/>
                  <a:gd name="connsiteY0" fmla="*/ 2244243 h 2244243"/>
                  <a:gd name="connsiteX1" fmla="*/ 17818 w 4794984"/>
                  <a:gd name="connsiteY1" fmla="*/ 545985 h 2244243"/>
                  <a:gd name="connsiteX2" fmla="*/ 17538 w 4794984"/>
                  <a:gd name="connsiteY2" fmla="*/ 0 h 2244243"/>
                  <a:gd name="connsiteX3" fmla="*/ 3920044 w 4794984"/>
                  <a:gd name="connsiteY3" fmla="*/ 42501 h 2244243"/>
                  <a:gd name="connsiteX4" fmla="*/ 4794984 w 4794984"/>
                  <a:gd name="connsiteY4" fmla="*/ 1170063 h 2244243"/>
                  <a:gd name="connsiteX5" fmla="*/ 1927043 w 4794984"/>
                  <a:gd name="connsiteY5" fmla="*/ 2183858 h 2244243"/>
                  <a:gd name="connsiteX6" fmla="*/ 0 w 4794984"/>
                  <a:gd name="connsiteY6" fmla="*/ 2244243 h 2244243"/>
                  <a:gd name="connsiteX0" fmla="*/ 0 w 4794984"/>
                  <a:gd name="connsiteY0" fmla="*/ 2339777 h 2339777"/>
                  <a:gd name="connsiteX1" fmla="*/ 17818 w 4794984"/>
                  <a:gd name="connsiteY1" fmla="*/ 641519 h 2339777"/>
                  <a:gd name="connsiteX2" fmla="*/ 43842 w 4794984"/>
                  <a:gd name="connsiteY2" fmla="*/ 0 h 2339777"/>
                  <a:gd name="connsiteX3" fmla="*/ 3920044 w 4794984"/>
                  <a:gd name="connsiteY3" fmla="*/ 138035 h 2339777"/>
                  <a:gd name="connsiteX4" fmla="*/ 4794984 w 4794984"/>
                  <a:gd name="connsiteY4" fmla="*/ 1265597 h 2339777"/>
                  <a:gd name="connsiteX5" fmla="*/ 1927043 w 4794984"/>
                  <a:gd name="connsiteY5" fmla="*/ 2279392 h 2339777"/>
                  <a:gd name="connsiteX6" fmla="*/ 0 w 4794984"/>
                  <a:gd name="connsiteY6" fmla="*/ 2339777 h 2339777"/>
                  <a:gd name="connsiteX0" fmla="*/ 0 w 4794984"/>
                  <a:gd name="connsiteY0" fmla="*/ 2339777 h 2339777"/>
                  <a:gd name="connsiteX1" fmla="*/ 17818 w 4794984"/>
                  <a:gd name="connsiteY1" fmla="*/ 641519 h 2339777"/>
                  <a:gd name="connsiteX2" fmla="*/ 43842 w 4794984"/>
                  <a:gd name="connsiteY2" fmla="*/ 0 h 2339777"/>
                  <a:gd name="connsiteX3" fmla="*/ 3920044 w 4794984"/>
                  <a:gd name="connsiteY3" fmla="*/ 138035 h 2339777"/>
                  <a:gd name="connsiteX4" fmla="*/ 4794984 w 4794984"/>
                  <a:gd name="connsiteY4" fmla="*/ 1265597 h 2339777"/>
                  <a:gd name="connsiteX5" fmla="*/ 1742916 w 4794984"/>
                  <a:gd name="connsiteY5" fmla="*/ 2279392 h 2339777"/>
                  <a:gd name="connsiteX6" fmla="*/ 0 w 4794984"/>
                  <a:gd name="connsiteY6" fmla="*/ 2339777 h 2339777"/>
                  <a:gd name="connsiteX0" fmla="*/ 0 w 4794984"/>
                  <a:gd name="connsiteY0" fmla="*/ 2476254 h 2476254"/>
                  <a:gd name="connsiteX1" fmla="*/ 17818 w 4794984"/>
                  <a:gd name="connsiteY1" fmla="*/ 777996 h 2476254"/>
                  <a:gd name="connsiteX2" fmla="*/ 43842 w 4794984"/>
                  <a:gd name="connsiteY2" fmla="*/ 0 h 2476254"/>
                  <a:gd name="connsiteX3" fmla="*/ 3920044 w 4794984"/>
                  <a:gd name="connsiteY3" fmla="*/ 274512 h 2476254"/>
                  <a:gd name="connsiteX4" fmla="*/ 4794984 w 4794984"/>
                  <a:gd name="connsiteY4" fmla="*/ 1402074 h 2476254"/>
                  <a:gd name="connsiteX5" fmla="*/ 1742916 w 4794984"/>
                  <a:gd name="connsiteY5" fmla="*/ 2415869 h 2476254"/>
                  <a:gd name="connsiteX6" fmla="*/ 0 w 4794984"/>
                  <a:gd name="connsiteY6" fmla="*/ 2476254 h 2476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4984" h="2476254">
                    <a:moveTo>
                      <a:pt x="0" y="2476254"/>
                    </a:moveTo>
                    <a:cubicBezTo>
                      <a:pt x="35560" y="2434344"/>
                      <a:pt x="-9245" y="2593762"/>
                      <a:pt x="17818" y="777996"/>
                    </a:cubicBezTo>
                    <a:cubicBezTo>
                      <a:pt x="20172" y="611241"/>
                      <a:pt x="41488" y="166755"/>
                      <a:pt x="43842" y="0"/>
                    </a:cubicBezTo>
                    <a:lnTo>
                      <a:pt x="3920044" y="274512"/>
                    </a:lnTo>
                    <a:lnTo>
                      <a:pt x="4794984" y="1402074"/>
                    </a:lnTo>
                    <a:cubicBezTo>
                      <a:pt x="3847162" y="1735772"/>
                      <a:pt x="3988032" y="1650371"/>
                      <a:pt x="1742916" y="2415869"/>
                    </a:cubicBezTo>
                    <a:lnTo>
                      <a:pt x="0" y="247625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rgbClr val="FC4E13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C4CA99D-E1BD-41A0-9BBB-40A784A52177}"/>
                  </a:ext>
                </a:extLst>
              </p:cNvPr>
              <p:cNvSpPr/>
              <p:nvPr/>
            </p:nvSpPr>
            <p:spPr>
              <a:xfrm>
                <a:off x="3867150" y="-21894"/>
                <a:ext cx="4681870" cy="2827006"/>
              </a:xfrm>
              <a:custGeom>
                <a:avLst/>
                <a:gdLst>
                  <a:gd name="connsiteX0" fmla="*/ 0 w 1676400"/>
                  <a:gd name="connsiteY0" fmla="*/ 0 h 1085850"/>
                  <a:gd name="connsiteX1" fmla="*/ 1676400 w 1676400"/>
                  <a:gd name="connsiteY1" fmla="*/ 0 h 1085850"/>
                  <a:gd name="connsiteX2" fmla="*/ 1676400 w 1676400"/>
                  <a:gd name="connsiteY2" fmla="*/ 1085850 h 1085850"/>
                  <a:gd name="connsiteX3" fmla="*/ 0 w 1676400"/>
                  <a:gd name="connsiteY3" fmla="*/ 1085850 h 1085850"/>
                  <a:gd name="connsiteX4" fmla="*/ 0 w 1676400"/>
                  <a:gd name="connsiteY4" fmla="*/ 0 h 1085850"/>
                  <a:gd name="connsiteX0" fmla="*/ 0 w 1981200"/>
                  <a:gd name="connsiteY0" fmla="*/ 0 h 1809750"/>
                  <a:gd name="connsiteX1" fmla="*/ 1676400 w 1981200"/>
                  <a:gd name="connsiteY1" fmla="*/ 0 h 1809750"/>
                  <a:gd name="connsiteX2" fmla="*/ 1981200 w 1981200"/>
                  <a:gd name="connsiteY2" fmla="*/ 1809750 h 1809750"/>
                  <a:gd name="connsiteX3" fmla="*/ 0 w 1981200"/>
                  <a:gd name="connsiteY3" fmla="*/ 1085850 h 1809750"/>
                  <a:gd name="connsiteX4" fmla="*/ 0 w 1981200"/>
                  <a:gd name="connsiteY4" fmla="*/ 0 h 1809750"/>
                  <a:gd name="connsiteX0" fmla="*/ 0 w 1981200"/>
                  <a:gd name="connsiteY0" fmla="*/ 0 h 1828800"/>
                  <a:gd name="connsiteX1" fmla="*/ 1676400 w 1981200"/>
                  <a:gd name="connsiteY1" fmla="*/ 0 h 1828800"/>
                  <a:gd name="connsiteX2" fmla="*/ 1981200 w 1981200"/>
                  <a:gd name="connsiteY2" fmla="*/ 1809750 h 1828800"/>
                  <a:gd name="connsiteX3" fmla="*/ 76200 w 1981200"/>
                  <a:gd name="connsiteY3" fmla="*/ 1828800 h 1828800"/>
                  <a:gd name="connsiteX4" fmla="*/ 0 w 1981200"/>
                  <a:gd name="connsiteY4" fmla="*/ 0 h 1828800"/>
                  <a:gd name="connsiteX0" fmla="*/ 0 w 4572000"/>
                  <a:gd name="connsiteY0" fmla="*/ 0 h 2838450"/>
                  <a:gd name="connsiteX1" fmla="*/ 4267200 w 4572000"/>
                  <a:gd name="connsiteY1" fmla="*/ 1009650 h 2838450"/>
                  <a:gd name="connsiteX2" fmla="*/ 4572000 w 4572000"/>
                  <a:gd name="connsiteY2" fmla="*/ 2819400 h 2838450"/>
                  <a:gd name="connsiteX3" fmla="*/ 2667000 w 4572000"/>
                  <a:gd name="connsiteY3" fmla="*/ 2838450 h 2838450"/>
                  <a:gd name="connsiteX4" fmla="*/ 0 w 4572000"/>
                  <a:gd name="connsiteY4" fmla="*/ 0 h 2838450"/>
                  <a:gd name="connsiteX0" fmla="*/ 0 w 4724400"/>
                  <a:gd name="connsiteY0" fmla="*/ 0 h 2838450"/>
                  <a:gd name="connsiteX1" fmla="*/ 4724400 w 4724400"/>
                  <a:gd name="connsiteY1" fmla="*/ 38100 h 2838450"/>
                  <a:gd name="connsiteX2" fmla="*/ 4572000 w 4724400"/>
                  <a:gd name="connsiteY2" fmla="*/ 2819400 h 2838450"/>
                  <a:gd name="connsiteX3" fmla="*/ 2667000 w 4724400"/>
                  <a:gd name="connsiteY3" fmla="*/ 2838450 h 2838450"/>
                  <a:gd name="connsiteX4" fmla="*/ 0 w 4724400"/>
                  <a:gd name="connsiteY4" fmla="*/ 0 h 2838450"/>
                  <a:gd name="connsiteX0" fmla="*/ 0 w 4724400"/>
                  <a:gd name="connsiteY0" fmla="*/ 0 h 2824163"/>
                  <a:gd name="connsiteX1" fmla="*/ 4724400 w 4724400"/>
                  <a:gd name="connsiteY1" fmla="*/ 38100 h 2824163"/>
                  <a:gd name="connsiteX2" fmla="*/ 4572000 w 4724400"/>
                  <a:gd name="connsiteY2" fmla="*/ 2819400 h 2824163"/>
                  <a:gd name="connsiteX3" fmla="*/ 2681287 w 4724400"/>
                  <a:gd name="connsiteY3" fmla="*/ 2824163 h 2824163"/>
                  <a:gd name="connsiteX4" fmla="*/ 0 w 4724400"/>
                  <a:gd name="connsiteY4" fmla="*/ 0 h 2824163"/>
                  <a:gd name="connsiteX0" fmla="*/ 0 w 4681870"/>
                  <a:gd name="connsiteY0" fmla="*/ 0 h 2824163"/>
                  <a:gd name="connsiteX1" fmla="*/ 4681870 w 4681870"/>
                  <a:gd name="connsiteY1" fmla="*/ 38100 h 2824163"/>
                  <a:gd name="connsiteX2" fmla="*/ 4572000 w 4681870"/>
                  <a:gd name="connsiteY2" fmla="*/ 2819400 h 2824163"/>
                  <a:gd name="connsiteX3" fmla="*/ 2681287 w 4681870"/>
                  <a:gd name="connsiteY3" fmla="*/ 2824163 h 2824163"/>
                  <a:gd name="connsiteX4" fmla="*/ 0 w 4681870"/>
                  <a:gd name="connsiteY4" fmla="*/ 0 h 2824163"/>
                  <a:gd name="connsiteX0" fmla="*/ 0 w 4681870"/>
                  <a:gd name="connsiteY0" fmla="*/ 16491 h 2840654"/>
                  <a:gd name="connsiteX1" fmla="*/ 4681870 w 4681870"/>
                  <a:gd name="connsiteY1" fmla="*/ 0 h 2840654"/>
                  <a:gd name="connsiteX2" fmla="*/ 4572000 w 4681870"/>
                  <a:gd name="connsiteY2" fmla="*/ 2835891 h 2840654"/>
                  <a:gd name="connsiteX3" fmla="*/ 2681287 w 4681870"/>
                  <a:gd name="connsiteY3" fmla="*/ 2840654 h 2840654"/>
                  <a:gd name="connsiteX4" fmla="*/ 0 w 4681870"/>
                  <a:gd name="connsiteY4" fmla="*/ 16491 h 2840654"/>
                  <a:gd name="connsiteX0" fmla="*/ 0 w 4681870"/>
                  <a:gd name="connsiteY0" fmla="*/ 2843 h 2827006"/>
                  <a:gd name="connsiteX1" fmla="*/ 4681870 w 4681870"/>
                  <a:gd name="connsiteY1" fmla="*/ 0 h 2827006"/>
                  <a:gd name="connsiteX2" fmla="*/ 4572000 w 4681870"/>
                  <a:gd name="connsiteY2" fmla="*/ 2822243 h 2827006"/>
                  <a:gd name="connsiteX3" fmla="*/ 2681287 w 4681870"/>
                  <a:gd name="connsiteY3" fmla="*/ 2827006 h 2827006"/>
                  <a:gd name="connsiteX4" fmla="*/ 0 w 4681870"/>
                  <a:gd name="connsiteY4" fmla="*/ 2843 h 2827006"/>
                  <a:gd name="connsiteX0" fmla="*/ 0 w 4681870"/>
                  <a:gd name="connsiteY0" fmla="*/ 2843 h 2827006"/>
                  <a:gd name="connsiteX1" fmla="*/ 4681870 w 4681870"/>
                  <a:gd name="connsiteY1" fmla="*/ 0 h 2827006"/>
                  <a:gd name="connsiteX2" fmla="*/ 4585648 w 4681870"/>
                  <a:gd name="connsiteY2" fmla="*/ 2822243 h 2827006"/>
                  <a:gd name="connsiteX3" fmla="*/ 2681287 w 4681870"/>
                  <a:gd name="connsiteY3" fmla="*/ 2827006 h 2827006"/>
                  <a:gd name="connsiteX4" fmla="*/ 0 w 4681870"/>
                  <a:gd name="connsiteY4" fmla="*/ 2843 h 2827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81870" h="2827006">
                    <a:moveTo>
                      <a:pt x="0" y="2843"/>
                    </a:moveTo>
                    <a:lnTo>
                      <a:pt x="4681870" y="0"/>
                    </a:lnTo>
                    <a:lnTo>
                      <a:pt x="4585648" y="2822243"/>
                    </a:lnTo>
                    <a:lnTo>
                      <a:pt x="2681287" y="2827006"/>
                    </a:lnTo>
                    <a:lnTo>
                      <a:pt x="0" y="2843"/>
                    </a:lnTo>
                    <a:close/>
                  </a:path>
                </a:pathLst>
              </a:custGeom>
              <a:gradFill>
                <a:gsLst>
                  <a:gs pos="49000">
                    <a:srgbClr val="4A8BE9"/>
                  </a:gs>
                  <a:gs pos="0">
                    <a:srgbClr val="CFE0F9"/>
                  </a:gs>
                  <a:gs pos="92000">
                    <a:srgbClr val="005CE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11569F8-0209-4EDB-8470-E0AAE26DB7DF}"/>
                  </a:ext>
                </a:extLst>
              </p:cNvPr>
              <p:cNvSpPr/>
              <p:nvPr/>
            </p:nvSpPr>
            <p:spPr>
              <a:xfrm>
                <a:off x="-31017" y="-19957"/>
                <a:ext cx="6301468" cy="3372756"/>
              </a:xfrm>
              <a:custGeom>
                <a:avLst/>
                <a:gdLst>
                  <a:gd name="connsiteX0" fmla="*/ 0 w 3581400"/>
                  <a:gd name="connsiteY0" fmla="*/ 0 h 3067049"/>
                  <a:gd name="connsiteX1" fmla="*/ 3581400 w 3581400"/>
                  <a:gd name="connsiteY1" fmla="*/ 0 h 3067049"/>
                  <a:gd name="connsiteX2" fmla="*/ 3581400 w 3581400"/>
                  <a:gd name="connsiteY2" fmla="*/ 3067049 h 3067049"/>
                  <a:gd name="connsiteX3" fmla="*/ 0 w 3581400"/>
                  <a:gd name="connsiteY3" fmla="*/ 3067049 h 3067049"/>
                  <a:gd name="connsiteX4" fmla="*/ 0 w 3581400"/>
                  <a:gd name="connsiteY4" fmla="*/ 0 h 3067049"/>
                  <a:gd name="connsiteX0" fmla="*/ 0 w 4152900"/>
                  <a:gd name="connsiteY0" fmla="*/ 0 h 3486149"/>
                  <a:gd name="connsiteX1" fmla="*/ 3581400 w 4152900"/>
                  <a:gd name="connsiteY1" fmla="*/ 0 h 3486149"/>
                  <a:gd name="connsiteX2" fmla="*/ 4152900 w 4152900"/>
                  <a:gd name="connsiteY2" fmla="*/ 3486149 h 3486149"/>
                  <a:gd name="connsiteX3" fmla="*/ 0 w 4152900"/>
                  <a:gd name="connsiteY3" fmla="*/ 3067049 h 3486149"/>
                  <a:gd name="connsiteX4" fmla="*/ 0 w 4152900"/>
                  <a:gd name="connsiteY4" fmla="*/ 0 h 3486149"/>
                  <a:gd name="connsiteX0" fmla="*/ 0 w 4152900"/>
                  <a:gd name="connsiteY0" fmla="*/ 0 h 4000499"/>
                  <a:gd name="connsiteX1" fmla="*/ 3581400 w 4152900"/>
                  <a:gd name="connsiteY1" fmla="*/ 0 h 4000499"/>
                  <a:gd name="connsiteX2" fmla="*/ 4152900 w 4152900"/>
                  <a:gd name="connsiteY2" fmla="*/ 3486149 h 4000499"/>
                  <a:gd name="connsiteX3" fmla="*/ 2705100 w 4152900"/>
                  <a:gd name="connsiteY3" fmla="*/ 4000499 h 4000499"/>
                  <a:gd name="connsiteX4" fmla="*/ 0 w 4152900"/>
                  <a:gd name="connsiteY4" fmla="*/ 0 h 4000499"/>
                  <a:gd name="connsiteX0" fmla="*/ 0 w 4400550"/>
                  <a:gd name="connsiteY0" fmla="*/ 685800 h 4000499"/>
                  <a:gd name="connsiteX1" fmla="*/ 3829050 w 4400550"/>
                  <a:gd name="connsiteY1" fmla="*/ 0 h 4000499"/>
                  <a:gd name="connsiteX2" fmla="*/ 4400550 w 4400550"/>
                  <a:gd name="connsiteY2" fmla="*/ 3486149 h 4000499"/>
                  <a:gd name="connsiteX3" fmla="*/ 2952750 w 4400550"/>
                  <a:gd name="connsiteY3" fmla="*/ 4000499 h 4000499"/>
                  <a:gd name="connsiteX4" fmla="*/ 0 w 4400550"/>
                  <a:gd name="connsiteY4" fmla="*/ 685800 h 4000499"/>
                  <a:gd name="connsiteX0" fmla="*/ 0 w 4400550"/>
                  <a:gd name="connsiteY0" fmla="*/ 38100 h 3352799"/>
                  <a:gd name="connsiteX1" fmla="*/ 3219450 w 4400550"/>
                  <a:gd name="connsiteY1" fmla="*/ 0 h 3352799"/>
                  <a:gd name="connsiteX2" fmla="*/ 4400550 w 4400550"/>
                  <a:gd name="connsiteY2" fmla="*/ 2838449 h 3352799"/>
                  <a:gd name="connsiteX3" fmla="*/ 2952750 w 4400550"/>
                  <a:gd name="connsiteY3" fmla="*/ 3352799 h 3352799"/>
                  <a:gd name="connsiteX4" fmla="*/ 0 w 4400550"/>
                  <a:gd name="connsiteY4" fmla="*/ 38100 h 3352799"/>
                  <a:gd name="connsiteX0" fmla="*/ 0 w 6515100"/>
                  <a:gd name="connsiteY0" fmla="*/ 819150 h 3352799"/>
                  <a:gd name="connsiteX1" fmla="*/ 5334000 w 6515100"/>
                  <a:gd name="connsiteY1" fmla="*/ 0 h 3352799"/>
                  <a:gd name="connsiteX2" fmla="*/ 6515100 w 6515100"/>
                  <a:gd name="connsiteY2" fmla="*/ 2838449 h 3352799"/>
                  <a:gd name="connsiteX3" fmla="*/ 5067300 w 6515100"/>
                  <a:gd name="connsiteY3" fmla="*/ 3352799 h 3352799"/>
                  <a:gd name="connsiteX4" fmla="*/ 0 w 6515100"/>
                  <a:gd name="connsiteY4" fmla="*/ 819150 h 3352799"/>
                  <a:gd name="connsiteX0" fmla="*/ 0 w 6515100"/>
                  <a:gd name="connsiteY0" fmla="*/ 819150 h 3352799"/>
                  <a:gd name="connsiteX1" fmla="*/ 3733800 w 6515100"/>
                  <a:gd name="connsiteY1" fmla="*/ 0 h 3352799"/>
                  <a:gd name="connsiteX2" fmla="*/ 6515100 w 6515100"/>
                  <a:gd name="connsiteY2" fmla="*/ 2838449 h 3352799"/>
                  <a:gd name="connsiteX3" fmla="*/ 5067300 w 6515100"/>
                  <a:gd name="connsiteY3" fmla="*/ 3352799 h 3352799"/>
                  <a:gd name="connsiteX4" fmla="*/ 0 w 6515100"/>
                  <a:gd name="connsiteY4" fmla="*/ 819150 h 3352799"/>
                  <a:gd name="connsiteX0" fmla="*/ 0 w 6515100"/>
                  <a:gd name="connsiteY0" fmla="*/ 819150 h 3352799"/>
                  <a:gd name="connsiteX1" fmla="*/ 400050 w 6515100"/>
                  <a:gd name="connsiteY1" fmla="*/ 0 h 3352799"/>
                  <a:gd name="connsiteX2" fmla="*/ 3733800 w 6515100"/>
                  <a:gd name="connsiteY2" fmla="*/ 0 h 3352799"/>
                  <a:gd name="connsiteX3" fmla="*/ 6515100 w 6515100"/>
                  <a:gd name="connsiteY3" fmla="*/ 2838449 h 3352799"/>
                  <a:gd name="connsiteX4" fmla="*/ 5067300 w 6515100"/>
                  <a:gd name="connsiteY4" fmla="*/ 3352799 h 3352799"/>
                  <a:gd name="connsiteX5" fmla="*/ 0 w 6515100"/>
                  <a:gd name="connsiteY5" fmla="*/ 819150 h 3352799"/>
                  <a:gd name="connsiteX0" fmla="*/ 0 w 6267450"/>
                  <a:gd name="connsiteY0" fmla="*/ 857250 h 3352799"/>
                  <a:gd name="connsiteX1" fmla="*/ 152400 w 6267450"/>
                  <a:gd name="connsiteY1" fmla="*/ 0 h 3352799"/>
                  <a:gd name="connsiteX2" fmla="*/ 3486150 w 6267450"/>
                  <a:gd name="connsiteY2" fmla="*/ 0 h 3352799"/>
                  <a:gd name="connsiteX3" fmla="*/ 6267450 w 6267450"/>
                  <a:gd name="connsiteY3" fmla="*/ 2838449 h 3352799"/>
                  <a:gd name="connsiteX4" fmla="*/ 4819650 w 6267450"/>
                  <a:gd name="connsiteY4" fmla="*/ 3352799 h 3352799"/>
                  <a:gd name="connsiteX5" fmla="*/ 0 w 6267450"/>
                  <a:gd name="connsiteY5" fmla="*/ 857250 h 3352799"/>
                  <a:gd name="connsiteX0" fmla="*/ 0 w 6267450"/>
                  <a:gd name="connsiteY0" fmla="*/ 857250 h 3352799"/>
                  <a:gd name="connsiteX1" fmla="*/ 76200 w 6267450"/>
                  <a:gd name="connsiteY1" fmla="*/ 19050 h 3352799"/>
                  <a:gd name="connsiteX2" fmla="*/ 3486150 w 6267450"/>
                  <a:gd name="connsiteY2" fmla="*/ 0 h 3352799"/>
                  <a:gd name="connsiteX3" fmla="*/ 6267450 w 6267450"/>
                  <a:gd name="connsiteY3" fmla="*/ 2838449 h 3352799"/>
                  <a:gd name="connsiteX4" fmla="*/ 4819650 w 6267450"/>
                  <a:gd name="connsiteY4" fmla="*/ 3352799 h 3352799"/>
                  <a:gd name="connsiteX5" fmla="*/ 0 w 6267450"/>
                  <a:gd name="connsiteY5" fmla="*/ 857250 h 3352799"/>
                  <a:gd name="connsiteX0" fmla="*/ 0 w 6244590"/>
                  <a:gd name="connsiteY0" fmla="*/ 880110 h 3352799"/>
                  <a:gd name="connsiteX1" fmla="*/ 53340 w 6244590"/>
                  <a:gd name="connsiteY1" fmla="*/ 19050 h 3352799"/>
                  <a:gd name="connsiteX2" fmla="*/ 3463290 w 6244590"/>
                  <a:gd name="connsiteY2" fmla="*/ 0 h 3352799"/>
                  <a:gd name="connsiteX3" fmla="*/ 6244590 w 6244590"/>
                  <a:gd name="connsiteY3" fmla="*/ 2838449 h 3352799"/>
                  <a:gd name="connsiteX4" fmla="*/ 4796790 w 6244590"/>
                  <a:gd name="connsiteY4" fmla="*/ 3352799 h 3352799"/>
                  <a:gd name="connsiteX5" fmla="*/ 0 w 6244590"/>
                  <a:gd name="connsiteY5" fmla="*/ 880110 h 3352799"/>
                  <a:gd name="connsiteX0" fmla="*/ 0 w 6244590"/>
                  <a:gd name="connsiteY0" fmla="*/ 880110 h 3352799"/>
                  <a:gd name="connsiteX1" fmla="*/ 53340 w 6244590"/>
                  <a:gd name="connsiteY1" fmla="*/ 19050 h 3352799"/>
                  <a:gd name="connsiteX2" fmla="*/ 3463290 w 6244590"/>
                  <a:gd name="connsiteY2" fmla="*/ 0 h 3352799"/>
                  <a:gd name="connsiteX3" fmla="*/ 6244590 w 6244590"/>
                  <a:gd name="connsiteY3" fmla="*/ 2838449 h 3352799"/>
                  <a:gd name="connsiteX4" fmla="*/ 4796790 w 6244590"/>
                  <a:gd name="connsiteY4" fmla="*/ 3352799 h 3352799"/>
                  <a:gd name="connsiteX5" fmla="*/ 0 w 6244590"/>
                  <a:gd name="connsiteY5" fmla="*/ 880110 h 3352799"/>
                  <a:gd name="connsiteX0" fmla="*/ 115012 w 6212738"/>
                  <a:gd name="connsiteY0" fmla="*/ 956310 h 3352799"/>
                  <a:gd name="connsiteX1" fmla="*/ 21488 w 6212738"/>
                  <a:gd name="connsiteY1" fmla="*/ 19050 h 3352799"/>
                  <a:gd name="connsiteX2" fmla="*/ 3431438 w 6212738"/>
                  <a:gd name="connsiteY2" fmla="*/ 0 h 3352799"/>
                  <a:gd name="connsiteX3" fmla="*/ 6212738 w 6212738"/>
                  <a:gd name="connsiteY3" fmla="*/ 2838449 h 3352799"/>
                  <a:gd name="connsiteX4" fmla="*/ 4764938 w 6212738"/>
                  <a:gd name="connsiteY4" fmla="*/ 3352799 h 3352799"/>
                  <a:gd name="connsiteX5" fmla="*/ 115012 w 6212738"/>
                  <a:gd name="connsiteY5" fmla="*/ 956310 h 3352799"/>
                  <a:gd name="connsiteX0" fmla="*/ 0 w 6097726"/>
                  <a:gd name="connsiteY0" fmla="*/ 956310 h 3352799"/>
                  <a:gd name="connsiteX1" fmla="*/ 53339 w 6097726"/>
                  <a:gd name="connsiteY1" fmla="*/ 38100 h 3352799"/>
                  <a:gd name="connsiteX2" fmla="*/ 3316426 w 6097726"/>
                  <a:gd name="connsiteY2" fmla="*/ 0 h 3352799"/>
                  <a:gd name="connsiteX3" fmla="*/ 6097726 w 6097726"/>
                  <a:gd name="connsiteY3" fmla="*/ 2838449 h 3352799"/>
                  <a:gd name="connsiteX4" fmla="*/ 4649926 w 6097726"/>
                  <a:gd name="connsiteY4" fmla="*/ 3352799 h 3352799"/>
                  <a:gd name="connsiteX5" fmla="*/ 0 w 6097726"/>
                  <a:gd name="connsiteY5" fmla="*/ 956310 h 3352799"/>
                  <a:gd name="connsiteX0" fmla="*/ 12823 w 6082576"/>
                  <a:gd name="connsiteY0" fmla="*/ 985339 h 3352799"/>
                  <a:gd name="connsiteX1" fmla="*/ 38189 w 6082576"/>
                  <a:gd name="connsiteY1" fmla="*/ 38100 h 3352799"/>
                  <a:gd name="connsiteX2" fmla="*/ 3301276 w 6082576"/>
                  <a:gd name="connsiteY2" fmla="*/ 0 h 3352799"/>
                  <a:gd name="connsiteX3" fmla="*/ 6082576 w 6082576"/>
                  <a:gd name="connsiteY3" fmla="*/ 2838449 h 3352799"/>
                  <a:gd name="connsiteX4" fmla="*/ 4634776 w 6082576"/>
                  <a:gd name="connsiteY4" fmla="*/ 3352799 h 3352799"/>
                  <a:gd name="connsiteX5" fmla="*/ 12823 w 6082576"/>
                  <a:gd name="connsiteY5" fmla="*/ 985339 h 3352799"/>
                  <a:gd name="connsiteX0" fmla="*/ 2791 w 6072544"/>
                  <a:gd name="connsiteY0" fmla="*/ 1005296 h 3372756"/>
                  <a:gd name="connsiteX1" fmla="*/ 42144 w 6072544"/>
                  <a:gd name="connsiteY1" fmla="*/ 0 h 3372756"/>
                  <a:gd name="connsiteX2" fmla="*/ 3291244 w 6072544"/>
                  <a:gd name="connsiteY2" fmla="*/ 19957 h 3372756"/>
                  <a:gd name="connsiteX3" fmla="*/ 6072544 w 6072544"/>
                  <a:gd name="connsiteY3" fmla="*/ 2858406 h 3372756"/>
                  <a:gd name="connsiteX4" fmla="*/ 4624744 w 6072544"/>
                  <a:gd name="connsiteY4" fmla="*/ 3372756 h 3372756"/>
                  <a:gd name="connsiteX5" fmla="*/ 2791 w 6072544"/>
                  <a:gd name="connsiteY5" fmla="*/ 1005296 h 337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2544" h="3372756">
                    <a:moveTo>
                      <a:pt x="2791" y="1005296"/>
                    </a:moveTo>
                    <a:cubicBezTo>
                      <a:pt x="38351" y="963386"/>
                      <a:pt x="-46756" y="19050"/>
                      <a:pt x="42144" y="0"/>
                    </a:cubicBezTo>
                    <a:lnTo>
                      <a:pt x="3291244" y="19957"/>
                    </a:lnTo>
                    <a:lnTo>
                      <a:pt x="6072544" y="2858406"/>
                    </a:lnTo>
                    <a:lnTo>
                      <a:pt x="4624744" y="3372756"/>
                    </a:lnTo>
                    <a:lnTo>
                      <a:pt x="2791" y="1005296"/>
                    </a:lnTo>
                    <a:close/>
                  </a:path>
                </a:pathLst>
              </a:custGeom>
              <a:gradFill flip="none" rotWithShape="1">
                <a:gsLst>
                  <a:gs pos="8000">
                    <a:schemeClr val="accent1">
                      <a:lumMod val="5000"/>
                      <a:lumOff val="95000"/>
                    </a:schemeClr>
                  </a:gs>
                  <a:gs pos="61000">
                    <a:srgbClr val="FA191D"/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91B74500-6F98-4C77-B922-B3163C3C3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494" b="95570" l="6383" r="98723">
                          <a14:backgroundMark x1="2553" y1="10443" x2="2553" y2="10443"/>
                        </a14:backgroundRemoval>
                      </a14:imgEffect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84" t="48543" r="37223" b="41298"/>
            <a:stretch/>
          </p:blipFill>
          <p:spPr>
            <a:xfrm>
              <a:off x="7334250" y="4515391"/>
              <a:ext cx="2152650" cy="674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918965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61E8C05C-4CF1-4C39-90CA-E9424D0CB4B3}"/>
              </a:ext>
            </a:extLst>
          </p:cNvPr>
          <p:cNvGrpSpPr/>
          <p:nvPr/>
        </p:nvGrpSpPr>
        <p:grpSpPr>
          <a:xfrm rot="900000">
            <a:off x="3425567" y="897276"/>
            <a:ext cx="4949403" cy="5040000"/>
            <a:chOff x="3824074" y="471533"/>
            <a:chExt cx="5965221" cy="6079564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threePt" dir="t">
              <a:rot lat="0" lon="0" rev="10800000"/>
            </a:lightRig>
          </a:scene3d>
        </p:grpSpPr>
        <p:sp>
          <p:nvSpPr>
            <p:cNvPr id="4" name="Flèche : bas 2">
              <a:extLst>
                <a:ext uri="{FF2B5EF4-FFF2-40B4-BE49-F238E27FC236}">
                  <a16:creationId xmlns:a16="http://schemas.microsoft.com/office/drawing/2014/main" id="{C2CCB368-9D62-49B2-AFCD-903209ABAD06}"/>
                </a:ext>
              </a:extLst>
            </p:cNvPr>
            <p:cNvSpPr/>
            <p:nvPr/>
          </p:nvSpPr>
          <p:spPr>
            <a:xfrm rot="10800000">
              <a:off x="4132952" y="1016565"/>
              <a:ext cx="2716512" cy="2986384"/>
            </a:xfrm>
            <a:custGeom>
              <a:avLst/>
              <a:gdLst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1350000 w 1800000"/>
                <a:gd name="connsiteY3" fmla="*/ 0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452779 w 1800000"/>
                <a:gd name="connsiteY3" fmla="*/ 28066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1475763 w 3275763"/>
                <a:gd name="connsiteY0" fmla="*/ 3781150 h 4681150"/>
                <a:gd name="connsiteX1" fmla="*/ 1925763 w 3275763"/>
                <a:gd name="connsiteY1" fmla="*/ 3781150 h 4681150"/>
                <a:gd name="connsiteX2" fmla="*/ 1925763 w 3275763"/>
                <a:gd name="connsiteY2" fmla="*/ 0 h 4681150"/>
                <a:gd name="connsiteX3" fmla="*/ 0 w 3275763"/>
                <a:gd name="connsiteY3" fmla="*/ 661065 h 4681150"/>
                <a:gd name="connsiteX4" fmla="*/ 2825763 w 3275763"/>
                <a:gd name="connsiteY4" fmla="*/ 3781150 h 4681150"/>
                <a:gd name="connsiteX5" fmla="*/ 3275763 w 3275763"/>
                <a:gd name="connsiteY5" fmla="*/ 3781150 h 4681150"/>
                <a:gd name="connsiteX6" fmla="*/ 2375763 w 3275763"/>
                <a:gd name="connsiteY6" fmla="*/ 4681150 h 4681150"/>
                <a:gd name="connsiteX7" fmla="*/ 1475763 w 3275763"/>
                <a:gd name="connsiteY7" fmla="*/ 3781150 h 4681150"/>
                <a:gd name="connsiteX0" fmla="*/ 1475763 w 3275763"/>
                <a:gd name="connsiteY0" fmla="*/ 3120085 h 4020085"/>
                <a:gd name="connsiteX1" fmla="*/ 1925763 w 3275763"/>
                <a:gd name="connsiteY1" fmla="*/ 3120085 h 4020085"/>
                <a:gd name="connsiteX2" fmla="*/ 5249 w 3275763"/>
                <a:gd name="connsiteY2" fmla="*/ 3381 h 4020085"/>
                <a:gd name="connsiteX3" fmla="*/ 0 w 3275763"/>
                <a:gd name="connsiteY3" fmla="*/ 0 h 4020085"/>
                <a:gd name="connsiteX4" fmla="*/ 2825763 w 3275763"/>
                <a:gd name="connsiteY4" fmla="*/ 3120085 h 4020085"/>
                <a:gd name="connsiteX5" fmla="*/ 3275763 w 3275763"/>
                <a:gd name="connsiteY5" fmla="*/ 3120085 h 4020085"/>
                <a:gd name="connsiteX6" fmla="*/ 2375763 w 3275763"/>
                <a:gd name="connsiteY6" fmla="*/ 4020085 h 4020085"/>
                <a:gd name="connsiteX7" fmla="*/ 1475763 w 3275763"/>
                <a:gd name="connsiteY7" fmla="*/ 3120085 h 4020085"/>
                <a:gd name="connsiteX0" fmla="*/ 2307953 w 4107953"/>
                <a:gd name="connsiteY0" fmla="*/ 3116704 h 4016704"/>
                <a:gd name="connsiteX1" fmla="*/ 2757953 w 4107953"/>
                <a:gd name="connsiteY1" fmla="*/ 3116704 h 4016704"/>
                <a:gd name="connsiteX2" fmla="*/ 837439 w 4107953"/>
                <a:gd name="connsiteY2" fmla="*/ 0 h 4016704"/>
                <a:gd name="connsiteX3" fmla="*/ 0 w 4107953"/>
                <a:gd name="connsiteY3" fmla="*/ 121971 h 4016704"/>
                <a:gd name="connsiteX4" fmla="*/ 3657953 w 4107953"/>
                <a:gd name="connsiteY4" fmla="*/ 3116704 h 4016704"/>
                <a:gd name="connsiteX5" fmla="*/ 4107953 w 4107953"/>
                <a:gd name="connsiteY5" fmla="*/ 3116704 h 4016704"/>
                <a:gd name="connsiteX6" fmla="*/ 3207953 w 4107953"/>
                <a:gd name="connsiteY6" fmla="*/ 4016704 h 4016704"/>
                <a:gd name="connsiteX7" fmla="*/ 2307953 w 4107953"/>
                <a:gd name="connsiteY7" fmla="*/ 3116704 h 4016704"/>
                <a:gd name="connsiteX0" fmla="*/ 2307953 w 4107953"/>
                <a:gd name="connsiteY0" fmla="*/ 2994733 h 3894733"/>
                <a:gd name="connsiteX1" fmla="*/ 2757953 w 4107953"/>
                <a:gd name="connsiteY1" fmla="*/ 2994733 h 3894733"/>
                <a:gd name="connsiteX2" fmla="*/ 54223 w 4107953"/>
                <a:gd name="connsiteY2" fmla="*/ 37773 h 3894733"/>
                <a:gd name="connsiteX3" fmla="*/ 0 w 4107953"/>
                <a:gd name="connsiteY3" fmla="*/ 0 h 3894733"/>
                <a:gd name="connsiteX4" fmla="*/ 3657953 w 4107953"/>
                <a:gd name="connsiteY4" fmla="*/ 2994733 h 3894733"/>
                <a:gd name="connsiteX5" fmla="*/ 4107953 w 4107953"/>
                <a:gd name="connsiteY5" fmla="*/ 2994733 h 3894733"/>
                <a:gd name="connsiteX6" fmla="*/ 3207953 w 4107953"/>
                <a:gd name="connsiteY6" fmla="*/ 3894733 h 3894733"/>
                <a:gd name="connsiteX7" fmla="*/ 2307953 w 4107953"/>
                <a:gd name="connsiteY7" fmla="*/ 2994733 h 3894733"/>
                <a:gd name="connsiteX0" fmla="*/ 2253730 w 4053730"/>
                <a:gd name="connsiteY0" fmla="*/ 2972863 h 3872863"/>
                <a:gd name="connsiteX1" fmla="*/ 2703730 w 4053730"/>
                <a:gd name="connsiteY1" fmla="*/ 2972863 h 3872863"/>
                <a:gd name="connsiteX2" fmla="*/ 0 w 4053730"/>
                <a:gd name="connsiteY2" fmla="*/ 15903 h 3872863"/>
                <a:gd name="connsiteX3" fmla="*/ 15107 w 4053730"/>
                <a:gd name="connsiteY3" fmla="*/ 0 h 3872863"/>
                <a:gd name="connsiteX4" fmla="*/ 3603730 w 4053730"/>
                <a:gd name="connsiteY4" fmla="*/ 2972863 h 3872863"/>
                <a:gd name="connsiteX5" fmla="*/ 4053730 w 4053730"/>
                <a:gd name="connsiteY5" fmla="*/ 2972863 h 3872863"/>
                <a:gd name="connsiteX6" fmla="*/ 3153730 w 4053730"/>
                <a:gd name="connsiteY6" fmla="*/ 3872863 h 3872863"/>
                <a:gd name="connsiteX7" fmla="*/ 2253730 w 4053730"/>
                <a:gd name="connsiteY7" fmla="*/ 2972863 h 3872863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43047 w 4096777"/>
                <a:gd name="connsiteY2" fmla="*/ 7579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855 w 4096777"/>
                <a:gd name="connsiteY2" fmla="*/ 523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0 w 4095922"/>
                <a:gd name="connsiteY2" fmla="*/ 770615 h 4698135"/>
                <a:gd name="connsiteX3" fmla="*/ 45863 w 4095922"/>
                <a:gd name="connsiteY3" fmla="*/ 741731 h 4698135"/>
                <a:gd name="connsiteX4" fmla="*/ 3645922 w 4095922"/>
                <a:gd name="connsiteY4" fmla="*/ 3798135 h 4698135"/>
                <a:gd name="connsiteX5" fmla="*/ 4095922 w 4095922"/>
                <a:gd name="connsiteY5" fmla="*/ 3798135 h 4698135"/>
                <a:gd name="connsiteX6" fmla="*/ 3195922 w 4095922"/>
                <a:gd name="connsiteY6" fmla="*/ 4698135 h 4698135"/>
                <a:gd name="connsiteX7" fmla="*/ 2295922 w 4095922"/>
                <a:gd name="connsiteY7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95922" h="4698135">
                  <a:moveTo>
                    <a:pt x="2295922" y="3798135"/>
                  </a:moveTo>
                  <a:lnTo>
                    <a:pt x="2745922" y="3798135"/>
                  </a:lnTo>
                  <a:cubicBezTo>
                    <a:pt x="2815218" y="2487696"/>
                    <a:pt x="2949545" y="-915872"/>
                    <a:pt x="328757" y="594093"/>
                  </a:cubicBezTo>
                  <a:lnTo>
                    <a:pt x="0" y="770615"/>
                  </a:lnTo>
                  <a:lnTo>
                    <a:pt x="45863" y="741731"/>
                  </a:lnTo>
                  <a:cubicBezTo>
                    <a:pt x="3270780" y="-1398082"/>
                    <a:pt x="3374681" y="1549645"/>
                    <a:pt x="3645922" y="3798135"/>
                  </a:cubicBezTo>
                  <a:lnTo>
                    <a:pt x="4095922" y="3798135"/>
                  </a:lnTo>
                  <a:lnTo>
                    <a:pt x="3195922" y="4698135"/>
                  </a:lnTo>
                  <a:lnTo>
                    <a:pt x="2295922" y="3798135"/>
                  </a:lnTo>
                  <a:close/>
                </a:path>
              </a:pathLst>
            </a:custGeom>
            <a:noFill/>
            <a:ln w="349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dkEdge">
              <a:bevelT w="635000" h="635000"/>
              <a:bevelB w="635000" h="6350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1F634344-43D8-4418-AE29-0AEA7AD8D7E5}"/>
                </a:ext>
              </a:extLst>
            </p:cNvPr>
            <p:cNvGrpSpPr/>
            <p:nvPr/>
          </p:nvGrpSpPr>
          <p:grpSpPr>
            <a:xfrm>
              <a:off x="4822381" y="471533"/>
              <a:ext cx="4966914" cy="4754860"/>
              <a:chOff x="4822381" y="471533"/>
              <a:chExt cx="4966914" cy="4754860"/>
            </a:xfrm>
            <a:grpFill/>
          </p:grpSpPr>
          <p:sp>
            <p:nvSpPr>
              <p:cNvPr id="5" name="Flèche : bas 2">
                <a:extLst>
                  <a:ext uri="{FF2B5EF4-FFF2-40B4-BE49-F238E27FC236}">
                    <a16:creationId xmlns:a16="http://schemas.microsoft.com/office/drawing/2014/main" id="{731F07AF-73C2-422A-86A8-342496802B03}"/>
                  </a:ext>
                </a:extLst>
              </p:cNvPr>
              <p:cNvSpPr/>
              <p:nvPr/>
            </p:nvSpPr>
            <p:spPr>
              <a:xfrm rot="12600000">
                <a:off x="4822381" y="471533"/>
                <a:ext cx="2716512" cy="2986384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grpFill/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" name="Flèche : bas 2">
                <a:extLst>
                  <a:ext uri="{FF2B5EF4-FFF2-40B4-BE49-F238E27FC236}">
                    <a16:creationId xmlns:a16="http://schemas.microsoft.com/office/drawing/2014/main" id="{13DBF985-FC78-4C25-8D1E-AB6A7C53ABCB}"/>
                  </a:ext>
                </a:extLst>
              </p:cNvPr>
              <p:cNvSpPr/>
              <p:nvPr/>
            </p:nvSpPr>
            <p:spPr>
              <a:xfrm rot="14400000">
                <a:off x="5584050" y="374039"/>
                <a:ext cx="2716512" cy="2986384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noFill/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Flèche : bas 2">
                <a:extLst>
                  <a:ext uri="{FF2B5EF4-FFF2-40B4-BE49-F238E27FC236}">
                    <a16:creationId xmlns:a16="http://schemas.microsoft.com/office/drawing/2014/main" id="{D89582DA-B0D7-4574-BE52-44AABA5B0B8B}"/>
                  </a:ext>
                </a:extLst>
              </p:cNvPr>
              <p:cNvSpPr/>
              <p:nvPr/>
            </p:nvSpPr>
            <p:spPr>
              <a:xfrm rot="16200000">
                <a:off x="6396846" y="684477"/>
                <a:ext cx="2716512" cy="2986384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noFill/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" name="Flèche : bas 2">
                <a:extLst>
                  <a:ext uri="{FF2B5EF4-FFF2-40B4-BE49-F238E27FC236}">
                    <a16:creationId xmlns:a16="http://schemas.microsoft.com/office/drawing/2014/main" id="{7C156C65-C01B-4296-88C1-3286F2FD87AA}"/>
                  </a:ext>
                </a:extLst>
              </p:cNvPr>
              <p:cNvSpPr/>
              <p:nvPr/>
            </p:nvSpPr>
            <p:spPr>
              <a:xfrm rot="18000000">
                <a:off x="6937847" y="1362174"/>
                <a:ext cx="2716512" cy="2986384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noFill/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" name="Flèche : bas 2">
                <a:extLst>
                  <a:ext uri="{FF2B5EF4-FFF2-40B4-BE49-F238E27FC236}">
                    <a16:creationId xmlns:a16="http://schemas.microsoft.com/office/drawing/2014/main" id="{5E6CFAE2-E17A-498A-97BD-B631FA4D6509}"/>
                  </a:ext>
                </a:extLst>
              </p:cNvPr>
              <p:cNvSpPr/>
              <p:nvPr/>
            </p:nvSpPr>
            <p:spPr>
              <a:xfrm rot="19800000">
                <a:off x="7069952" y="2240010"/>
                <a:ext cx="2716512" cy="2986383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noFill/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Flèche : bas 2">
              <a:extLst>
                <a:ext uri="{FF2B5EF4-FFF2-40B4-BE49-F238E27FC236}">
                  <a16:creationId xmlns:a16="http://schemas.microsoft.com/office/drawing/2014/main" id="{2DD5208C-0CC0-404C-A89B-3C1B1CA2A9B1}"/>
                </a:ext>
              </a:extLst>
            </p:cNvPr>
            <p:cNvSpPr/>
            <p:nvPr/>
          </p:nvSpPr>
          <p:spPr>
            <a:xfrm>
              <a:off x="6754710" y="3043930"/>
              <a:ext cx="2716512" cy="2986384"/>
            </a:xfrm>
            <a:custGeom>
              <a:avLst/>
              <a:gdLst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1350000 w 1800000"/>
                <a:gd name="connsiteY3" fmla="*/ 0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452779 w 1800000"/>
                <a:gd name="connsiteY3" fmla="*/ 28066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1475763 w 3275763"/>
                <a:gd name="connsiteY0" fmla="*/ 3781150 h 4681150"/>
                <a:gd name="connsiteX1" fmla="*/ 1925763 w 3275763"/>
                <a:gd name="connsiteY1" fmla="*/ 3781150 h 4681150"/>
                <a:gd name="connsiteX2" fmla="*/ 1925763 w 3275763"/>
                <a:gd name="connsiteY2" fmla="*/ 0 h 4681150"/>
                <a:gd name="connsiteX3" fmla="*/ 0 w 3275763"/>
                <a:gd name="connsiteY3" fmla="*/ 661065 h 4681150"/>
                <a:gd name="connsiteX4" fmla="*/ 2825763 w 3275763"/>
                <a:gd name="connsiteY4" fmla="*/ 3781150 h 4681150"/>
                <a:gd name="connsiteX5" fmla="*/ 3275763 w 3275763"/>
                <a:gd name="connsiteY5" fmla="*/ 3781150 h 4681150"/>
                <a:gd name="connsiteX6" fmla="*/ 2375763 w 3275763"/>
                <a:gd name="connsiteY6" fmla="*/ 4681150 h 4681150"/>
                <a:gd name="connsiteX7" fmla="*/ 1475763 w 3275763"/>
                <a:gd name="connsiteY7" fmla="*/ 3781150 h 4681150"/>
                <a:gd name="connsiteX0" fmla="*/ 1475763 w 3275763"/>
                <a:gd name="connsiteY0" fmla="*/ 3120085 h 4020085"/>
                <a:gd name="connsiteX1" fmla="*/ 1925763 w 3275763"/>
                <a:gd name="connsiteY1" fmla="*/ 3120085 h 4020085"/>
                <a:gd name="connsiteX2" fmla="*/ 5249 w 3275763"/>
                <a:gd name="connsiteY2" fmla="*/ 3381 h 4020085"/>
                <a:gd name="connsiteX3" fmla="*/ 0 w 3275763"/>
                <a:gd name="connsiteY3" fmla="*/ 0 h 4020085"/>
                <a:gd name="connsiteX4" fmla="*/ 2825763 w 3275763"/>
                <a:gd name="connsiteY4" fmla="*/ 3120085 h 4020085"/>
                <a:gd name="connsiteX5" fmla="*/ 3275763 w 3275763"/>
                <a:gd name="connsiteY5" fmla="*/ 3120085 h 4020085"/>
                <a:gd name="connsiteX6" fmla="*/ 2375763 w 3275763"/>
                <a:gd name="connsiteY6" fmla="*/ 4020085 h 4020085"/>
                <a:gd name="connsiteX7" fmla="*/ 1475763 w 3275763"/>
                <a:gd name="connsiteY7" fmla="*/ 3120085 h 4020085"/>
                <a:gd name="connsiteX0" fmla="*/ 2307953 w 4107953"/>
                <a:gd name="connsiteY0" fmla="*/ 3116704 h 4016704"/>
                <a:gd name="connsiteX1" fmla="*/ 2757953 w 4107953"/>
                <a:gd name="connsiteY1" fmla="*/ 3116704 h 4016704"/>
                <a:gd name="connsiteX2" fmla="*/ 837439 w 4107953"/>
                <a:gd name="connsiteY2" fmla="*/ 0 h 4016704"/>
                <a:gd name="connsiteX3" fmla="*/ 0 w 4107953"/>
                <a:gd name="connsiteY3" fmla="*/ 121971 h 4016704"/>
                <a:gd name="connsiteX4" fmla="*/ 3657953 w 4107953"/>
                <a:gd name="connsiteY4" fmla="*/ 3116704 h 4016704"/>
                <a:gd name="connsiteX5" fmla="*/ 4107953 w 4107953"/>
                <a:gd name="connsiteY5" fmla="*/ 3116704 h 4016704"/>
                <a:gd name="connsiteX6" fmla="*/ 3207953 w 4107953"/>
                <a:gd name="connsiteY6" fmla="*/ 4016704 h 4016704"/>
                <a:gd name="connsiteX7" fmla="*/ 2307953 w 4107953"/>
                <a:gd name="connsiteY7" fmla="*/ 3116704 h 4016704"/>
                <a:gd name="connsiteX0" fmla="*/ 2307953 w 4107953"/>
                <a:gd name="connsiteY0" fmla="*/ 2994733 h 3894733"/>
                <a:gd name="connsiteX1" fmla="*/ 2757953 w 4107953"/>
                <a:gd name="connsiteY1" fmla="*/ 2994733 h 3894733"/>
                <a:gd name="connsiteX2" fmla="*/ 54223 w 4107953"/>
                <a:gd name="connsiteY2" fmla="*/ 37773 h 3894733"/>
                <a:gd name="connsiteX3" fmla="*/ 0 w 4107953"/>
                <a:gd name="connsiteY3" fmla="*/ 0 h 3894733"/>
                <a:gd name="connsiteX4" fmla="*/ 3657953 w 4107953"/>
                <a:gd name="connsiteY4" fmla="*/ 2994733 h 3894733"/>
                <a:gd name="connsiteX5" fmla="*/ 4107953 w 4107953"/>
                <a:gd name="connsiteY5" fmla="*/ 2994733 h 3894733"/>
                <a:gd name="connsiteX6" fmla="*/ 3207953 w 4107953"/>
                <a:gd name="connsiteY6" fmla="*/ 3894733 h 3894733"/>
                <a:gd name="connsiteX7" fmla="*/ 2307953 w 4107953"/>
                <a:gd name="connsiteY7" fmla="*/ 2994733 h 3894733"/>
                <a:gd name="connsiteX0" fmla="*/ 2253730 w 4053730"/>
                <a:gd name="connsiteY0" fmla="*/ 2972863 h 3872863"/>
                <a:gd name="connsiteX1" fmla="*/ 2703730 w 4053730"/>
                <a:gd name="connsiteY1" fmla="*/ 2972863 h 3872863"/>
                <a:gd name="connsiteX2" fmla="*/ 0 w 4053730"/>
                <a:gd name="connsiteY2" fmla="*/ 15903 h 3872863"/>
                <a:gd name="connsiteX3" fmla="*/ 15107 w 4053730"/>
                <a:gd name="connsiteY3" fmla="*/ 0 h 3872863"/>
                <a:gd name="connsiteX4" fmla="*/ 3603730 w 4053730"/>
                <a:gd name="connsiteY4" fmla="*/ 2972863 h 3872863"/>
                <a:gd name="connsiteX5" fmla="*/ 4053730 w 4053730"/>
                <a:gd name="connsiteY5" fmla="*/ 2972863 h 3872863"/>
                <a:gd name="connsiteX6" fmla="*/ 3153730 w 4053730"/>
                <a:gd name="connsiteY6" fmla="*/ 3872863 h 3872863"/>
                <a:gd name="connsiteX7" fmla="*/ 2253730 w 4053730"/>
                <a:gd name="connsiteY7" fmla="*/ 2972863 h 3872863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43047 w 4096777"/>
                <a:gd name="connsiteY2" fmla="*/ 7579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855 w 4096777"/>
                <a:gd name="connsiteY2" fmla="*/ 523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0 w 4095922"/>
                <a:gd name="connsiteY2" fmla="*/ 770615 h 4698135"/>
                <a:gd name="connsiteX3" fmla="*/ 45863 w 4095922"/>
                <a:gd name="connsiteY3" fmla="*/ 741731 h 4698135"/>
                <a:gd name="connsiteX4" fmla="*/ 3645922 w 4095922"/>
                <a:gd name="connsiteY4" fmla="*/ 3798135 h 4698135"/>
                <a:gd name="connsiteX5" fmla="*/ 4095922 w 4095922"/>
                <a:gd name="connsiteY5" fmla="*/ 3798135 h 4698135"/>
                <a:gd name="connsiteX6" fmla="*/ 3195922 w 4095922"/>
                <a:gd name="connsiteY6" fmla="*/ 4698135 h 4698135"/>
                <a:gd name="connsiteX7" fmla="*/ 2295922 w 4095922"/>
                <a:gd name="connsiteY7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95922" h="4698135">
                  <a:moveTo>
                    <a:pt x="2295922" y="3798135"/>
                  </a:moveTo>
                  <a:lnTo>
                    <a:pt x="2745922" y="3798135"/>
                  </a:lnTo>
                  <a:cubicBezTo>
                    <a:pt x="2815218" y="2487696"/>
                    <a:pt x="2949545" y="-915872"/>
                    <a:pt x="328757" y="594093"/>
                  </a:cubicBezTo>
                  <a:lnTo>
                    <a:pt x="0" y="770615"/>
                  </a:lnTo>
                  <a:lnTo>
                    <a:pt x="45863" y="741731"/>
                  </a:lnTo>
                  <a:cubicBezTo>
                    <a:pt x="3270780" y="-1398082"/>
                    <a:pt x="3374681" y="1549645"/>
                    <a:pt x="3645922" y="3798135"/>
                  </a:cubicBezTo>
                  <a:lnTo>
                    <a:pt x="4095922" y="3798135"/>
                  </a:lnTo>
                  <a:lnTo>
                    <a:pt x="3195922" y="4698135"/>
                  </a:lnTo>
                  <a:lnTo>
                    <a:pt x="2295922" y="3798135"/>
                  </a:lnTo>
                  <a:close/>
                </a:path>
              </a:pathLst>
            </a:custGeom>
            <a:noFill/>
            <a:ln w="349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dkEdge">
              <a:bevelT w="635000" h="635000"/>
              <a:bevelB w="635000" h="6350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DC2EB603-13BD-4531-BA76-7DB24EF0C097}"/>
                </a:ext>
              </a:extLst>
            </p:cNvPr>
            <p:cNvGrpSpPr/>
            <p:nvPr/>
          </p:nvGrpSpPr>
          <p:grpSpPr>
            <a:xfrm rot="10800000">
              <a:off x="3824074" y="1825519"/>
              <a:ext cx="5076105" cy="4725578"/>
              <a:chOff x="4822381" y="471533"/>
              <a:chExt cx="5076105" cy="4725578"/>
            </a:xfrm>
            <a:grpFill/>
          </p:grpSpPr>
          <p:sp>
            <p:nvSpPr>
              <p:cNvPr id="13" name="Flèche : bas 2">
                <a:extLst>
                  <a:ext uri="{FF2B5EF4-FFF2-40B4-BE49-F238E27FC236}">
                    <a16:creationId xmlns:a16="http://schemas.microsoft.com/office/drawing/2014/main" id="{E62F5014-B379-4E18-A4A9-2CBDE49415CA}"/>
                  </a:ext>
                </a:extLst>
              </p:cNvPr>
              <p:cNvSpPr/>
              <p:nvPr/>
            </p:nvSpPr>
            <p:spPr>
              <a:xfrm rot="12600000">
                <a:off x="4822381" y="471533"/>
                <a:ext cx="2716512" cy="2986384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noFill/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" name="Flèche : bas 2">
                <a:extLst>
                  <a:ext uri="{FF2B5EF4-FFF2-40B4-BE49-F238E27FC236}">
                    <a16:creationId xmlns:a16="http://schemas.microsoft.com/office/drawing/2014/main" id="{8BAFF4FA-8CFC-42A1-9E2E-6F2865889649}"/>
                  </a:ext>
                </a:extLst>
              </p:cNvPr>
              <p:cNvSpPr/>
              <p:nvPr/>
            </p:nvSpPr>
            <p:spPr>
              <a:xfrm rot="14400000">
                <a:off x="5693240" y="344756"/>
                <a:ext cx="2716512" cy="2986384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noFill/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" name="Flèche : bas 2">
                <a:extLst>
                  <a:ext uri="{FF2B5EF4-FFF2-40B4-BE49-F238E27FC236}">
                    <a16:creationId xmlns:a16="http://schemas.microsoft.com/office/drawing/2014/main" id="{D90D0942-C0A2-4B34-A507-F9D906AD4F9C}"/>
                  </a:ext>
                </a:extLst>
              </p:cNvPr>
              <p:cNvSpPr/>
              <p:nvPr/>
            </p:nvSpPr>
            <p:spPr>
              <a:xfrm rot="16200000">
                <a:off x="6506038" y="655195"/>
                <a:ext cx="2716512" cy="2986384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noFill/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" name="Flèche : bas 2">
                <a:extLst>
                  <a:ext uri="{FF2B5EF4-FFF2-40B4-BE49-F238E27FC236}">
                    <a16:creationId xmlns:a16="http://schemas.microsoft.com/office/drawing/2014/main" id="{D7728D2D-8577-4A03-9299-AF0A07A2E585}"/>
                  </a:ext>
                </a:extLst>
              </p:cNvPr>
              <p:cNvSpPr/>
              <p:nvPr/>
            </p:nvSpPr>
            <p:spPr>
              <a:xfrm rot="18000000">
                <a:off x="7047038" y="1332891"/>
                <a:ext cx="2716512" cy="2986384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noFill/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7" name="Flèche : bas 2">
                <a:extLst>
                  <a:ext uri="{FF2B5EF4-FFF2-40B4-BE49-F238E27FC236}">
                    <a16:creationId xmlns:a16="http://schemas.microsoft.com/office/drawing/2014/main" id="{25792325-0E04-4C9C-827C-E99F175797EC}"/>
                  </a:ext>
                </a:extLst>
              </p:cNvPr>
              <p:cNvSpPr/>
              <p:nvPr/>
            </p:nvSpPr>
            <p:spPr>
              <a:xfrm rot="19800000">
                <a:off x="7179143" y="2210727"/>
                <a:ext cx="2716512" cy="2986384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noFill/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FF8BB4B-81D5-4679-A775-100E3847E6EF}"/>
              </a:ext>
            </a:extLst>
          </p:cNvPr>
          <p:cNvSpPr/>
          <p:nvPr/>
        </p:nvSpPr>
        <p:spPr>
          <a:xfrm>
            <a:off x="5318131" y="-170252"/>
            <a:ext cx="1007326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698500" h="698500"/>
          </a:sp3d>
        </p:spPr>
        <p:txBody>
          <a:bodyPr wrap="square" lIns="91440" tIns="45720" rIns="91440" bIns="4572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6000" b="1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Bodoni MT" panose="02070603080606020203" pitchFamily="18" charset="0"/>
              </a:rPr>
              <a:t>12</a:t>
            </a:r>
            <a:endParaRPr lang="fr-FR" sz="3200" b="1" cap="none" spc="0" dirty="0">
              <a:ln>
                <a:solidFill>
                  <a:schemeClr val="tx1"/>
                </a:solidFill>
              </a:ln>
              <a:solidFill>
                <a:schemeClr val="accent3"/>
              </a:solidFill>
              <a:effectLst/>
              <a:latin typeface="Bodoni MT" panose="02070603080606020203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E92F39-1518-4CED-92C9-996CBA4BB86C}"/>
              </a:ext>
            </a:extLst>
          </p:cNvPr>
          <p:cNvSpPr/>
          <p:nvPr/>
        </p:nvSpPr>
        <p:spPr>
          <a:xfrm>
            <a:off x="5547323" y="6006583"/>
            <a:ext cx="1007326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698500" h="698500"/>
          </a:sp3d>
        </p:spPr>
        <p:txBody>
          <a:bodyPr wrap="square" lIns="91440" tIns="45720" rIns="91440" bIns="4572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6000" b="1" cap="none" spc="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/>
                <a:latin typeface="Bodoni MT" panose="02070603080606020203" pitchFamily="18" charset="0"/>
              </a:rPr>
              <a:t>6</a:t>
            </a:r>
            <a:endParaRPr lang="fr-FR" sz="3200" b="1" cap="none" spc="0" dirty="0">
              <a:ln>
                <a:solidFill>
                  <a:schemeClr val="tx1"/>
                </a:solidFill>
              </a:ln>
              <a:solidFill>
                <a:schemeClr val="accent3"/>
              </a:solidFill>
              <a:effectLst/>
              <a:latin typeface="Bodoni MT" panose="02070603080606020203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2FBD0E-6E79-42AA-877D-48EE69352EC7}"/>
              </a:ext>
            </a:extLst>
          </p:cNvPr>
          <p:cNvSpPr/>
          <p:nvPr/>
        </p:nvSpPr>
        <p:spPr>
          <a:xfrm>
            <a:off x="8688717" y="2805226"/>
            <a:ext cx="1007326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698500" h="698500"/>
          </a:sp3d>
        </p:spPr>
        <p:txBody>
          <a:bodyPr wrap="square" lIns="91440" tIns="45720" rIns="91440" bIns="4572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6000" b="1" cap="none" spc="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/>
                <a:latin typeface="Bodoni MT" panose="02070603080606020203" pitchFamily="18" charset="0"/>
              </a:rPr>
              <a:t>3</a:t>
            </a:r>
            <a:endParaRPr lang="fr-FR" sz="3200" b="1" cap="none" spc="0" dirty="0">
              <a:ln>
                <a:solidFill>
                  <a:schemeClr val="tx1"/>
                </a:solidFill>
              </a:ln>
              <a:solidFill>
                <a:schemeClr val="accent3"/>
              </a:solidFill>
              <a:effectLst/>
              <a:latin typeface="Bodoni MT" panose="02070603080606020203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623A97-B21C-41AE-B394-E86892520503}"/>
              </a:ext>
            </a:extLst>
          </p:cNvPr>
          <p:cNvSpPr/>
          <p:nvPr/>
        </p:nvSpPr>
        <p:spPr>
          <a:xfrm>
            <a:off x="2220612" y="3049504"/>
            <a:ext cx="1007326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698500" h="698500"/>
          </a:sp3d>
        </p:spPr>
        <p:txBody>
          <a:bodyPr wrap="square" lIns="91440" tIns="45720" rIns="91440" bIns="4572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6000" b="1" cap="none" spc="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/>
                <a:latin typeface="Bodoni MT" panose="02070603080606020203" pitchFamily="18" charset="0"/>
              </a:rPr>
              <a:t>6</a:t>
            </a:r>
            <a:endParaRPr lang="fr-FR" sz="3200" b="1" cap="none" spc="0" dirty="0">
              <a:ln>
                <a:solidFill>
                  <a:schemeClr val="tx1"/>
                </a:solidFill>
              </a:ln>
              <a:solidFill>
                <a:schemeClr val="accent3"/>
              </a:solidFill>
              <a:effectLst/>
              <a:latin typeface="Bodoni MT" panose="02070603080606020203" pitchFamily="18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8E4AE23B-DB35-4A5F-8D26-B4B51CE06F52}"/>
              </a:ext>
            </a:extLst>
          </p:cNvPr>
          <p:cNvGrpSpPr/>
          <p:nvPr/>
        </p:nvGrpSpPr>
        <p:grpSpPr>
          <a:xfrm rot="900000">
            <a:off x="3425567" y="897276"/>
            <a:ext cx="4949403" cy="5040000"/>
            <a:chOff x="3824074" y="471533"/>
            <a:chExt cx="5965221" cy="6079564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threePt" dir="t">
              <a:rot lat="0" lon="0" rev="10800000"/>
            </a:lightRig>
          </a:scene3d>
        </p:grpSpPr>
        <p:sp>
          <p:nvSpPr>
            <p:cNvPr id="24" name="Flèche : bas 2">
              <a:extLst>
                <a:ext uri="{FF2B5EF4-FFF2-40B4-BE49-F238E27FC236}">
                  <a16:creationId xmlns:a16="http://schemas.microsoft.com/office/drawing/2014/main" id="{498748CA-37A3-4EB3-A35F-14617FC7348A}"/>
                </a:ext>
              </a:extLst>
            </p:cNvPr>
            <p:cNvSpPr/>
            <p:nvPr/>
          </p:nvSpPr>
          <p:spPr>
            <a:xfrm rot="10800000">
              <a:off x="4132952" y="1016565"/>
              <a:ext cx="2716512" cy="2986384"/>
            </a:xfrm>
            <a:custGeom>
              <a:avLst/>
              <a:gdLst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1350000 w 1800000"/>
                <a:gd name="connsiteY3" fmla="*/ 0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452779 w 1800000"/>
                <a:gd name="connsiteY3" fmla="*/ 28066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1475763 w 3275763"/>
                <a:gd name="connsiteY0" fmla="*/ 3781150 h 4681150"/>
                <a:gd name="connsiteX1" fmla="*/ 1925763 w 3275763"/>
                <a:gd name="connsiteY1" fmla="*/ 3781150 h 4681150"/>
                <a:gd name="connsiteX2" fmla="*/ 1925763 w 3275763"/>
                <a:gd name="connsiteY2" fmla="*/ 0 h 4681150"/>
                <a:gd name="connsiteX3" fmla="*/ 0 w 3275763"/>
                <a:gd name="connsiteY3" fmla="*/ 661065 h 4681150"/>
                <a:gd name="connsiteX4" fmla="*/ 2825763 w 3275763"/>
                <a:gd name="connsiteY4" fmla="*/ 3781150 h 4681150"/>
                <a:gd name="connsiteX5" fmla="*/ 3275763 w 3275763"/>
                <a:gd name="connsiteY5" fmla="*/ 3781150 h 4681150"/>
                <a:gd name="connsiteX6" fmla="*/ 2375763 w 3275763"/>
                <a:gd name="connsiteY6" fmla="*/ 4681150 h 4681150"/>
                <a:gd name="connsiteX7" fmla="*/ 1475763 w 3275763"/>
                <a:gd name="connsiteY7" fmla="*/ 3781150 h 4681150"/>
                <a:gd name="connsiteX0" fmla="*/ 1475763 w 3275763"/>
                <a:gd name="connsiteY0" fmla="*/ 3120085 h 4020085"/>
                <a:gd name="connsiteX1" fmla="*/ 1925763 w 3275763"/>
                <a:gd name="connsiteY1" fmla="*/ 3120085 h 4020085"/>
                <a:gd name="connsiteX2" fmla="*/ 5249 w 3275763"/>
                <a:gd name="connsiteY2" fmla="*/ 3381 h 4020085"/>
                <a:gd name="connsiteX3" fmla="*/ 0 w 3275763"/>
                <a:gd name="connsiteY3" fmla="*/ 0 h 4020085"/>
                <a:gd name="connsiteX4" fmla="*/ 2825763 w 3275763"/>
                <a:gd name="connsiteY4" fmla="*/ 3120085 h 4020085"/>
                <a:gd name="connsiteX5" fmla="*/ 3275763 w 3275763"/>
                <a:gd name="connsiteY5" fmla="*/ 3120085 h 4020085"/>
                <a:gd name="connsiteX6" fmla="*/ 2375763 w 3275763"/>
                <a:gd name="connsiteY6" fmla="*/ 4020085 h 4020085"/>
                <a:gd name="connsiteX7" fmla="*/ 1475763 w 3275763"/>
                <a:gd name="connsiteY7" fmla="*/ 3120085 h 4020085"/>
                <a:gd name="connsiteX0" fmla="*/ 2307953 w 4107953"/>
                <a:gd name="connsiteY0" fmla="*/ 3116704 h 4016704"/>
                <a:gd name="connsiteX1" fmla="*/ 2757953 w 4107953"/>
                <a:gd name="connsiteY1" fmla="*/ 3116704 h 4016704"/>
                <a:gd name="connsiteX2" fmla="*/ 837439 w 4107953"/>
                <a:gd name="connsiteY2" fmla="*/ 0 h 4016704"/>
                <a:gd name="connsiteX3" fmla="*/ 0 w 4107953"/>
                <a:gd name="connsiteY3" fmla="*/ 121971 h 4016704"/>
                <a:gd name="connsiteX4" fmla="*/ 3657953 w 4107953"/>
                <a:gd name="connsiteY4" fmla="*/ 3116704 h 4016704"/>
                <a:gd name="connsiteX5" fmla="*/ 4107953 w 4107953"/>
                <a:gd name="connsiteY5" fmla="*/ 3116704 h 4016704"/>
                <a:gd name="connsiteX6" fmla="*/ 3207953 w 4107953"/>
                <a:gd name="connsiteY6" fmla="*/ 4016704 h 4016704"/>
                <a:gd name="connsiteX7" fmla="*/ 2307953 w 4107953"/>
                <a:gd name="connsiteY7" fmla="*/ 3116704 h 4016704"/>
                <a:gd name="connsiteX0" fmla="*/ 2307953 w 4107953"/>
                <a:gd name="connsiteY0" fmla="*/ 2994733 h 3894733"/>
                <a:gd name="connsiteX1" fmla="*/ 2757953 w 4107953"/>
                <a:gd name="connsiteY1" fmla="*/ 2994733 h 3894733"/>
                <a:gd name="connsiteX2" fmla="*/ 54223 w 4107953"/>
                <a:gd name="connsiteY2" fmla="*/ 37773 h 3894733"/>
                <a:gd name="connsiteX3" fmla="*/ 0 w 4107953"/>
                <a:gd name="connsiteY3" fmla="*/ 0 h 3894733"/>
                <a:gd name="connsiteX4" fmla="*/ 3657953 w 4107953"/>
                <a:gd name="connsiteY4" fmla="*/ 2994733 h 3894733"/>
                <a:gd name="connsiteX5" fmla="*/ 4107953 w 4107953"/>
                <a:gd name="connsiteY5" fmla="*/ 2994733 h 3894733"/>
                <a:gd name="connsiteX6" fmla="*/ 3207953 w 4107953"/>
                <a:gd name="connsiteY6" fmla="*/ 3894733 h 3894733"/>
                <a:gd name="connsiteX7" fmla="*/ 2307953 w 4107953"/>
                <a:gd name="connsiteY7" fmla="*/ 2994733 h 3894733"/>
                <a:gd name="connsiteX0" fmla="*/ 2253730 w 4053730"/>
                <a:gd name="connsiteY0" fmla="*/ 2972863 h 3872863"/>
                <a:gd name="connsiteX1" fmla="*/ 2703730 w 4053730"/>
                <a:gd name="connsiteY1" fmla="*/ 2972863 h 3872863"/>
                <a:gd name="connsiteX2" fmla="*/ 0 w 4053730"/>
                <a:gd name="connsiteY2" fmla="*/ 15903 h 3872863"/>
                <a:gd name="connsiteX3" fmla="*/ 15107 w 4053730"/>
                <a:gd name="connsiteY3" fmla="*/ 0 h 3872863"/>
                <a:gd name="connsiteX4" fmla="*/ 3603730 w 4053730"/>
                <a:gd name="connsiteY4" fmla="*/ 2972863 h 3872863"/>
                <a:gd name="connsiteX5" fmla="*/ 4053730 w 4053730"/>
                <a:gd name="connsiteY5" fmla="*/ 2972863 h 3872863"/>
                <a:gd name="connsiteX6" fmla="*/ 3153730 w 4053730"/>
                <a:gd name="connsiteY6" fmla="*/ 3872863 h 3872863"/>
                <a:gd name="connsiteX7" fmla="*/ 2253730 w 4053730"/>
                <a:gd name="connsiteY7" fmla="*/ 2972863 h 3872863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43047 w 4096777"/>
                <a:gd name="connsiteY2" fmla="*/ 7579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855 w 4096777"/>
                <a:gd name="connsiteY2" fmla="*/ 523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0 w 4095922"/>
                <a:gd name="connsiteY2" fmla="*/ 770615 h 4698135"/>
                <a:gd name="connsiteX3" fmla="*/ 45863 w 4095922"/>
                <a:gd name="connsiteY3" fmla="*/ 741731 h 4698135"/>
                <a:gd name="connsiteX4" fmla="*/ 3645922 w 4095922"/>
                <a:gd name="connsiteY4" fmla="*/ 3798135 h 4698135"/>
                <a:gd name="connsiteX5" fmla="*/ 4095922 w 4095922"/>
                <a:gd name="connsiteY5" fmla="*/ 3798135 h 4698135"/>
                <a:gd name="connsiteX6" fmla="*/ 3195922 w 4095922"/>
                <a:gd name="connsiteY6" fmla="*/ 4698135 h 4698135"/>
                <a:gd name="connsiteX7" fmla="*/ 2295922 w 4095922"/>
                <a:gd name="connsiteY7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95922" h="4698135">
                  <a:moveTo>
                    <a:pt x="2295922" y="3798135"/>
                  </a:moveTo>
                  <a:lnTo>
                    <a:pt x="2745922" y="3798135"/>
                  </a:lnTo>
                  <a:cubicBezTo>
                    <a:pt x="2815218" y="2487696"/>
                    <a:pt x="2949545" y="-915872"/>
                    <a:pt x="328757" y="594093"/>
                  </a:cubicBezTo>
                  <a:lnTo>
                    <a:pt x="0" y="770615"/>
                  </a:lnTo>
                  <a:lnTo>
                    <a:pt x="45863" y="741731"/>
                  </a:lnTo>
                  <a:cubicBezTo>
                    <a:pt x="3270780" y="-1398082"/>
                    <a:pt x="3374681" y="1549645"/>
                    <a:pt x="3645922" y="3798135"/>
                  </a:cubicBezTo>
                  <a:lnTo>
                    <a:pt x="4095922" y="3798135"/>
                  </a:lnTo>
                  <a:lnTo>
                    <a:pt x="3195922" y="4698135"/>
                  </a:lnTo>
                  <a:lnTo>
                    <a:pt x="2295922" y="3798135"/>
                  </a:lnTo>
                  <a:close/>
                </a:path>
              </a:pathLst>
            </a:custGeom>
            <a:noFill/>
            <a:ln w="349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dkEdge">
              <a:bevelT w="635000" h="635000"/>
              <a:bevelB w="635000" h="6350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A7BECD6-C9E1-4896-B4FC-ECCE1D392DD1}"/>
                </a:ext>
              </a:extLst>
            </p:cNvPr>
            <p:cNvGrpSpPr/>
            <p:nvPr/>
          </p:nvGrpSpPr>
          <p:grpSpPr>
            <a:xfrm>
              <a:off x="4822381" y="471533"/>
              <a:ext cx="4966914" cy="4754860"/>
              <a:chOff x="4822381" y="471533"/>
              <a:chExt cx="4966914" cy="4754860"/>
            </a:xfrm>
            <a:grpFill/>
          </p:grpSpPr>
          <p:sp>
            <p:nvSpPr>
              <p:cNvPr id="33" name="Flèche : bas 2">
                <a:extLst>
                  <a:ext uri="{FF2B5EF4-FFF2-40B4-BE49-F238E27FC236}">
                    <a16:creationId xmlns:a16="http://schemas.microsoft.com/office/drawing/2014/main" id="{E0EF9C61-0D57-47C8-A149-511B3A08B4A5}"/>
                  </a:ext>
                </a:extLst>
              </p:cNvPr>
              <p:cNvSpPr/>
              <p:nvPr/>
            </p:nvSpPr>
            <p:spPr>
              <a:xfrm rot="12600000">
                <a:off x="4822381" y="471533"/>
                <a:ext cx="2716512" cy="2986384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solidFill>
                <a:srgbClr val="FF0000"/>
              </a:solidFill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4" name="Flèche : bas 2">
                <a:extLst>
                  <a:ext uri="{FF2B5EF4-FFF2-40B4-BE49-F238E27FC236}">
                    <a16:creationId xmlns:a16="http://schemas.microsoft.com/office/drawing/2014/main" id="{6FF86956-17E7-455A-ABD0-E370554B9170}"/>
                  </a:ext>
                </a:extLst>
              </p:cNvPr>
              <p:cNvSpPr/>
              <p:nvPr/>
            </p:nvSpPr>
            <p:spPr>
              <a:xfrm rot="14400000">
                <a:off x="5584050" y="374039"/>
                <a:ext cx="2716512" cy="2986384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noFill/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5" name="Flèche : bas 2">
                <a:extLst>
                  <a:ext uri="{FF2B5EF4-FFF2-40B4-BE49-F238E27FC236}">
                    <a16:creationId xmlns:a16="http://schemas.microsoft.com/office/drawing/2014/main" id="{3F00A63C-6246-4EBE-A4FA-7BAF2D51D427}"/>
                  </a:ext>
                </a:extLst>
              </p:cNvPr>
              <p:cNvSpPr/>
              <p:nvPr/>
            </p:nvSpPr>
            <p:spPr>
              <a:xfrm rot="16200000">
                <a:off x="6396846" y="684477"/>
                <a:ext cx="2716512" cy="2986384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noFill/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6" name="Flèche : bas 2">
                <a:extLst>
                  <a:ext uri="{FF2B5EF4-FFF2-40B4-BE49-F238E27FC236}">
                    <a16:creationId xmlns:a16="http://schemas.microsoft.com/office/drawing/2014/main" id="{41FCEB87-A801-48F1-ABBE-53F7F70AD473}"/>
                  </a:ext>
                </a:extLst>
              </p:cNvPr>
              <p:cNvSpPr/>
              <p:nvPr/>
            </p:nvSpPr>
            <p:spPr>
              <a:xfrm rot="18000000">
                <a:off x="6937847" y="1362174"/>
                <a:ext cx="2716512" cy="2986384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noFill/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7" name="Flèche : bas 2">
                <a:extLst>
                  <a:ext uri="{FF2B5EF4-FFF2-40B4-BE49-F238E27FC236}">
                    <a16:creationId xmlns:a16="http://schemas.microsoft.com/office/drawing/2014/main" id="{AC68B4E5-021E-49D4-A1D3-D48A64873285}"/>
                  </a:ext>
                </a:extLst>
              </p:cNvPr>
              <p:cNvSpPr/>
              <p:nvPr/>
            </p:nvSpPr>
            <p:spPr>
              <a:xfrm rot="19800000">
                <a:off x="7069952" y="2240010"/>
                <a:ext cx="2716512" cy="2986383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noFill/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26" name="Flèche : bas 2">
              <a:extLst>
                <a:ext uri="{FF2B5EF4-FFF2-40B4-BE49-F238E27FC236}">
                  <a16:creationId xmlns:a16="http://schemas.microsoft.com/office/drawing/2014/main" id="{93EE1189-BB90-467C-A9B5-60769AE7BB19}"/>
                </a:ext>
              </a:extLst>
            </p:cNvPr>
            <p:cNvSpPr/>
            <p:nvPr/>
          </p:nvSpPr>
          <p:spPr>
            <a:xfrm>
              <a:off x="6754710" y="3043930"/>
              <a:ext cx="2716512" cy="2986384"/>
            </a:xfrm>
            <a:custGeom>
              <a:avLst/>
              <a:gdLst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1350000 w 1800000"/>
                <a:gd name="connsiteY3" fmla="*/ 0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452779 w 1800000"/>
                <a:gd name="connsiteY3" fmla="*/ 28066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1475763 w 3275763"/>
                <a:gd name="connsiteY0" fmla="*/ 3781150 h 4681150"/>
                <a:gd name="connsiteX1" fmla="*/ 1925763 w 3275763"/>
                <a:gd name="connsiteY1" fmla="*/ 3781150 h 4681150"/>
                <a:gd name="connsiteX2" fmla="*/ 1925763 w 3275763"/>
                <a:gd name="connsiteY2" fmla="*/ 0 h 4681150"/>
                <a:gd name="connsiteX3" fmla="*/ 0 w 3275763"/>
                <a:gd name="connsiteY3" fmla="*/ 661065 h 4681150"/>
                <a:gd name="connsiteX4" fmla="*/ 2825763 w 3275763"/>
                <a:gd name="connsiteY4" fmla="*/ 3781150 h 4681150"/>
                <a:gd name="connsiteX5" fmla="*/ 3275763 w 3275763"/>
                <a:gd name="connsiteY5" fmla="*/ 3781150 h 4681150"/>
                <a:gd name="connsiteX6" fmla="*/ 2375763 w 3275763"/>
                <a:gd name="connsiteY6" fmla="*/ 4681150 h 4681150"/>
                <a:gd name="connsiteX7" fmla="*/ 1475763 w 3275763"/>
                <a:gd name="connsiteY7" fmla="*/ 3781150 h 4681150"/>
                <a:gd name="connsiteX0" fmla="*/ 1475763 w 3275763"/>
                <a:gd name="connsiteY0" fmla="*/ 3120085 h 4020085"/>
                <a:gd name="connsiteX1" fmla="*/ 1925763 w 3275763"/>
                <a:gd name="connsiteY1" fmla="*/ 3120085 h 4020085"/>
                <a:gd name="connsiteX2" fmla="*/ 5249 w 3275763"/>
                <a:gd name="connsiteY2" fmla="*/ 3381 h 4020085"/>
                <a:gd name="connsiteX3" fmla="*/ 0 w 3275763"/>
                <a:gd name="connsiteY3" fmla="*/ 0 h 4020085"/>
                <a:gd name="connsiteX4" fmla="*/ 2825763 w 3275763"/>
                <a:gd name="connsiteY4" fmla="*/ 3120085 h 4020085"/>
                <a:gd name="connsiteX5" fmla="*/ 3275763 w 3275763"/>
                <a:gd name="connsiteY5" fmla="*/ 3120085 h 4020085"/>
                <a:gd name="connsiteX6" fmla="*/ 2375763 w 3275763"/>
                <a:gd name="connsiteY6" fmla="*/ 4020085 h 4020085"/>
                <a:gd name="connsiteX7" fmla="*/ 1475763 w 3275763"/>
                <a:gd name="connsiteY7" fmla="*/ 3120085 h 4020085"/>
                <a:gd name="connsiteX0" fmla="*/ 2307953 w 4107953"/>
                <a:gd name="connsiteY0" fmla="*/ 3116704 h 4016704"/>
                <a:gd name="connsiteX1" fmla="*/ 2757953 w 4107953"/>
                <a:gd name="connsiteY1" fmla="*/ 3116704 h 4016704"/>
                <a:gd name="connsiteX2" fmla="*/ 837439 w 4107953"/>
                <a:gd name="connsiteY2" fmla="*/ 0 h 4016704"/>
                <a:gd name="connsiteX3" fmla="*/ 0 w 4107953"/>
                <a:gd name="connsiteY3" fmla="*/ 121971 h 4016704"/>
                <a:gd name="connsiteX4" fmla="*/ 3657953 w 4107953"/>
                <a:gd name="connsiteY4" fmla="*/ 3116704 h 4016704"/>
                <a:gd name="connsiteX5" fmla="*/ 4107953 w 4107953"/>
                <a:gd name="connsiteY5" fmla="*/ 3116704 h 4016704"/>
                <a:gd name="connsiteX6" fmla="*/ 3207953 w 4107953"/>
                <a:gd name="connsiteY6" fmla="*/ 4016704 h 4016704"/>
                <a:gd name="connsiteX7" fmla="*/ 2307953 w 4107953"/>
                <a:gd name="connsiteY7" fmla="*/ 3116704 h 4016704"/>
                <a:gd name="connsiteX0" fmla="*/ 2307953 w 4107953"/>
                <a:gd name="connsiteY0" fmla="*/ 2994733 h 3894733"/>
                <a:gd name="connsiteX1" fmla="*/ 2757953 w 4107953"/>
                <a:gd name="connsiteY1" fmla="*/ 2994733 h 3894733"/>
                <a:gd name="connsiteX2" fmla="*/ 54223 w 4107953"/>
                <a:gd name="connsiteY2" fmla="*/ 37773 h 3894733"/>
                <a:gd name="connsiteX3" fmla="*/ 0 w 4107953"/>
                <a:gd name="connsiteY3" fmla="*/ 0 h 3894733"/>
                <a:gd name="connsiteX4" fmla="*/ 3657953 w 4107953"/>
                <a:gd name="connsiteY4" fmla="*/ 2994733 h 3894733"/>
                <a:gd name="connsiteX5" fmla="*/ 4107953 w 4107953"/>
                <a:gd name="connsiteY5" fmla="*/ 2994733 h 3894733"/>
                <a:gd name="connsiteX6" fmla="*/ 3207953 w 4107953"/>
                <a:gd name="connsiteY6" fmla="*/ 3894733 h 3894733"/>
                <a:gd name="connsiteX7" fmla="*/ 2307953 w 4107953"/>
                <a:gd name="connsiteY7" fmla="*/ 2994733 h 3894733"/>
                <a:gd name="connsiteX0" fmla="*/ 2253730 w 4053730"/>
                <a:gd name="connsiteY0" fmla="*/ 2972863 h 3872863"/>
                <a:gd name="connsiteX1" fmla="*/ 2703730 w 4053730"/>
                <a:gd name="connsiteY1" fmla="*/ 2972863 h 3872863"/>
                <a:gd name="connsiteX2" fmla="*/ 0 w 4053730"/>
                <a:gd name="connsiteY2" fmla="*/ 15903 h 3872863"/>
                <a:gd name="connsiteX3" fmla="*/ 15107 w 4053730"/>
                <a:gd name="connsiteY3" fmla="*/ 0 h 3872863"/>
                <a:gd name="connsiteX4" fmla="*/ 3603730 w 4053730"/>
                <a:gd name="connsiteY4" fmla="*/ 2972863 h 3872863"/>
                <a:gd name="connsiteX5" fmla="*/ 4053730 w 4053730"/>
                <a:gd name="connsiteY5" fmla="*/ 2972863 h 3872863"/>
                <a:gd name="connsiteX6" fmla="*/ 3153730 w 4053730"/>
                <a:gd name="connsiteY6" fmla="*/ 3872863 h 3872863"/>
                <a:gd name="connsiteX7" fmla="*/ 2253730 w 4053730"/>
                <a:gd name="connsiteY7" fmla="*/ 2972863 h 3872863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43047 w 4096777"/>
                <a:gd name="connsiteY2" fmla="*/ 7579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855 w 4096777"/>
                <a:gd name="connsiteY2" fmla="*/ 523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0 w 4095922"/>
                <a:gd name="connsiteY2" fmla="*/ 770615 h 4698135"/>
                <a:gd name="connsiteX3" fmla="*/ 45863 w 4095922"/>
                <a:gd name="connsiteY3" fmla="*/ 741731 h 4698135"/>
                <a:gd name="connsiteX4" fmla="*/ 3645922 w 4095922"/>
                <a:gd name="connsiteY4" fmla="*/ 3798135 h 4698135"/>
                <a:gd name="connsiteX5" fmla="*/ 4095922 w 4095922"/>
                <a:gd name="connsiteY5" fmla="*/ 3798135 h 4698135"/>
                <a:gd name="connsiteX6" fmla="*/ 3195922 w 4095922"/>
                <a:gd name="connsiteY6" fmla="*/ 4698135 h 4698135"/>
                <a:gd name="connsiteX7" fmla="*/ 2295922 w 4095922"/>
                <a:gd name="connsiteY7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95922" h="4698135">
                  <a:moveTo>
                    <a:pt x="2295922" y="3798135"/>
                  </a:moveTo>
                  <a:lnTo>
                    <a:pt x="2745922" y="3798135"/>
                  </a:lnTo>
                  <a:cubicBezTo>
                    <a:pt x="2815218" y="2487696"/>
                    <a:pt x="2949545" y="-915872"/>
                    <a:pt x="328757" y="594093"/>
                  </a:cubicBezTo>
                  <a:lnTo>
                    <a:pt x="0" y="770615"/>
                  </a:lnTo>
                  <a:lnTo>
                    <a:pt x="45863" y="741731"/>
                  </a:lnTo>
                  <a:cubicBezTo>
                    <a:pt x="3270780" y="-1398082"/>
                    <a:pt x="3374681" y="1549645"/>
                    <a:pt x="3645922" y="3798135"/>
                  </a:cubicBezTo>
                  <a:lnTo>
                    <a:pt x="4095922" y="3798135"/>
                  </a:lnTo>
                  <a:lnTo>
                    <a:pt x="3195922" y="4698135"/>
                  </a:lnTo>
                  <a:lnTo>
                    <a:pt x="2295922" y="3798135"/>
                  </a:lnTo>
                  <a:close/>
                </a:path>
              </a:pathLst>
            </a:custGeom>
            <a:noFill/>
            <a:ln w="349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dkEdge">
              <a:bevelT w="635000" h="635000"/>
              <a:bevelB w="635000" h="6350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EDD2ED89-D15F-4D30-B97C-BD4A76E1F6E5}"/>
                </a:ext>
              </a:extLst>
            </p:cNvPr>
            <p:cNvGrpSpPr/>
            <p:nvPr/>
          </p:nvGrpSpPr>
          <p:grpSpPr>
            <a:xfrm rot="10800000">
              <a:off x="3824074" y="1825519"/>
              <a:ext cx="5076105" cy="4725578"/>
              <a:chOff x="4822381" y="471533"/>
              <a:chExt cx="5076105" cy="4725578"/>
            </a:xfrm>
            <a:grpFill/>
          </p:grpSpPr>
          <p:sp>
            <p:nvSpPr>
              <p:cNvPr id="28" name="Flèche : bas 2">
                <a:extLst>
                  <a:ext uri="{FF2B5EF4-FFF2-40B4-BE49-F238E27FC236}">
                    <a16:creationId xmlns:a16="http://schemas.microsoft.com/office/drawing/2014/main" id="{6CC26BEA-D813-4C58-9E39-8EE44C811EE2}"/>
                  </a:ext>
                </a:extLst>
              </p:cNvPr>
              <p:cNvSpPr/>
              <p:nvPr/>
            </p:nvSpPr>
            <p:spPr>
              <a:xfrm rot="12600000">
                <a:off x="4822381" y="471533"/>
                <a:ext cx="2716512" cy="2986384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noFill/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9" name="Flèche : bas 2">
                <a:extLst>
                  <a:ext uri="{FF2B5EF4-FFF2-40B4-BE49-F238E27FC236}">
                    <a16:creationId xmlns:a16="http://schemas.microsoft.com/office/drawing/2014/main" id="{609F20F4-BF4A-47C2-B3E6-32AACFB64894}"/>
                  </a:ext>
                </a:extLst>
              </p:cNvPr>
              <p:cNvSpPr/>
              <p:nvPr/>
            </p:nvSpPr>
            <p:spPr>
              <a:xfrm rot="14400000">
                <a:off x="5693240" y="344756"/>
                <a:ext cx="2716512" cy="2986384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noFill/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0" name="Flèche : bas 2">
                <a:extLst>
                  <a:ext uri="{FF2B5EF4-FFF2-40B4-BE49-F238E27FC236}">
                    <a16:creationId xmlns:a16="http://schemas.microsoft.com/office/drawing/2014/main" id="{623E5C08-8B1A-4C99-B0ED-C203E655D732}"/>
                  </a:ext>
                </a:extLst>
              </p:cNvPr>
              <p:cNvSpPr/>
              <p:nvPr/>
            </p:nvSpPr>
            <p:spPr>
              <a:xfrm rot="16200000">
                <a:off x="6506038" y="655195"/>
                <a:ext cx="2716512" cy="2986384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noFill/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1" name="Flèche : bas 2">
                <a:extLst>
                  <a:ext uri="{FF2B5EF4-FFF2-40B4-BE49-F238E27FC236}">
                    <a16:creationId xmlns:a16="http://schemas.microsoft.com/office/drawing/2014/main" id="{EAA23D42-6097-46C1-877A-EC2CC46B9823}"/>
                  </a:ext>
                </a:extLst>
              </p:cNvPr>
              <p:cNvSpPr/>
              <p:nvPr/>
            </p:nvSpPr>
            <p:spPr>
              <a:xfrm rot="18000000">
                <a:off x="7047038" y="1332891"/>
                <a:ext cx="2716512" cy="2986384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noFill/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2" name="Flèche : bas 2">
                <a:extLst>
                  <a:ext uri="{FF2B5EF4-FFF2-40B4-BE49-F238E27FC236}">
                    <a16:creationId xmlns:a16="http://schemas.microsoft.com/office/drawing/2014/main" id="{ED8B8863-591B-47B9-B047-3702E49951E1}"/>
                  </a:ext>
                </a:extLst>
              </p:cNvPr>
              <p:cNvSpPr/>
              <p:nvPr/>
            </p:nvSpPr>
            <p:spPr>
              <a:xfrm rot="19800000">
                <a:off x="7179143" y="2210727"/>
                <a:ext cx="2716512" cy="2986384"/>
              </a:xfrm>
              <a:custGeom>
                <a:avLst/>
                <a:gdLst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1350000 w 1800000"/>
                  <a:gd name="connsiteY3" fmla="*/ 0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0 w 1800000"/>
                  <a:gd name="connsiteY0" fmla="*/ 3781150 h 4681150"/>
                  <a:gd name="connsiteX1" fmla="*/ 450000 w 1800000"/>
                  <a:gd name="connsiteY1" fmla="*/ 3781150 h 4681150"/>
                  <a:gd name="connsiteX2" fmla="*/ 450000 w 1800000"/>
                  <a:gd name="connsiteY2" fmla="*/ 0 h 4681150"/>
                  <a:gd name="connsiteX3" fmla="*/ 452779 w 1800000"/>
                  <a:gd name="connsiteY3" fmla="*/ 28066 h 4681150"/>
                  <a:gd name="connsiteX4" fmla="*/ 1350000 w 1800000"/>
                  <a:gd name="connsiteY4" fmla="*/ 3781150 h 4681150"/>
                  <a:gd name="connsiteX5" fmla="*/ 1800000 w 1800000"/>
                  <a:gd name="connsiteY5" fmla="*/ 3781150 h 4681150"/>
                  <a:gd name="connsiteX6" fmla="*/ 900000 w 1800000"/>
                  <a:gd name="connsiteY6" fmla="*/ 4681150 h 4681150"/>
                  <a:gd name="connsiteX7" fmla="*/ 0 w 1800000"/>
                  <a:gd name="connsiteY7" fmla="*/ 3781150 h 4681150"/>
                  <a:gd name="connsiteX0" fmla="*/ 1475763 w 3275763"/>
                  <a:gd name="connsiteY0" fmla="*/ 3781150 h 4681150"/>
                  <a:gd name="connsiteX1" fmla="*/ 1925763 w 3275763"/>
                  <a:gd name="connsiteY1" fmla="*/ 3781150 h 4681150"/>
                  <a:gd name="connsiteX2" fmla="*/ 1925763 w 3275763"/>
                  <a:gd name="connsiteY2" fmla="*/ 0 h 4681150"/>
                  <a:gd name="connsiteX3" fmla="*/ 0 w 3275763"/>
                  <a:gd name="connsiteY3" fmla="*/ 661065 h 4681150"/>
                  <a:gd name="connsiteX4" fmla="*/ 2825763 w 3275763"/>
                  <a:gd name="connsiteY4" fmla="*/ 3781150 h 4681150"/>
                  <a:gd name="connsiteX5" fmla="*/ 3275763 w 3275763"/>
                  <a:gd name="connsiteY5" fmla="*/ 3781150 h 4681150"/>
                  <a:gd name="connsiteX6" fmla="*/ 2375763 w 3275763"/>
                  <a:gd name="connsiteY6" fmla="*/ 4681150 h 4681150"/>
                  <a:gd name="connsiteX7" fmla="*/ 1475763 w 3275763"/>
                  <a:gd name="connsiteY7" fmla="*/ 3781150 h 4681150"/>
                  <a:gd name="connsiteX0" fmla="*/ 1475763 w 3275763"/>
                  <a:gd name="connsiteY0" fmla="*/ 3120085 h 4020085"/>
                  <a:gd name="connsiteX1" fmla="*/ 1925763 w 3275763"/>
                  <a:gd name="connsiteY1" fmla="*/ 3120085 h 4020085"/>
                  <a:gd name="connsiteX2" fmla="*/ 5249 w 3275763"/>
                  <a:gd name="connsiteY2" fmla="*/ 3381 h 4020085"/>
                  <a:gd name="connsiteX3" fmla="*/ 0 w 3275763"/>
                  <a:gd name="connsiteY3" fmla="*/ 0 h 4020085"/>
                  <a:gd name="connsiteX4" fmla="*/ 2825763 w 3275763"/>
                  <a:gd name="connsiteY4" fmla="*/ 3120085 h 4020085"/>
                  <a:gd name="connsiteX5" fmla="*/ 3275763 w 3275763"/>
                  <a:gd name="connsiteY5" fmla="*/ 3120085 h 4020085"/>
                  <a:gd name="connsiteX6" fmla="*/ 2375763 w 3275763"/>
                  <a:gd name="connsiteY6" fmla="*/ 4020085 h 4020085"/>
                  <a:gd name="connsiteX7" fmla="*/ 1475763 w 3275763"/>
                  <a:gd name="connsiteY7" fmla="*/ 3120085 h 4020085"/>
                  <a:gd name="connsiteX0" fmla="*/ 2307953 w 4107953"/>
                  <a:gd name="connsiteY0" fmla="*/ 3116704 h 4016704"/>
                  <a:gd name="connsiteX1" fmla="*/ 2757953 w 4107953"/>
                  <a:gd name="connsiteY1" fmla="*/ 3116704 h 4016704"/>
                  <a:gd name="connsiteX2" fmla="*/ 837439 w 4107953"/>
                  <a:gd name="connsiteY2" fmla="*/ 0 h 4016704"/>
                  <a:gd name="connsiteX3" fmla="*/ 0 w 4107953"/>
                  <a:gd name="connsiteY3" fmla="*/ 121971 h 4016704"/>
                  <a:gd name="connsiteX4" fmla="*/ 3657953 w 4107953"/>
                  <a:gd name="connsiteY4" fmla="*/ 3116704 h 4016704"/>
                  <a:gd name="connsiteX5" fmla="*/ 4107953 w 4107953"/>
                  <a:gd name="connsiteY5" fmla="*/ 3116704 h 4016704"/>
                  <a:gd name="connsiteX6" fmla="*/ 3207953 w 4107953"/>
                  <a:gd name="connsiteY6" fmla="*/ 4016704 h 4016704"/>
                  <a:gd name="connsiteX7" fmla="*/ 2307953 w 4107953"/>
                  <a:gd name="connsiteY7" fmla="*/ 3116704 h 4016704"/>
                  <a:gd name="connsiteX0" fmla="*/ 2307953 w 4107953"/>
                  <a:gd name="connsiteY0" fmla="*/ 2994733 h 3894733"/>
                  <a:gd name="connsiteX1" fmla="*/ 2757953 w 4107953"/>
                  <a:gd name="connsiteY1" fmla="*/ 2994733 h 3894733"/>
                  <a:gd name="connsiteX2" fmla="*/ 54223 w 4107953"/>
                  <a:gd name="connsiteY2" fmla="*/ 37773 h 3894733"/>
                  <a:gd name="connsiteX3" fmla="*/ 0 w 4107953"/>
                  <a:gd name="connsiteY3" fmla="*/ 0 h 3894733"/>
                  <a:gd name="connsiteX4" fmla="*/ 3657953 w 4107953"/>
                  <a:gd name="connsiteY4" fmla="*/ 2994733 h 3894733"/>
                  <a:gd name="connsiteX5" fmla="*/ 4107953 w 4107953"/>
                  <a:gd name="connsiteY5" fmla="*/ 2994733 h 3894733"/>
                  <a:gd name="connsiteX6" fmla="*/ 3207953 w 4107953"/>
                  <a:gd name="connsiteY6" fmla="*/ 3894733 h 3894733"/>
                  <a:gd name="connsiteX7" fmla="*/ 2307953 w 4107953"/>
                  <a:gd name="connsiteY7" fmla="*/ 2994733 h 3894733"/>
                  <a:gd name="connsiteX0" fmla="*/ 2253730 w 4053730"/>
                  <a:gd name="connsiteY0" fmla="*/ 2972863 h 3872863"/>
                  <a:gd name="connsiteX1" fmla="*/ 2703730 w 4053730"/>
                  <a:gd name="connsiteY1" fmla="*/ 2972863 h 3872863"/>
                  <a:gd name="connsiteX2" fmla="*/ 0 w 4053730"/>
                  <a:gd name="connsiteY2" fmla="*/ 15903 h 3872863"/>
                  <a:gd name="connsiteX3" fmla="*/ 15107 w 4053730"/>
                  <a:gd name="connsiteY3" fmla="*/ 0 h 3872863"/>
                  <a:gd name="connsiteX4" fmla="*/ 3603730 w 4053730"/>
                  <a:gd name="connsiteY4" fmla="*/ 2972863 h 3872863"/>
                  <a:gd name="connsiteX5" fmla="*/ 4053730 w 4053730"/>
                  <a:gd name="connsiteY5" fmla="*/ 2972863 h 3872863"/>
                  <a:gd name="connsiteX6" fmla="*/ 3153730 w 4053730"/>
                  <a:gd name="connsiteY6" fmla="*/ 3872863 h 3872863"/>
                  <a:gd name="connsiteX7" fmla="*/ 2253730 w 4053730"/>
                  <a:gd name="connsiteY7" fmla="*/ 2972863 h 3872863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43047 w 4096777"/>
                  <a:gd name="connsiteY2" fmla="*/ 7579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032754 h 3932754"/>
                  <a:gd name="connsiteX1" fmla="*/ 2746777 w 4096777"/>
                  <a:gd name="connsiteY1" fmla="*/ 3032754 h 3932754"/>
                  <a:gd name="connsiteX2" fmla="*/ 855 w 4096777"/>
                  <a:gd name="connsiteY2" fmla="*/ 5234 h 3932754"/>
                  <a:gd name="connsiteX3" fmla="*/ 0 w 4096777"/>
                  <a:gd name="connsiteY3" fmla="*/ 0 h 3932754"/>
                  <a:gd name="connsiteX4" fmla="*/ 3646777 w 4096777"/>
                  <a:gd name="connsiteY4" fmla="*/ 3032754 h 3932754"/>
                  <a:gd name="connsiteX5" fmla="*/ 4096777 w 4096777"/>
                  <a:gd name="connsiteY5" fmla="*/ 3032754 h 3932754"/>
                  <a:gd name="connsiteX6" fmla="*/ 3196777 w 4096777"/>
                  <a:gd name="connsiteY6" fmla="*/ 3932754 h 3932754"/>
                  <a:gd name="connsiteX7" fmla="*/ 2296777 w 4096777"/>
                  <a:gd name="connsiteY7" fmla="*/ 3032754 h 3932754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636085 h 4536085"/>
                  <a:gd name="connsiteX1" fmla="*/ 2746777 w 4096777"/>
                  <a:gd name="connsiteY1" fmla="*/ 3636085 h 4536085"/>
                  <a:gd name="connsiteX2" fmla="*/ 855 w 4096777"/>
                  <a:gd name="connsiteY2" fmla="*/ 608565 h 4536085"/>
                  <a:gd name="connsiteX3" fmla="*/ 0 w 4096777"/>
                  <a:gd name="connsiteY3" fmla="*/ 603331 h 4536085"/>
                  <a:gd name="connsiteX4" fmla="*/ 3646777 w 4096777"/>
                  <a:gd name="connsiteY4" fmla="*/ 3636085 h 4536085"/>
                  <a:gd name="connsiteX5" fmla="*/ 4096777 w 4096777"/>
                  <a:gd name="connsiteY5" fmla="*/ 3636085 h 4536085"/>
                  <a:gd name="connsiteX6" fmla="*/ 3196777 w 4096777"/>
                  <a:gd name="connsiteY6" fmla="*/ 4536085 h 4536085"/>
                  <a:gd name="connsiteX7" fmla="*/ 2296777 w 4096777"/>
                  <a:gd name="connsiteY7" fmla="*/ 3636085 h 4536085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6777 w 4096777"/>
                  <a:gd name="connsiteY0" fmla="*/ 3778043 h 4678043"/>
                  <a:gd name="connsiteX1" fmla="*/ 2746777 w 4096777"/>
                  <a:gd name="connsiteY1" fmla="*/ 3778043 h 4678043"/>
                  <a:gd name="connsiteX2" fmla="*/ 855 w 4096777"/>
                  <a:gd name="connsiteY2" fmla="*/ 750523 h 4678043"/>
                  <a:gd name="connsiteX3" fmla="*/ 0 w 4096777"/>
                  <a:gd name="connsiteY3" fmla="*/ 745289 h 4678043"/>
                  <a:gd name="connsiteX4" fmla="*/ 3646777 w 4096777"/>
                  <a:gd name="connsiteY4" fmla="*/ 3778043 h 4678043"/>
                  <a:gd name="connsiteX5" fmla="*/ 4096777 w 4096777"/>
                  <a:gd name="connsiteY5" fmla="*/ 3778043 h 4678043"/>
                  <a:gd name="connsiteX6" fmla="*/ 3196777 w 4096777"/>
                  <a:gd name="connsiteY6" fmla="*/ 4678043 h 4678043"/>
                  <a:gd name="connsiteX7" fmla="*/ 2296777 w 4096777"/>
                  <a:gd name="connsiteY7" fmla="*/ 3778043 h 4678043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0 w 4095922"/>
                  <a:gd name="connsiteY2" fmla="*/ 770615 h 4698135"/>
                  <a:gd name="connsiteX3" fmla="*/ 45863 w 4095922"/>
                  <a:gd name="connsiteY3" fmla="*/ 741731 h 4698135"/>
                  <a:gd name="connsiteX4" fmla="*/ 3645922 w 4095922"/>
                  <a:gd name="connsiteY4" fmla="*/ 3798135 h 4698135"/>
                  <a:gd name="connsiteX5" fmla="*/ 4095922 w 4095922"/>
                  <a:gd name="connsiteY5" fmla="*/ 3798135 h 4698135"/>
                  <a:gd name="connsiteX6" fmla="*/ 3195922 w 4095922"/>
                  <a:gd name="connsiteY6" fmla="*/ 4698135 h 4698135"/>
                  <a:gd name="connsiteX7" fmla="*/ 2295922 w 4095922"/>
                  <a:gd name="connsiteY7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1206622 w 4095922"/>
                  <a:gd name="connsiteY2" fmla="*/ 115693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71128 w 4095922"/>
                  <a:gd name="connsiteY2" fmla="*/ 796146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  <a:gd name="connsiteX0" fmla="*/ 2295922 w 4095922"/>
                  <a:gd name="connsiteY0" fmla="*/ 3798135 h 4698135"/>
                  <a:gd name="connsiteX1" fmla="*/ 2745922 w 4095922"/>
                  <a:gd name="connsiteY1" fmla="*/ 3798135 h 4698135"/>
                  <a:gd name="connsiteX2" fmla="*/ 328757 w 4095922"/>
                  <a:gd name="connsiteY2" fmla="*/ 594093 h 4698135"/>
                  <a:gd name="connsiteX3" fmla="*/ 0 w 4095922"/>
                  <a:gd name="connsiteY3" fmla="*/ 770615 h 4698135"/>
                  <a:gd name="connsiteX4" fmla="*/ 45863 w 4095922"/>
                  <a:gd name="connsiteY4" fmla="*/ 741731 h 4698135"/>
                  <a:gd name="connsiteX5" fmla="*/ 3645922 w 4095922"/>
                  <a:gd name="connsiteY5" fmla="*/ 3798135 h 4698135"/>
                  <a:gd name="connsiteX6" fmla="*/ 4095922 w 4095922"/>
                  <a:gd name="connsiteY6" fmla="*/ 3798135 h 4698135"/>
                  <a:gd name="connsiteX7" fmla="*/ 3195922 w 4095922"/>
                  <a:gd name="connsiteY7" fmla="*/ 4698135 h 4698135"/>
                  <a:gd name="connsiteX8" fmla="*/ 2295922 w 4095922"/>
                  <a:gd name="connsiteY8" fmla="*/ 3798135 h 46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922" h="4698135">
                    <a:moveTo>
                      <a:pt x="2295922" y="3798135"/>
                    </a:moveTo>
                    <a:lnTo>
                      <a:pt x="2745922" y="3798135"/>
                    </a:lnTo>
                    <a:cubicBezTo>
                      <a:pt x="2815218" y="2487696"/>
                      <a:pt x="2949545" y="-915872"/>
                      <a:pt x="328757" y="594093"/>
                    </a:cubicBezTo>
                    <a:lnTo>
                      <a:pt x="0" y="770615"/>
                    </a:lnTo>
                    <a:lnTo>
                      <a:pt x="45863" y="741731"/>
                    </a:lnTo>
                    <a:cubicBezTo>
                      <a:pt x="3270780" y="-1398082"/>
                      <a:pt x="3374681" y="1549645"/>
                      <a:pt x="3645922" y="3798135"/>
                    </a:cubicBezTo>
                    <a:lnTo>
                      <a:pt x="4095922" y="3798135"/>
                    </a:lnTo>
                    <a:lnTo>
                      <a:pt x="3195922" y="4698135"/>
                    </a:lnTo>
                    <a:lnTo>
                      <a:pt x="2295922" y="3798135"/>
                    </a:lnTo>
                    <a:close/>
                  </a:path>
                </a:pathLst>
              </a:custGeom>
              <a:noFill/>
              <a:ln w="3492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 prstMaterial="dkEdge">
                <a:bevelT w="635000" h="635000"/>
                <a:bevelB w="635000" h="6350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845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6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6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600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6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16992D58-40D3-4FF5-A4B6-8B48A348F880}"/>
              </a:ext>
            </a:extLst>
          </p:cNvPr>
          <p:cNvGrpSpPr/>
          <p:nvPr/>
        </p:nvGrpSpPr>
        <p:grpSpPr>
          <a:xfrm>
            <a:off x="2834422" y="396396"/>
            <a:ext cx="6084000" cy="6084000"/>
            <a:chOff x="2834422" y="396397"/>
            <a:chExt cx="6075956" cy="6066389"/>
          </a:xfrm>
        </p:grpSpPr>
        <p:sp>
          <p:nvSpPr>
            <p:cNvPr id="4" name="Flèche : bas 2">
              <a:extLst>
                <a:ext uri="{FF2B5EF4-FFF2-40B4-BE49-F238E27FC236}">
                  <a16:creationId xmlns:a16="http://schemas.microsoft.com/office/drawing/2014/main" id="{A9C38FD9-7244-4E1D-B23C-8CCE23899524}"/>
                </a:ext>
              </a:extLst>
            </p:cNvPr>
            <p:cNvSpPr/>
            <p:nvPr/>
          </p:nvSpPr>
          <p:spPr>
            <a:xfrm>
              <a:off x="5898604" y="2942327"/>
              <a:ext cx="2708649" cy="2982436"/>
            </a:xfrm>
            <a:custGeom>
              <a:avLst/>
              <a:gdLst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1350000 w 1800000"/>
                <a:gd name="connsiteY3" fmla="*/ 0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452779 w 1800000"/>
                <a:gd name="connsiteY3" fmla="*/ 28066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1475763 w 3275763"/>
                <a:gd name="connsiteY0" fmla="*/ 3781150 h 4681150"/>
                <a:gd name="connsiteX1" fmla="*/ 1925763 w 3275763"/>
                <a:gd name="connsiteY1" fmla="*/ 3781150 h 4681150"/>
                <a:gd name="connsiteX2" fmla="*/ 1925763 w 3275763"/>
                <a:gd name="connsiteY2" fmla="*/ 0 h 4681150"/>
                <a:gd name="connsiteX3" fmla="*/ 0 w 3275763"/>
                <a:gd name="connsiteY3" fmla="*/ 661065 h 4681150"/>
                <a:gd name="connsiteX4" fmla="*/ 2825763 w 3275763"/>
                <a:gd name="connsiteY4" fmla="*/ 3781150 h 4681150"/>
                <a:gd name="connsiteX5" fmla="*/ 3275763 w 3275763"/>
                <a:gd name="connsiteY5" fmla="*/ 3781150 h 4681150"/>
                <a:gd name="connsiteX6" fmla="*/ 2375763 w 3275763"/>
                <a:gd name="connsiteY6" fmla="*/ 4681150 h 4681150"/>
                <a:gd name="connsiteX7" fmla="*/ 1475763 w 3275763"/>
                <a:gd name="connsiteY7" fmla="*/ 3781150 h 4681150"/>
                <a:gd name="connsiteX0" fmla="*/ 1475763 w 3275763"/>
                <a:gd name="connsiteY0" fmla="*/ 3120085 h 4020085"/>
                <a:gd name="connsiteX1" fmla="*/ 1925763 w 3275763"/>
                <a:gd name="connsiteY1" fmla="*/ 3120085 h 4020085"/>
                <a:gd name="connsiteX2" fmla="*/ 5249 w 3275763"/>
                <a:gd name="connsiteY2" fmla="*/ 3381 h 4020085"/>
                <a:gd name="connsiteX3" fmla="*/ 0 w 3275763"/>
                <a:gd name="connsiteY3" fmla="*/ 0 h 4020085"/>
                <a:gd name="connsiteX4" fmla="*/ 2825763 w 3275763"/>
                <a:gd name="connsiteY4" fmla="*/ 3120085 h 4020085"/>
                <a:gd name="connsiteX5" fmla="*/ 3275763 w 3275763"/>
                <a:gd name="connsiteY5" fmla="*/ 3120085 h 4020085"/>
                <a:gd name="connsiteX6" fmla="*/ 2375763 w 3275763"/>
                <a:gd name="connsiteY6" fmla="*/ 4020085 h 4020085"/>
                <a:gd name="connsiteX7" fmla="*/ 1475763 w 3275763"/>
                <a:gd name="connsiteY7" fmla="*/ 3120085 h 4020085"/>
                <a:gd name="connsiteX0" fmla="*/ 2307953 w 4107953"/>
                <a:gd name="connsiteY0" fmla="*/ 3116704 h 4016704"/>
                <a:gd name="connsiteX1" fmla="*/ 2757953 w 4107953"/>
                <a:gd name="connsiteY1" fmla="*/ 3116704 h 4016704"/>
                <a:gd name="connsiteX2" fmla="*/ 837439 w 4107953"/>
                <a:gd name="connsiteY2" fmla="*/ 0 h 4016704"/>
                <a:gd name="connsiteX3" fmla="*/ 0 w 4107953"/>
                <a:gd name="connsiteY3" fmla="*/ 121971 h 4016704"/>
                <a:gd name="connsiteX4" fmla="*/ 3657953 w 4107953"/>
                <a:gd name="connsiteY4" fmla="*/ 3116704 h 4016704"/>
                <a:gd name="connsiteX5" fmla="*/ 4107953 w 4107953"/>
                <a:gd name="connsiteY5" fmla="*/ 3116704 h 4016704"/>
                <a:gd name="connsiteX6" fmla="*/ 3207953 w 4107953"/>
                <a:gd name="connsiteY6" fmla="*/ 4016704 h 4016704"/>
                <a:gd name="connsiteX7" fmla="*/ 2307953 w 4107953"/>
                <a:gd name="connsiteY7" fmla="*/ 3116704 h 4016704"/>
                <a:gd name="connsiteX0" fmla="*/ 2307953 w 4107953"/>
                <a:gd name="connsiteY0" fmla="*/ 2994733 h 3894733"/>
                <a:gd name="connsiteX1" fmla="*/ 2757953 w 4107953"/>
                <a:gd name="connsiteY1" fmla="*/ 2994733 h 3894733"/>
                <a:gd name="connsiteX2" fmla="*/ 54223 w 4107953"/>
                <a:gd name="connsiteY2" fmla="*/ 37773 h 3894733"/>
                <a:gd name="connsiteX3" fmla="*/ 0 w 4107953"/>
                <a:gd name="connsiteY3" fmla="*/ 0 h 3894733"/>
                <a:gd name="connsiteX4" fmla="*/ 3657953 w 4107953"/>
                <a:gd name="connsiteY4" fmla="*/ 2994733 h 3894733"/>
                <a:gd name="connsiteX5" fmla="*/ 4107953 w 4107953"/>
                <a:gd name="connsiteY5" fmla="*/ 2994733 h 3894733"/>
                <a:gd name="connsiteX6" fmla="*/ 3207953 w 4107953"/>
                <a:gd name="connsiteY6" fmla="*/ 3894733 h 3894733"/>
                <a:gd name="connsiteX7" fmla="*/ 2307953 w 4107953"/>
                <a:gd name="connsiteY7" fmla="*/ 2994733 h 3894733"/>
                <a:gd name="connsiteX0" fmla="*/ 2253730 w 4053730"/>
                <a:gd name="connsiteY0" fmla="*/ 2972863 h 3872863"/>
                <a:gd name="connsiteX1" fmla="*/ 2703730 w 4053730"/>
                <a:gd name="connsiteY1" fmla="*/ 2972863 h 3872863"/>
                <a:gd name="connsiteX2" fmla="*/ 0 w 4053730"/>
                <a:gd name="connsiteY2" fmla="*/ 15903 h 3872863"/>
                <a:gd name="connsiteX3" fmla="*/ 15107 w 4053730"/>
                <a:gd name="connsiteY3" fmla="*/ 0 h 3872863"/>
                <a:gd name="connsiteX4" fmla="*/ 3603730 w 4053730"/>
                <a:gd name="connsiteY4" fmla="*/ 2972863 h 3872863"/>
                <a:gd name="connsiteX5" fmla="*/ 4053730 w 4053730"/>
                <a:gd name="connsiteY5" fmla="*/ 2972863 h 3872863"/>
                <a:gd name="connsiteX6" fmla="*/ 3153730 w 4053730"/>
                <a:gd name="connsiteY6" fmla="*/ 3872863 h 3872863"/>
                <a:gd name="connsiteX7" fmla="*/ 2253730 w 4053730"/>
                <a:gd name="connsiteY7" fmla="*/ 2972863 h 3872863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43047 w 4096777"/>
                <a:gd name="connsiteY2" fmla="*/ 7579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855 w 4096777"/>
                <a:gd name="connsiteY2" fmla="*/ 523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0 w 4095922"/>
                <a:gd name="connsiteY2" fmla="*/ 770615 h 4698135"/>
                <a:gd name="connsiteX3" fmla="*/ 45863 w 4095922"/>
                <a:gd name="connsiteY3" fmla="*/ 741731 h 4698135"/>
                <a:gd name="connsiteX4" fmla="*/ 3645922 w 4095922"/>
                <a:gd name="connsiteY4" fmla="*/ 3798135 h 4698135"/>
                <a:gd name="connsiteX5" fmla="*/ 4095922 w 4095922"/>
                <a:gd name="connsiteY5" fmla="*/ 3798135 h 4698135"/>
                <a:gd name="connsiteX6" fmla="*/ 3195922 w 4095922"/>
                <a:gd name="connsiteY6" fmla="*/ 4698135 h 4698135"/>
                <a:gd name="connsiteX7" fmla="*/ 2295922 w 4095922"/>
                <a:gd name="connsiteY7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95922" h="4698135">
                  <a:moveTo>
                    <a:pt x="2295922" y="3798135"/>
                  </a:moveTo>
                  <a:lnTo>
                    <a:pt x="2745922" y="3798135"/>
                  </a:lnTo>
                  <a:cubicBezTo>
                    <a:pt x="2815218" y="2487696"/>
                    <a:pt x="2949545" y="-915872"/>
                    <a:pt x="328757" y="594093"/>
                  </a:cubicBezTo>
                  <a:lnTo>
                    <a:pt x="0" y="770615"/>
                  </a:lnTo>
                  <a:lnTo>
                    <a:pt x="45863" y="741731"/>
                  </a:lnTo>
                  <a:cubicBezTo>
                    <a:pt x="3270780" y="-1398082"/>
                    <a:pt x="3374681" y="1549645"/>
                    <a:pt x="3645922" y="3798135"/>
                  </a:cubicBezTo>
                  <a:lnTo>
                    <a:pt x="4095922" y="3798135"/>
                  </a:lnTo>
                  <a:lnTo>
                    <a:pt x="3195922" y="4698135"/>
                  </a:lnTo>
                  <a:lnTo>
                    <a:pt x="2295922" y="3798135"/>
                  </a:lnTo>
                  <a:close/>
                </a:path>
              </a:pathLst>
            </a:custGeom>
            <a:solidFill>
              <a:srgbClr val="FF0000"/>
            </a:solidFill>
            <a:ln w="349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unset" dir="t">
                <a:rot lat="0" lon="0" rev="2700000"/>
              </a:lightRig>
            </a:scene3d>
            <a:sp3d prstMaterial="dkEdge">
              <a:bevelT w="774700" h="1244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Flèche : bas 2">
              <a:extLst>
                <a:ext uri="{FF2B5EF4-FFF2-40B4-BE49-F238E27FC236}">
                  <a16:creationId xmlns:a16="http://schemas.microsoft.com/office/drawing/2014/main" id="{6DDC2732-9C23-4C81-B951-6DB299279BEA}"/>
                </a:ext>
              </a:extLst>
            </p:cNvPr>
            <p:cNvSpPr/>
            <p:nvPr/>
          </p:nvSpPr>
          <p:spPr>
            <a:xfrm rot="5400000">
              <a:off x="3523851" y="3315082"/>
              <a:ext cx="2708649" cy="2982436"/>
            </a:xfrm>
            <a:custGeom>
              <a:avLst/>
              <a:gdLst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1350000 w 1800000"/>
                <a:gd name="connsiteY3" fmla="*/ 0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452779 w 1800000"/>
                <a:gd name="connsiteY3" fmla="*/ 28066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1475763 w 3275763"/>
                <a:gd name="connsiteY0" fmla="*/ 3781150 h 4681150"/>
                <a:gd name="connsiteX1" fmla="*/ 1925763 w 3275763"/>
                <a:gd name="connsiteY1" fmla="*/ 3781150 h 4681150"/>
                <a:gd name="connsiteX2" fmla="*/ 1925763 w 3275763"/>
                <a:gd name="connsiteY2" fmla="*/ 0 h 4681150"/>
                <a:gd name="connsiteX3" fmla="*/ 0 w 3275763"/>
                <a:gd name="connsiteY3" fmla="*/ 661065 h 4681150"/>
                <a:gd name="connsiteX4" fmla="*/ 2825763 w 3275763"/>
                <a:gd name="connsiteY4" fmla="*/ 3781150 h 4681150"/>
                <a:gd name="connsiteX5" fmla="*/ 3275763 w 3275763"/>
                <a:gd name="connsiteY5" fmla="*/ 3781150 h 4681150"/>
                <a:gd name="connsiteX6" fmla="*/ 2375763 w 3275763"/>
                <a:gd name="connsiteY6" fmla="*/ 4681150 h 4681150"/>
                <a:gd name="connsiteX7" fmla="*/ 1475763 w 3275763"/>
                <a:gd name="connsiteY7" fmla="*/ 3781150 h 4681150"/>
                <a:gd name="connsiteX0" fmla="*/ 1475763 w 3275763"/>
                <a:gd name="connsiteY0" fmla="*/ 3120085 h 4020085"/>
                <a:gd name="connsiteX1" fmla="*/ 1925763 w 3275763"/>
                <a:gd name="connsiteY1" fmla="*/ 3120085 h 4020085"/>
                <a:gd name="connsiteX2" fmla="*/ 5249 w 3275763"/>
                <a:gd name="connsiteY2" fmla="*/ 3381 h 4020085"/>
                <a:gd name="connsiteX3" fmla="*/ 0 w 3275763"/>
                <a:gd name="connsiteY3" fmla="*/ 0 h 4020085"/>
                <a:gd name="connsiteX4" fmla="*/ 2825763 w 3275763"/>
                <a:gd name="connsiteY4" fmla="*/ 3120085 h 4020085"/>
                <a:gd name="connsiteX5" fmla="*/ 3275763 w 3275763"/>
                <a:gd name="connsiteY5" fmla="*/ 3120085 h 4020085"/>
                <a:gd name="connsiteX6" fmla="*/ 2375763 w 3275763"/>
                <a:gd name="connsiteY6" fmla="*/ 4020085 h 4020085"/>
                <a:gd name="connsiteX7" fmla="*/ 1475763 w 3275763"/>
                <a:gd name="connsiteY7" fmla="*/ 3120085 h 4020085"/>
                <a:gd name="connsiteX0" fmla="*/ 2307953 w 4107953"/>
                <a:gd name="connsiteY0" fmla="*/ 3116704 h 4016704"/>
                <a:gd name="connsiteX1" fmla="*/ 2757953 w 4107953"/>
                <a:gd name="connsiteY1" fmla="*/ 3116704 h 4016704"/>
                <a:gd name="connsiteX2" fmla="*/ 837439 w 4107953"/>
                <a:gd name="connsiteY2" fmla="*/ 0 h 4016704"/>
                <a:gd name="connsiteX3" fmla="*/ 0 w 4107953"/>
                <a:gd name="connsiteY3" fmla="*/ 121971 h 4016704"/>
                <a:gd name="connsiteX4" fmla="*/ 3657953 w 4107953"/>
                <a:gd name="connsiteY4" fmla="*/ 3116704 h 4016704"/>
                <a:gd name="connsiteX5" fmla="*/ 4107953 w 4107953"/>
                <a:gd name="connsiteY5" fmla="*/ 3116704 h 4016704"/>
                <a:gd name="connsiteX6" fmla="*/ 3207953 w 4107953"/>
                <a:gd name="connsiteY6" fmla="*/ 4016704 h 4016704"/>
                <a:gd name="connsiteX7" fmla="*/ 2307953 w 4107953"/>
                <a:gd name="connsiteY7" fmla="*/ 3116704 h 4016704"/>
                <a:gd name="connsiteX0" fmla="*/ 2307953 w 4107953"/>
                <a:gd name="connsiteY0" fmla="*/ 2994733 h 3894733"/>
                <a:gd name="connsiteX1" fmla="*/ 2757953 w 4107953"/>
                <a:gd name="connsiteY1" fmla="*/ 2994733 h 3894733"/>
                <a:gd name="connsiteX2" fmla="*/ 54223 w 4107953"/>
                <a:gd name="connsiteY2" fmla="*/ 37773 h 3894733"/>
                <a:gd name="connsiteX3" fmla="*/ 0 w 4107953"/>
                <a:gd name="connsiteY3" fmla="*/ 0 h 3894733"/>
                <a:gd name="connsiteX4" fmla="*/ 3657953 w 4107953"/>
                <a:gd name="connsiteY4" fmla="*/ 2994733 h 3894733"/>
                <a:gd name="connsiteX5" fmla="*/ 4107953 w 4107953"/>
                <a:gd name="connsiteY5" fmla="*/ 2994733 h 3894733"/>
                <a:gd name="connsiteX6" fmla="*/ 3207953 w 4107953"/>
                <a:gd name="connsiteY6" fmla="*/ 3894733 h 3894733"/>
                <a:gd name="connsiteX7" fmla="*/ 2307953 w 4107953"/>
                <a:gd name="connsiteY7" fmla="*/ 2994733 h 3894733"/>
                <a:gd name="connsiteX0" fmla="*/ 2253730 w 4053730"/>
                <a:gd name="connsiteY0" fmla="*/ 2972863 h 3872863"/>
                <a:gd name="connsiteX1" fmla="*/ 2703730 w 4053730"/>
                <a:gd name="connsiteY1" fmla="*/ 2972863 h 3872863"/>
                <a:gd name="connsiteX2" fmla="*/ 0 w 4053730"/>
                <a:gd name="connsiteY2" fmla="*/ 15903 h 3872863"/>
                <a:gd name="connsiteX3" fmla="*/ 15107 w 4053730"/>
                <a:gd name="connsiteY3" fmla="*/ 0 h 3872863"/>
                <a:gd name="connsiteX4" fmla="*/ 3603730 w 4053730"/>
                <a:gd name="connsiteY4" fmla="*/ 2972863 h 3872863"/>
                <a:gd name="connsiteX5" fmla="*/ 4053730 w 4053730"/>
                <a:gd name="connsiteY5" fmla="*/ 2972863 h 3872863"/>
                <a:gd name="connsiteX6" fmla="*/ 3153730 w 4053730"/>
                <a:gd name="connsiteY6" fmla="*/ 3872863 h 3872863"/>
                <a:gd name="connsiteX7" fmla="*/ 2253730 w 4053730"/>
                <a:gd name="connsiteY7" fmla="*/ 2972863 h 3872863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43047 w 4096777"/>
                <a:gd name="connsiteY2" fmla="*/ 7579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855 w 4096777"/>
                <a:gd name="connsiteY2" fmla="*/ 523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0 w 4095922"/>
                <a:gd name="connsiteY2" fmla="*/ 770615 h 4698135"/>
                <a:gd name="connsiteX3" fmla="*/ 45863 w 4095922"/>
                <a:gd name="connsiteY3" fmla="*/ 741731 h 4698135"/>
                <a:gd name="connsiteX4" fmla="*/ 3645922 w 4095922"/>
                <a:gd name="connsiteY4" fmla="*/ 3798135 h 4698135"/>
                <a:gd name="connsiteX5" fmla="*/ 4095922 w 4095922"/>
                <a:gd name="connsiteY5" fmla="*/ 3798135 h 4698135"/>
                <a:gd name="connsiteX6" fmla="*/ 3195922 w 4095922"/>
                <a:gd name="connsiteY6" fmla="*/ 4698135 h 4698135"/>
                <a:gd name="connsiteX7" fmla="*/ 2295922 w 4095922"/>
                <a:gd name="connsiteY7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95922" h="4698135">
                  <a:moveTo>
                    <a:pt x="2295922" y="3798135"/>
                  </a:moveTo>
                  <a:lnTo>
                    <a:pt x="2745922" y="3798135"/>
                  </a:lnTo>
                  <a:cubicBezTo>
                    <a:pt x="2815218" y="2487696"/>
                    <a:pt x="2949545" y="-915872"/>
                    <a:pt x="328757" y="594093"/>
                  </a:cubicBezTo>
                  <a:lnTo>
                    <a:pt x="0" y="770615"/>
                  </a:lnTo>
                  <a:lnTo>
                    <a:pt x="45863" y="741731"/>
                  </a:lnTo>
                  <a:cubicBezTo>
                    <a:pt x="3270780" y="-1398082"/>
                    <a:pt x="3374681" y="1549645"/>
                    <a:pt x="3645922" y="3798135"/>
                  </a:cubicBezTo>
                  <a:lnTo>
                    <a:pt x="4095922" y="3798135"/>
                  </a:lnTo>
                  <a:lnTo>
                    <a:pt x="3195922" y="4698135"/>
                  </a:lnTo>
                  <a:lnTo>
                    <a:pt x="2295922" y="3798135"/>
                  </a:lnTo>
                  <a:close/>
                </a:path>
              </a:pathLst>
            </a:custGeom>
            <a:solidFill>
              <a:srgbClr val="FF0000"/>
            </a:solidFill>
            <a:ln w="349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unset" dir="t">
                <a:rot lat="0" lon="0" rev="18000000"/>
              </a:lightRig>
            </a:scene3d>
            <a:sp3d prstMaterial="dkEdge">
              <a:bevelT w="774700" h="1244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Flèche : bas 2">
              <a:extLst>
                <a:ext uri="{FF2B5EF4-FFF2-40B4-BE49-F238E27FC236}">
                  <a16:creationId xmlns:a16="http://schemas.microsoft.com/office/drawing/2014/main" id="{E4BE897D-5579-49D7-841D-8DC864CF9102}"/>
                </a:ext>
              </a:extLst>
            </p:cNvPr>
            <p:cNvSpPr/>
            <p:nvPr/>
          </p:nvSpPr>
          <p:spPr>
            <a:xfrm rot="10800000">
              <a:off x="3152059" y="928740"/>
              <a:ext cx="2708649" cy="2982436"/>
            </a:xfrm>
            <a:custGeom>
              <a:avLst/>
              <a:gdLst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1350000 w 1800000"/>
                <a:gd name="connsiteY3" fmla="*/ 0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452779 w 1800000"/>
                <a:gd name="connsiteY3" fmla="*/ 28066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1475763 w 3275763"/>
                <a:gd name="connsiteY0" fmla="*/ 3781150 h 4681150"/>
                <a:gd name="connsiteX1" fmla="*/ 1925763 w 3275763"/>
                <a:gd name="connsiteY1" fmla="*/ 3781150 h 4681150"/>
                <a:gd name="connsiteX2" fmla="*/ 1925763 w 3275763"/>
                <a:gd name="connsiteY2" fmla="*/ 0 h 4681150"/>
                <a:gd name="connsiteX3" fmla="*/ 0 w 3275763"/>
                <a:gd name="connsiteY3" fmla="*/ 661065 h 4681150"/>
                <a:gd name="connsiteX4" fmla="*/ 2825763 w 3275763"/>
                <a:gd name="connsiteY4" fmla="*/ 3781150 h 4681150"/>
                <a:gd name="connsiteX5" fmla="*/ 3275763 w 3275763"/>
                <a:gd name="connsiteY5" fmla="*/ 3781150 h 4681150"/>
                <a:gd name="connsiteX6" fmla="*/ 2375763 w 3275763"/>
                <a:gd name="connsiteY6" fmla="*/ 4681150 h 4681150"/>
                <a:gd name="connsiteX7" fmla="*/ 1475763 w 3275763"/>
                <a:gd name="connsiteY7" fmla="*/ 3781150 h 4681150"/>
                <a:gd name="connsiteX0" fmla="*/ 1475763 w 3275763"/>
                <a:gd name="connsiteY0" fmla="*/ 3120085 h 4020085"/>
                <a:gd name="connsiteX1" fmla="*/ 1925763 w 3275763"/>
                <a:gd name="connsiteY1" fmla="*/ 3120085 h 4020085"/>
                <a:gd name="connsiteX2" fmla="*/ 5249 w 3275763"/>
                <a:gd name="connsiteY2" fmla="*/ 3381 h 4020085"/>
                <a:gd name="connsiteX3" fmla="*/ 0 w 3275763"/>
                <a:gd name="connsiteY3" fmla="*/ 0 h 4020085"/>
                <a:gd name="connsiteX4" fmla="*/ 2825763 w 3275763"/>
                <a:gd name="connsiteY4" fmla="*/ 3120085 h 4020085"/>
                <a:gd name="connsiteX5" fmla="*/ 3275763 w 3275763"/>
                <a:gd name="connsiteY5" fmla="*/ 3120085 h 4020085"/>
                <a:gd name="connsiteX6" fmla="*/ 2375763 w 3275763"/>
                <a:gd name="connsiteY6" fmla="*/ 4020085 h 4020085"/>
                <a:gd name="connsiteX7" fmla="*/ 1475763 w 3275763"/>
                <a:gd name="connsiteY7" fmla="*/ 3120085 h 4020085"/>
                <a:gd name="connsiteX0" fmla="*/ 2307953 w 4107953"/>
                <a:gd name="connsiteY0" fmla="*/ 3116704 h 4016704"/>
                <a:gd name="connsiteX1" fmla="*/ 2757953 w 4107953"/>
                <a:gd name="connsiteY1" fmla="*/ 3116704 h 4016704"/>
                <a:gd name="connsiteX2" fmla="*/ 837439 w 4107953"/>
                <a:gd name="connsiteY2" fmla="*/ 0 h 4016704"/>
                <a:gd name="connsiteX3" fmla="*/ 0 w 4107953"/>
                <a:gd name="connsiteY3" fmla="*/ 121971 h 4016704"/>
                <a:gd name="connsiteX4" fmla="*/ 3657953 w 4107953"/>
                <a:gd name="connsiteY4" fmla="*/ 3116704 h 4016704"/>
                <a:gd name="connsiteX5" fmla="*/ 4107953 w 4107953"/>
                <a:gd name="connsiteY5" fmla="*/ 3116704 h 4016704"/>
                <a:gd name="connsiteX6" fmla="*/ 3207953 w 4107953"/>
                <a:gd name="connsiteY6" fmla="*/ 4016704 h 4016704"/>
                <a:gd name="connsiteX7" fmla="*/ 2307953 w 4107953"/>
                <a:gd name="connsiteY7" fmla="*/ 3116704 h 4016704"/>
                <a:gd name="connsiteX0" fmla="*/ 2307953 w 4107953"/>
                <a:gd name="connsiteY0" fmla="*/ 2994733 h 3894733"/>
                <a:gd name="connsiteX1" fmla="*/ 2757953 w 4107953"/>
                <a:gd name="connsiteY1" fmla="*/ 2994733 h 3894733"/>
                <a:gd name="connsiteX2" fmla="*/ 54223 w 4107953"/>
                <a:gd name="connsiteY2" fmla="*/ 37773 h 3894733"/>
                <a:gd name="connsiteX3" fmla="*/ 0 w 4107953"/>
                <a:gd name="connsiteY3" fmla="*/ 0 h 3894733"/>
                <a:gd name="connsiteX4" fmla="*/ 3657953 w 4107953"/>
                <a:gd name="connsiteY4" fmla="*/ 2994733 h 3894733"/>
                <a:gd name="connsiteX5" fmla="*/ 4107953 w 4107953"/>
                <a:gd name="connsiteY5" fmla="*/ 2994733 h 3894733"/>
                <a:gd name="connsiteX6" fmla="*/ 3207953 w 4107953"/>
                <a:gd name="connsiteY6" fmla="*/ 3894733 h 3894733"/>
                <a:gd name="connsiteX7" fmla="*/ 2307953 w 4107953"/>
                <a:gd name="connsiteY7" fmla="*/ 2994733 h 3894733"/>
                <a:gd name="connsiteX0" fmla="*/ 2253730 w 4053730"/>
                <a:gd name="connsiteY0" fmla="*/ 2972863 h 3872863"/>
                <a:gd name="connsiteX1" fmla="*/ 2703730 w 4053730"/>
                <a:gd name="connsiteY1" fmla="*/ 2972863 h 3872863"/>
                <a:gd name="connsiteX2" fmla="*/ 0 w 4053730"/>
                <a:gd name="connsiteY2" fmla="*/ 15903 h 3872863"/>
                <a:gd name="connsiteX3" fmla="*/ 15107 w 4053730"/>
                <a:gd name="connsiteY3" fmla="*/ 0 h 3872863"/>
                <a:gd name="connsiteX4" fmla="*/ 3603730 w 4053730"/>
                <a:gd name="connsiteY4" fmla="*/ 2972863 h 3872863"/>
                <a:gd name="connsiteX5" fmla="*/ 4053730 w 4053730"/>
                <a:gd name="connsiteY5" fmla="*/ 2972863 h 3872863"/>
                <a:gd name="connsiteX6" fmla="*/ 3153730 w 4053730"/>
                <a:gd name="connsiteY6" fmla="*/ 3872863 h 3872863"/>
                <a:gd name="connsiteX7" fmla="*/ 2253730 w 4053730"/>
                <a:gd name="connsiteY7" fmla="*/ 2972863 h 3872863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43047 w 4096777"/>
                <a:gd name="connsiteY2" fmla="*/ 7579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855 w 4096777"/>
                <a:gd name="connsiteY2" fmla="*/ 523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0 w 4095922"/>
                <a:gd name="connsiteY2" fmla="*/ 770615 h 4698135"/>
                <a:gd name="connsiteX3" fmla="*/ 45863 w 4095922"/>
                <a:gd name="connsiteY3" fmla="*/ 741731 h 4698135"/>
                <a:gd name="connsiteX4" fmla="*/ 3645922 w 4095922"/>
                <a:gd name="connsiteY4" fmla="*/ 3798135 h 4698135"/>
                <a:gd name="connsiteX5" fmla="*/ 4095922 w 4095922"/>
                <a:gd name="connsiteY5" fmla="*/ 3798135 h 4698135"/>
                <a:gd name="connsiteX6" fmla="*/ 3195922 w 4095922"/>
                <a:gd name="connsiteY6" fmla="*/ 4698135 h 4698135"/>
                <a:gd name="connsiteX7" fmla="*/ 2295922 w 4095922"/>
                <a:gd name="connsiteY7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95922" h="4698135">
                  <a:moveTo>
                    <a:pt x="2295922" y="3798135"/>
                  </a:moveTo>
                  <a:lnTo>
                    <a:pt x="2745922" y="3798135"/>
                  </a:lnTo>
                  <a:cubicBezTo>
                    <a:pt x="2815218" y="2487696"/>
                    <a:pt x="2949545" y="-915872"/>
                    <a:pt x="328757" y="594093"/>
                  </a:cubicBezTo>
                  <a:lnTo>
                    <a:pt x="0" y="770615"/>
                  </a:lnTo>
                  <a:lnTo>
                    <a:pt x="45863" y="741731"/>
                  </a:lnTo>
                  <a:cubicBezTo>
                    <a:pt x="3270780" y="-1398082"/>
                    <a:pt x="3374681" y="1549645"/>
                    <a:pt x="3645922" y="3798135"/>
                  </a:cubicBezTo>
                  <a:lnTo>
                    <a:pt x="4095922" y="3798135"/>
                  </a:lnTo>
                  <a:lnTo>
                    <a:pt x="3195922" y="4698135"/>
                  </a:lnTo>
                  <a:lnTo>
                    <a:pt x="2295922" y="3798135"/>
                  </a:lnTo>
                  <a:close/>
                </a:path>
              </a:pathLst>
            </a:custGeom>
            <a:solidFill>
              <a:srgbClr val="FF0000"/>
            </a:solidFill>
            <a:ln w="349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unset" dir="t">
                <a:rot lat="0" lon="0" rev="13500000"/>
              </a:lightRig>
            </a:scene3d>
            <a:sp3d prstMaterial="dkEdge">
              <a:bevelT w="774700" h="1244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Flèche : bas 2">
              <a:extLst>
                <a:ext uri="{FF2B5EF4-FFF2-40B4-BE49-F238E27FC236}">
                  <a16:creationId xmlns:a16="http://schemas.microsoft.com/office/drawing/2014/main" id="{7441D40D-5EE8-413A-8B2C-77E199A3FE68}"/>
                </a:ext>
              </a:extLst>
            </p:cNvPr>
            <p:cNvSpPr/>
            <p:nvPr/>
          </p:nvSpPr>
          <p:spPr>
            <a:xfrm rot="16200000">
              <a:off x="5554913" y="600762"/>
              <a:ext cx="2708649" cy="2982436"/>
            </a:xfrm>
            <a:custGeom>
              <a:avLst/>
              <a:gdLst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1350000 w 1800000"/>
                <a:gd name="connsiteY3" fmla="*/ 0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452779 w 1800000"/>
                <a:gd name="connsiteY3" fmla="*/ 28066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1475763 w 3275763"/>
                <a:gd name="connsiteY0" fmla="*/ 3781150 h 4681150"/>
                <a:gd name="connsiteX1" fmla="*/ 1925763 w 3275763"/>
                <a:gd name="connsiteY1" fmla="*/ 3781150 h 4681150"/>
                <a:gd name="connsiteX2" fmla="*/ 1925763 w 3275763"/>
                <a:gd name="connsiteY2" fmla="*/ 0 h 4681150"/>
                <a:gd name="connsiteX3" fmla="*/ 0 w 3275763"/>
                <a:gd name="connsiteY3" fmla="*/ 661065 h 4681150"/>
                <a:gd name="connsiteX4" fmla="*/ 2825763 w 3275763"/>
                <a:gd name="connsiteY4" fmla="*/ 3781150 h 4681150"/>
                <a:gd name="connsiteX5" fmla="*/ 3275763 w 3275763"/>
                <a:gd name="connsiteY5" fmla="*/ 3781150 h 4681150"/>
                <a:gd name="connsiteX6" fmla="*/ 2375763 w 3275763"/>
                <a:gd name="connsiteY6" fmla="*/ 4681150 h 4681150"/>
                <a:gd name="connsiteX7" fmla="*/ 1475763 w 3275763"/>
                <a:gd name="connsiteY7" fmla="*/ 3781150 h 4681150"/>
                <a:gd name="connsiteX0" fmla="*/ 1475763 w 3275763"/>
                <a:gd name="connsiteY0" fmla="*/ 3120085 h 4020085"/>
                <a:gd name="connsiteX1" fmla="*/ 1925763 w 3275763"/>
                <a:gd name="connsiteY1" fmla="*/ 3120085 h 4020085"/>
                <a:gd name="connsiteX2" fmla="*/ 5249 w 3275763"/>
                <a:gd name="connsiteY2" fmla="*/ 3381 h 4020085"/>
                <a:gd name="connsiteX3" fmla="*/ 0 w 3275763"/>
                <a:gd name="connsiteY3" fmla="*/ 0 h 4020085"/>
                <a:gd name="connsiteX4" fmla="*/ 2825763 w 3275763"/>
                <a:gd name="connsiteY4" fmla="*/ 3120085 h 4020085"/>
                <a:gd name="connsiteX5" fmla="*/ 3275763 w 3275763"/>
                <a:gd name="connsiteY5" fmla="*/ 3120085 h 4020085"/>
                <a:gd name="connsiteX6" fmla="*/ 2375763 w 3275763"/>
                <a:gd name="connsiteY6" fmla="*/ 4020085 h 4020085"/>
                <a:gd name="connsiteX7" fmla="*/ 1475763 w 3275763"/>
                <a:gd name="connsiteY7" fmla="*/ 3120085 h 4020085"/>
                <a:gd name="connsiteX0" fmla="*/ 2307953 w 4107953"/>
                <a:gd name="connsiteY0" fmla="*/ 3116704 h 4016704"/>
                <a:gd name="connsiteX1" fmla="*/ 2757953 w 4107953"/>
                <a:gd name="connsiteY1" fmla="*/ 3116704 h 4016704"/>
                <a:gd name="connsiteX2" fmla="*/ 837439 w 4107953"/>
                <a:gd name="connsiteY2" fmla="*/ 0 h 4016704"/>
                <a:gd name="connsiteX3" fmla="*/ 0 w 4107953"/>
                <a:gd name="connsiteY3" fmla="*/ 121971 h 4016704"/>
                <a:gd name="connsiteX4" fmla="*/ 3657953 w 4107953"/>
                <a:gd name="connsiteY4" fmla="*/ 3116704 h 4016704"/>
                <a:gd name="connsiteX5" fmla="*/ 4107953 w 4107953"/>
                <a:gd name="connsiteY5" fmla="*/ 3116704 h 4016704"/>
                <a:gd name="connsiteX6" fmla="*/ 3207953 w 4107953"/>
                <a:gd name="connsiteY6" fmla="*/ 4016704 h 4016704"/>
                <a:gd name="connsiteX7" fmla="*/ 2307953 w 4107953"/>
                <a:gd name="connsiteY7" fmla="*/ 3116704 h 4016704"/>
                <a:gd name="connsiteX0" fmla="*/ 2307953 w 4107953"/>
                <a:gd name="connsiteY0" fmla="*/ 2994733 h 3894733"/>
                <a:gd name="connsiteX1" fmla="*/ 2757953 w 4107953"/>
                <a:gd name="connsiteY1" fmla="*/ 2994733 h 3894733"/>
                <a:gd name="connsiteX2" fmla="*/ 54223 w 4107953"/>
                <a:gd name="connsiteY2" fmla="*/ 37773 h 3894733"/>
                <a:gd name="connsiteX3" fmla="*/ 0 w 4107953"/>
                <a:gd name="connsiteY3" fmla="*/ 0 h 3894733"/>
                <a:gd name="connsiteX4" fmla="*/ 3657953 w 4107953"/>
                <a:gd name="connsiteY4" fmla="*/ 2994733 h 3894733"/>
                <a:gd name="connsiteX5" fmla="*/ 4107953 w 4107953"/>
                <a:gd name="connsiteY5" fmla="*/ 2994733 h 3894733"/>
                <a:gd name="connsiteX6" fmla="*/ 3207953 w 4107953"/>
                <a:gd name="connsiteY6" fmla="*/ 3894733 h 3894733"/>
                <a:gd name="connsiteX7" fmla="*/ 2307953 w 4107953"/>
                <a:gd name="connsiteY7" fmla="*/ 2994733 h 3894733"/>
                <a:gd name="connsiteX0" fmla="*/ 2253730 w 4053730"/>
                <a:gd name="connsiteY0" fmla="*/ 2972863 h 3872863"/>
                <a:gd name="connsiteX1" fmla="*/ 2703730 w 4053730"/>
                <a:gd name="connsiteY1" fmla="*/ 2972863 h 3872863"/>
                <a:gd name="connsiteX2" fmla="*/ 0 w 4053730"/>
                <a:gd name="connsiteY2" fmla="*/ 15903 h 3872863"/>
                <a:gd name="connsiteX3" fmla="*/ 15107 w 4053730"/>
                <a:gd name="connsiteY3" fmla="*/ 0 h 3872863"/>
                <a:gd name="connsiteX4" fmla="*/ 3603730 w 4053730"/>
                <a:gd name="connsiteY4" fmla="*/ 2972863 h 3872863"/>
                <a:gd name="connsiteX5" fmla="*/ 4053730 w 4053730"/>
                <a:gd name="connsiteY5" fmla="*/ 2972863 h 3872863"/>
                <a:gd name="connsiteX6" fmla="*/ 3153730 w 4053730"/>
                <a:gd name="connsiteY6" fmla="*/ 3872863 h 3872863"/>
                <a:gd name="connsiteX7" fmla="*/ 2253730 w 4053730"/>
                <a:gd name="connsiteY7" fmla="*/ 2972863 h 3872863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43047 w 4096777"/>
                <a:gd name="connsiteY2" fmla="*/ 7579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855 w 4096777"/>
                <a:gd name="connsiteY2" fmla="*/ 523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0 w 4095922"/>
                <a:gd name="connsiteY2" fmla="*/ 770615 h 4698135"/>
                <a:gd name="connsiteX3" fmla="*/ 45863 w 4095922"/>
                <a:gd name="connsiteY3" fmla="*/ 741731 h 4698135"/>
                <a:gd name="connsiteX4" fmla="*/ 3645922 w 4095922"/>
                <a:gd name="connsiteY4" fmla="*/ 3798135 h 4698135"/>
                <a:gd name="connsiteX5" fmla="*/ 4095922 w 4095922"/>
                <a:gd name="connsiteY5" fmla="*/ 3798135 h 4698135"/>
                <a:gd name="connsiteX6" fmla="*/ 3195922 w 4095922"/>
                <a:gd name="connsiteY6" fmla="*/ 4698135 h 4698135"/>
                <a:gd name="connsiteX7" fmla="*/ 2295922 w 4095922"/>
                <a:gd name="connsiteY7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95922" h="4698135">
                  <a:moveTo>
                    <a:pt x="2295922" y="3798135"/>
                  </a:moveTo>
                  <a:lnTo>
                    <a:pt x="2745922" y="3798135"/>
                  </a:lnTo>
                  <a:cubicBezTo>
                    <a:pt x="2815218" y="2487696"/>
                    <a:pt x="2949545" y="-915872"/>
                    <a:pt x="328757" y="594093"/>
                  </a:cubicBezTo>
                  <a:lnTo>
                    <a:pt x="0" y="770615"/>
                  </a:lnTo>
                  <a:lnTo>
                    <a:pt x="45863" y="741731"/>
                  </a:lnTo>
                  <a:cubicBezTo>
                    <a:pt x="3270780" y="-1398082"/>
                    <a:pt x="3374681" y="1549645"/>
                    <a:pt x="3645922" y="3798135"/>
                  </a:cubicBezTo>
                  <a:lnTo>
                    <a:pt x="4095922" y="3798135"/>
                  </a:lnTo>
                  <a:lnTo>
                    <a:pt x="3195922" y="4698135"/>
                  </a:lnTo>
                  <a:lnTo>
                    <a:pt x="2295922" y="3798135"/>
                  </a:lnTo>
                  <a:close/>
                </a:path>
              </a:pathLst>
            </a:custGeom>
            <a:solidFill>
              <a:srgbClr val="FF0000"/>
            </a:solidFill>
            <a:ln w="349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unset" dir="t">
                <a:rot lat="0" lon="0" rev="9600000"/>
              </a:lightRig>
            </a:scene3d>
            <a:sp3d prstMaterial="dkEdge">
              <a:bevelT w="774700" h="1244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lèche : bas 2">
              <a:extLst>
                <a:ext uri="{FF2B5EF4-FFF2-40B4-BE49-F238E27FC236}">
                  <a16:creationId xmlns:a16="http://schemas.microsoft.com/office/drawing/2014/main" id="{1174541E-D5DF-4428-9153-1E7093A37446}"/>
                </a:ext>
              </a:extLst>
            </p:cNvPr>
            <p:cNvSpPr/>
            <p:nvPr/>
          </p:nvSpPr>
          <p:spPr>
            <a:xfrm rot="13500000">
              <a:off x="4176855" y="259504"/>
              <a:ext cx="2708649" cy="2982436"/>
            </a:xfrm>
            <a:custGeom>
              <a:avLst/>
              <a:gdLst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1350000 w 1800000"/>
                <a:gd name="connsiteY3" fmla="*/ 0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452779 w 1800000"/>
                <a:gd name="connsiteY3" fmla="*/ 28066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1475763 w 3275763"/>
                <a:gd name="connsiteY0" fmla="*/ 3781150 h 4681150"/>
                <a:gd name="connsiteX1" fmla="*/ 1925763 w 3275763"/>
                <a:gd name="connsiteY1" fmla="*/ 3781150 h 4681150"/>
                <a:gd name="connsiteX2" fmla="*/ 1925763 w 3275763"/>
                <a:gd name="connsiteY2" fmla="*/ 0 h 4681150"/>
                <a:gd name="connsiteX3" fmla="*/ 0 w 3275763"/>
                <a:gd name="connsiteY3" fmla="*/ 661065 h 4681150"/>
                <a:gd name="connsiteX4" fmla="*/ 2825763 w 3275763"/>
                <a:gd name="connsiteY4" fmla="*/ 3781150 h 4681150"/>
                <a:gd name="connsiteX5" fmla="*/ 3275763 w 3275763"/>
                <a:gd name="connsiteY5" fmla="*/ 3781150 h 4681150"/>
                <a:gd name="connsiteX6" fmla="*/ 2375763 w 3275763"/>
                <a:gd name="connsiteY6" fmla="*/ 4681150 h 4681150"/>
                <a:gd name="connsiteX7" fmla="*/ 1475763 w 3275763"/>
                <a:gd name="connsiteY7" fmla="*/ 3781150 h 4681150"/>
                <a:gd name="connsiteX0" fmla="*/ 1475763 w 3275763"/>
                <a:gd name="connsiteY0" fmla="*/ 3120085 h 4020085"/>
                <a:gd name="connsiteX1" fmla="*/ 1925763 w 3275763"/>
                <a:gd name="connsiteY1" fmla="*/ 3120085 h 4020085"/>
                <a:gd name="connsiteX2" fmla="*/ 5249 w 3275763"/>
                <a:gd name="connsiteY2" fmla="*/ 3381 h 4020085"/>
                <a:gd name="connsiteX3" fmla="*/ 0 w 3275763"/>
                <a:gd name="connsiteY3" fmla="*/ 0 h 4020085"/>
                <a:gd name="connsiteX4" fmla="*/ 2825763 w 3275763"/>
                <a:gd name="connsiteY4" fmla="*/ 3120085 h 4020085"/>
                <a:gd name="connsiteX5" fmla="*/ 3275763 w 3275763"/>
                <a:gd name="connsiteY5" fmla="*/ 3120085 h 4020085"/>
                <a:gd name="connsiteX6" fmla="*/ 2375763 w 3275763"/>
                <a:gd name="connsiteY6" fmla="*/ 4020085 h 4020085"/>
                <a:gd name="connsiteX7" fmla="*/ 1475763 w 3275763"/>
                <a:gd name="connsiteY7" fmla="*/ 3120085 h 4020085"/>
                <a:gd name="connsiteX0" fmla="*/ 2307953 w 4107953"/>
                <a:gd name="connsiteY0" fmla="*/ 3116704 h 4016704"/>
                <a:gd name="connsiteX1" fmla="*/ 2757953 w 4107953"/>
                <a:gd name="connsiteY1" fmla="*/ 3116704 h 4016704"/>
                <a:gd name="connsiteX2" fmla="*/ 837439 w 4107953"/>
                <a:gd name="connsiteY2" fmla="*/ 0 h 4016704"/>
                <a:gd name="connsiteX3" fmla="*/ 0 w 4107953"/>
                <a:gd name="connsiteY3" fmla="*/ 121971 h 4016704"/>
                <a:gd name="connsiteX4" fmla="*/ 3657953 w 4107953"/>
                <a:gd name="connsiteY4" fmla="*/ 3116704 h 4016704"/>
                <a:gd name="connsiteX5" fmla="*/ 4107953 w 4107953"/>
                <a:gd name="connsiteY5" fmla="*/ 3116704 h 4016704"/>
                <a:gd name="connsiteX6" fmla="*/ 3207953 w 4107953"/>
                <a:gd name="connsiteY6" fmla="*/ 4016704 h 4016704"/>
                <a:gd name="connsiteX7" fmla="*/ 2307953 w 4107953"/>
                <a:gd name="connsiteY7" fmla="*/ 3116704 h 4016704"/>
                <a:gd name="connsiteX0" fmla="*/ 2307953 w 4107953"/>
                <a:gd name="connsiteY0" fmla="*/ 2994733 h 3894733"/>
                <a:gd name="connsiteX1" fmla="*/ 2757953 w 4107953"/>
                <a:gd name="connsiteY1" fmla="*/ 2994733 h 3894733"/>
                <a:gd name="connsiteX2" fmla="*/ 54223 w 4107953"/>
                <a:gd name="connsiteY2" fmla="*/ 37773 h 3894733"/>
                <a:gd name="connsiteX3" fmla="*/ 0 w 4107953"/>
                <a:gd name="connsiteY3" fmla="*/ 0 h 3894733"/>
                <a:gd name="connsiteX4" fmla="*/ 3657953 w 4107953"/>
                <a:gd name="connsiteY4" fmla="*/ 2994733 h 3894733"/>
                <a:gd name="connsiteX5" fmla="*/ 4107953 w 4107953"/>
                <a:gd name="connsiteY5" fmla="*/ 2994733 h 3894733"/>
                <a:gd name="connsiteX6" fmla="*/ 3207953 w 4107953"/>
                <a:gd name="connsiteY6" fmla="*/ 3894733 h 3894733"/>
                <a:gd name="connsiteX7" fmla="*/ 2307953 w 4107953"/>
                <a:gd name="connsiteY7" fmla="*/ 2994733 h 3894733"/>
                <a:gd name="connsiteX0" fmla="*/ 2253730 w 4053730"/>
                <a:gd name="connsiteY0" fmla="*/ 2972863 h 3872863"/>
                <a:gd name="connsiteX1" fmla="*/ 2703730 w 4053730"/>
                <a:gd name="connsiteY1" fmla="*/ 2972863 h 3872863"/>
                <a:gd name="connsiteX2" fmla="*/ 0 w 4053730"/>
                <a:gd name="connsiteY2" fmla="*/ 15903 h 3872863"/>
                <a:gd name="connsiteX3" fmla="*/ 15107 w 4053730"/>
                <a:gd name="connsiteY3" fmla="*/ 0 h 3872863"/>
                <a:gd name="connsiteX4" fmla="*/ 3603730 w 4053730"/>
                <a:gd name="connsiteY4" fmla="*/ 2972863 h 3872863"/>
                <a:gd name="connsiteX5" fmla="*/ 4053730 w 4053730"/>
                <a:gd name="connsiteY5" fmla="*/ 2972863 h 3872863"/>
                <a:gd name="connsiteX6" fmla="*/ 3153730 w 4053730"/>
                <a:gd name="connsiteY6" fmla="*/ 3872863 h 3872863"/>
                <a:gd name="connsiteX7" fmla="*/ 2253730 w 4053730"/>
                <a:gd name="connsiteY7" fmla="*/ 2972863 h 3872863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43047 w 4096777"/>
                <a:gd name="connsiteY2" fmla="*/ 7579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855 w 4096777"/>
                <a:gd name="connsiteY2" fmla="*/ 523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0 w 4095922"/>
                <a:gd name="connsiteY2" fmla="*/ 770615 h 4698135"/>
                <a:gd name="connsiteX3" fmla="*/ 45863 w 4095922"/>
                <a:gd name="connsiteY3" fmla="*/ 741731 h 4698135"/>
                <a:gd name="connsiteX4" fmla="*/ 3645922 w 4095922"/>
                <a:gd name="connsiteY4" fmla="*/ 3798135 h 4698135"/>
                <a:gd name="connsiteX5" fmla="*/ 4095922 w 4095922"/>
                <a:gd name="connsiteY5" fmla="*/ 3798135 h 4698135"/>
                <a:gd name="connsiteX6" fmla="*/ 3195922 w 4095922"/>
                <a:gd name="connsiteY6" fmla="*/ 4698135 h 4698135"/>
                <a:gd name="connsiteX7" fmla="*/ 2295922 w 4095922"/>
                <a:gd name="connsiteY7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95922" h="4698135">
                  <a:moveTo>
                    <a:pt x="2295922" y="3798135"/>
                  </a:moveTo>
                  <a:lnTo>
                    <a:pt x="2745922" y="3798135"/>
                  </a:lnTo>
                  <a:cubicBezTo>
                    <a:pt x="2815218" y="2487696"/>
                    <a:pt x="2949545" y="-915872"/>
                    <a:pt x="328757" y="594093"/>
                  </a:cubicBezTo>
                  <a:lnTo>
                    <a:pt x="0" y="770615"/>
                  </a:lnTo>
                  <a:lnTo>
                    <a:pt x="45863" y="741731"/>
                  </a:lnTo>
                  <a:cubicBezTo>
                    <a:pt x="3270780" y="-1398082"/>
                    <a:pt x="3374681" y="1549645"/>
                    <a:pt x="3645922" y="3798135"/>
                  </a:cubicBezTo>
                  <a:lnTo>
                    <a:pt x="4095922" y="3798135"/>
                  </a:lnTo>
                  <a:lnTo>
                    <a:pt x="3195922" y="4698135"/>
                  </a:lnTo>
                  <a:lnTo>
                    <a:pt x="2295922" y="3798135"/>
                  </a:lnTo>
                  <a:close/>
                </a:path>
              </a:pathLst>
            </a:custGeom>
            <a:solidFill>
              <a:srgbClr val="FF0000"/>
            </a:solidFill>
            <a:ln w="349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unset" dir="t">
                <a:rot lat="0" lon="0" rev="16200000"/>
              </a:lightRig>
            </a:scene3d>
            <a:sp3d prstMaterial="dkEdge">
              <a:bevelT w="774700" h="1244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Flèche : bas 2">
              <a:extLst>
                <a:ext uri="{FF2B5EF4-FFF2-40B4-BE49-F238E27FC236}">
                  <a16:creationId xmlns:a16="http://schemas.microsoft.com/office/drawing/2014/main" id="{A46009A2-C1EC-4866-B9D7-C132A2FB5D01}"/>
                </a:ext>
              </a:extLst>
            </p:cNvPr>
            <p:cNvSpPr/>
            <p:nvPr/>
          </p:nvSpPr>
          <p:spPr>
            <a:xfrm rot="18900000">
              <a:off x="6201729" y="1667562"/>
              <a:ext cx="2708649" cy="2982436"/>
            </a:xfrm>
            <a:custGeom>
              <a:avLst/>
              <a:gdLst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1350000 w 1800000"/>
                <a:gd name="connsiteY3" fmla="*/ 0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452779 w 1800000"/>
                <a:gd name="connsiteY3" fmla="*/ 28066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1475763 w 3275763"/>
                <a:gd name="connsiteY0" fmla="*/ 3781150 h 4681150"/>
                <a:gd name="connsiteX1" fmla="*/ 1925763 w 3275763"/>
                <a:gd name="connsiteY1" fmla="*/ 3781150 h 4681150"/>
                <a:gd name="connsiteX2" fmla="*/ 1925763 w 3275763"/>
                <a:gd name="connsiteY2" fmla="*/ 0 h 4681150"/>
                <a:gd name="connsiteX3" fmla="*/ 0 w 3275763"/>
                <a:gd name="connsiteY3" fmla="*/ 661065 h 4681150"/>
                <a:gd name="connsiteX4" fmla="*/ 2825763 w 3275763"/>
                <a:gd name="connsiteY4" fmla="*/ 3781150 h 4681150"/>
                <a:gd name="connsiteX5" fmla="*/ 3275763 w 3275763"/>
                <a:gd name="connsiteY5" fmla="*/ 3781150 h 4681150"/>
                <a:gd name="connsiteX6" fmla="*/ 2375763 w 3275763"/>
                <a:gd name="connsiteY6" fmla="*/ 4681150 h 4681150"/>
                <a:gd name="connsiteX7" fmla="*/ 1475763 w 3275763"/>
                <a:gd name="connsiteY7" fmla="*/ 3781150 h 4681150"/>
                <a:gd name="connsiteX0" fmla="*/ 1475763 w 3275763"/>
                <a:gd name="connsiteY0" fmla="*/ 3120085 h 4020085"/>
                <a:gd name="connsiteX1" fmla="*/ 1925763 w 3275763"/>
                <a:gd name="connsiteY1" fmla="*/ 3120085 h 4020085"/>
                <a:gd name="connsiteX2" fmla="*/ 5249 w 3275763"/>
                <a:gd name="connsiteY2" fmla="*/ 3381 h 4020085"/>
                <a:gd name="connsiteX3" fmla="*/ 0 w 3275763"/>
                <a:gd name="connsiteY3" fmla="*/ 0 h 4020085"/>
                <a:gd name="connsiteX4" fmla="*/ 2825763 w 3275763"/>
                <a:gd name="connsiteY4" fmla="*/ 3120085 h 4020085"/>
                <a:gd name="connsiteX5" fmla="*/ 3275763 w 3275763"/>
                <a:gd name="connsiteY5" fmla="*/ 3120085 h 4020085"/>
                <a:gd name="connsiteX6" fmla="*/ 2375763 w 3275763"/>
                <a:gd name="connsiteY6" fmla="*/ 4020085 h 4020085"/>
                <a:gd name="connsiteX7" fmla="*/ 1475763 w 3275763"/>
                <a:gd name="connsiteY7" fmla="*/ 3120085 h 4020085"/>
                <a:gd name="connsiteX0" fmla="*/ 2307953 w 4107953"/>
                <a:gd name="connsiteY0" fmla="*/ 3116704 h 4016704"/>
                <a:gd name="connsiteX1" fmla="*/ 2757953 w 4107953"/>
                <a:gd name="connsiteY1" fmla="*/ 3116704 h 4016704"/>
                <a:gd name="connsiteX2" fmla="*/ 837439 w 4107953"/>
                <a:gd name="connsiteY2" fmla="*/ 0 h 4016704"/>
                <a:gd name="connsiteX3" fmla="*/ 0 w 4107953"/>
                <a:gd name="connsiteY3" fmla="*/ 121971 h 4016704"/>
                <a:gd name="connsiteX4" fmla="*/ 3657953 w 4107953"/>
                <a:gd name="connsiteY4" fmla="*/ 3116704 h 4016704"/>
                <a:gd name="connsiteX5" fmla="*/ 4107953 w 4107953"/>
                <a:gd name="connsiteY5" fmla="*/ 3116704 h 4016704"/>
                <a:gd name="connsiteX6" fmla="*/ 3207953 w 4107953"/>
                <a:gd name="connsiteY6" fmla="*/ 4016704 h 4016704"/>
                <a:gd name="connsiteX7" fmla="*/ 2307953 w 4107953"/>
                <a:gd name="connsiteY7" fmla="*/ 3116704 h 4016704"/>
                <a:gd name="connsiteX0" fmla="*/ 2307953 w 4107953"/>
                <a:gd name="connsiteY0" fmla="*/ 2994733 h 3894733"/>
                <a:gd name="connsiteX1" fmla="*/ 2757953 w 4107953"/>
                <a:gd name="connsiteY1" fmla="*/ 2994733 h 3894733"/>
                <a:gd name="connsiteX2" fmla="*/ 54223 w 4107953"/>
                <a:gd name="connsiteY2" fmla="*/ 37773 h 3894733"/>
                <a:gd name="connsiteX3" fmla="*/ 0 w 4107953"/>
                <a:gd name="connsiteY3" fmla="*/ 0 h 3894733"/>
                <a:gd name="connsiteX4" fmla="*/ 3657953 w 4107953"/>
                <a:gd name="connsiteY4" fmla="*/ 2994733 h 3894733"/>
                <a:gd name="connsiteX5" fmla="*/ 4107953 w 4107953"/>
                <a:gd name="connsiteY5" fmla="*/ 2994733 h 3894733"/>
                <a:gd name="connsiteX6" fmla="*/ 3207953 w 4107953"/>
                <a:gd name="connsiteY6" fmla="*/ 3894733 h 3894733"/>
                <a:gd name="connsiteX7" fmla="*/ 2307953 w 4107953"/>
                <a:gd name="connsiteY7" fmla="*/ 2994733 h 3894733"/>
                <a:gd name="connsiteX0" fmla="*/ 2253730 w 4053730"/>
                <a:gd name="connsiteY0" fmla="*/ 2972863 h 3872863"/>
                <a:gd name="connsiteX1" fmla="*/ 2703730 w 4053730"/>
                <a:gd name="connsiteY1" fmla="*/ 2972863 h 3872863"/>
                <a:gd name="connsiteX2" fmla="*/ 0 w 4053730"/>
                <a:gd name="connsiteY2" fmla="*/ 15903 h 3872863"/>
                <a:gd name="connsiteX3" fmla="*/ 15107 w 4053730"/>
                <a:gd name="connsiteY3" fmla="*/ 0 h 3872863"/>
                <a:gd name="connsiteX4" fmla="*/ 3603730 w 4053730"/>
                <a:gd name="connsiteY4" fmla="*/ 2972863 h 3872863"/>
                <a:gd name="connsiteX5" fmla="*/ 4053730 w 4053730"/>
                <a:gd name="connsiteY5" fmla="*/ 2972863 h 3872863"/>
                <a:gd name="connsiteX6" fmla="*/ 3153730 w 4053730"/>
                <a:gd name="connsiteY6" fmla="*/ 3872863 h 3872863"/>
                <a:gd name="connsiteX7" fmla="*/ 2253730 w 4053730"/>
                <a:gd name="connsiteY7" fmla="*/ 2972863 h 3872863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43047 w 4096777"/>
                <a:gd name="connsiteY2" fmla="*/ 7579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855 w 4096777"/>
                <a:gd name="connsiteY2" fmla="*/ 523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0 w 4095922"/>
                <a:gd name="connsiteY2" fmla="*/ 770615 h 4698135"/>
                <a:gd name="connsiteX3" fmla="*/ 45863 w 4095922"/>
                <a:gd name="connsiteY3" fmla="*/ 741731 h 4698135"/>
                <a:gd name="connsiteX4" fmla="*/ 3645922 w 4095922"/>
                <a:gd name="connsiteY4" fmla="*/ 3798135 h 4698135"/>
                <a:gd name="connsiteX5" fmla="*/ 4095922 w 4095922"/>
                <a:gd name="connsiteY5" fmla="*/ 3798135 h 4698135"/>
                <a:gd name="connsiteX6" fmla="*/ 3195922 w 4095922"/>
                <a:gd name="connsiteY6" fmla="*/ 4698135 h 4698135"/>
                <a:gd name="connsiteX7" fmla="*/ 2295922 w 4095922"/>
                <a:gd name="connsiteY7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95922" h="4698135">
                  <a:moveTo>
                    <a:pt x="2295922" y="3798135"/>
                  </a:moveTo>
                  <a:lnTo>
                    <a:pt x="2745922" y="3798135"/>
                  </a:lnTo>
                  <a:cubicBezTo>
                    <a:pt x="2815218" y="2487696"/>
                    <a:pt x="2949545" y="-915872"/>
                    <a:pt x="328757" y="594093"/>
                  </a:cubicBezTo>
                  <a:lnTo>
                    <a:pt x="0" y="770615"/>
                  </a:lnTo>
                  <a:lnTo>
                    <a:pt x="45863" y="741731"/>
                  </a:lnTo>
                  <a:cubicBezTo>
                    <a:pt x="3270780" y="-1398082"/>
                    <a:pt x="3374681" y="1549645"/>
                    <a:pt x="3645922" y="3798135"/>
                  </a:cubicBezTo>
                  <a:lnTo>
                    <a:pt x="4095922" y="3798135"/>
                  </a:lnTo>
                  <a:lnTo>
                    <a:pt x="3195922" y="4698135"/>
                  </a:lnTo>
                  <a:lnTo>
                    <a:pt x="2295922" y="3798135"/>
                  </a:lnTo>
                  <a:close/>
                </a:path>
              </a:pathLst>
            </a:custGeom>
            <a:solidFill>
              <a:srgbClr val="FF0000"/>
            </a:solidFill>
            <a:ln w="349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unset" dir="t">
                <a:rot lat="0" lon="0" rev="0"/>
              </a:lightRig>
            </a:scene3d>
            <a:sp3d prstMaterial="dkEdge">
              <a:bevelT w="774700" h="1244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Flèche : bas 2">
              <a:extLst>
                <a:ext uri="{FF2B5EF4-FFF2-40B4-BE49-F238E27FC236}">
                  <a16:creationId xmlns:a16="http://schemas.microsoft.com/office/drawing/2014/main" id="{553148BC-8B93-4A64-9CD5-14A9E404F9C2}"/>
                </a:ext>
              </a:extLst>
            </p:cNvPr>
            <p:cNvSpPr/>
            <p:nvPr/>
          </p:nvSpPr>
          <p:spPr>
            <a:xfrm rot="2700000">
              <a:off x="4773750" y="3617244"/>
              <a:ext cx="2708649" cy="2982436"/>
            </a:xfrm>
            <a:custGeom>
              <a:avLst/>
              <a:gdLst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1350000 w 1800000"/>
                <a:gd name="connsiteY3" fmla="*/ 0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452779 w 1800000"/>
                <a:gd name="connsiteY3" fmla="*/ 28066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1475763 w 3275763"/>
                <a:gd name="connsiteY0" fmla="*/ 3781150 h 4681150"/>
                <a:gd name="connsiteX1" fmla="*/ 1925763 w 3275763"/>
                <a:gd name="connsiteY1" fmla="*/ 3781150 h 4681150"/>
                <a:gd name="connsiteX2" fmla="*/ 1925763 w 3275763"/>
                <a:gd name="connsiteY2" fmla="*/ 0 h 4681150"/>
                <a:gd name="connsiteX3" fmla="*/ 0 w 3275763"/>
                <a:gd name="connsiteY3" fmla="*/ 661065 h 4681150"/>
                <a:gd name="connsiteX4" fmla="*/ 2825763 w 3275763"/>
                <a:gd name="connsiteY4" fmla="*/ 3781150 h 4681150"/>
                <a:gd name="connsiteX5" fmla="*/ 3275763 w 3275763"/>
                <a:gd name="connsiteY5" fmla="*/ 3781150 h 4681150"/>
                <a:gd name="connsiteX6" fmla="*/ 2375763 w 3275763"/>
                <a:gd name="connsiteY6" fmla="*/ 4681150 h 4681150"/>
                <a:gd name="connsiteX7" fmla="*/ 1475763 w 3275763"/>
                <a:gd name="connsiteY7" fmla="*/ 3781150 h 4681150"/>
                <a:gd name="connsiteX0" fmla="*/ 1475763 w 3275763"/>
                <a:gd name="connsiteY0" fmla="*/ 3120085 h 4020085"/>
                <a:gd name="connsiteX1" fmla="*/ 1925763 w 3275763"/>
                <a:gd name="connsiteY1" fmla="*/ 3120085 h 4020085"/>
                <a:gd name="connsiteX2" fmla="*/ 5249 w 3275763"/>
                <a:gd name="connsiteY2" fmla="*/ 3381 h 4020085"/>
                <a:gd name="connsiteX3" fmla="*/ 0 w 3275763"/>
                <a:gd name="connsiteY3" fmla="*/ 0 h 4020085"/>
                <a:gd name="connsiteX4" fmla="*/ 2825763 w 3275763"/>
                <a:gd name="connsiteY4" fmla="*/ 3120085 h 4020085"/>
                <a:gd name="connsiteX5" fmla="*/ 3275763 w 3275763"/>
                <a:gd name="connsiteY5" fmla="*/ 3120085 h 4020085"/>
                <a:gd name="connsiteX6" fmla="*/ 2375763 w 3275763"/>
                <a:gd name="connsiteY6" fmla="*/ 4020085 h 4020085"/>
                <a:gd name="connsiteX7" fmla="*/ 1475763 w 3275763"/>
                <a:gd name="connsiteY7" fmla="*/ 3120085 h 4020085"/>
                <a:gd name="connsiteX0" fmla="*/ 2307953 w 4107953"/>
                <a:gd name="connsiteY0" fmla="*/ 3116704 h 4016704"/>
                <a:gd name="connsiteX1" fmla="*/ 2757953 w 4107953"/>
                <a:gd name="connsiteY1" fmla="*/ 3116704 h 4016704"/>
                <a:gd name="connsiteX2" fmla="*/ 837439 w 4107953"/>
                <a:gd name="connsiteY2" fmla="*/ 0 h 4016704"/>
                <a:gd name="connsiteX3" fmla="*/ 0 w 4107953"/>
                <a:gd name="connsiteY3" fmla="*/ 121971 h 4016704"/>
                <a:gd name="connsiteX4" fmla="*/ 3657953 w 4107953"/>
                <a:gd name="connsiteY4" fmla="*/ 3116704 h 4016704"/>
                <a:gd name="connsiteX5" fmla="*/ 4107953 w 4107953"/>
                <a:gd name="connsiteY5" fmla="*/ 3116704 h 4016704"/>
                <a:gd name="connsiteX6" fmla="*/ 3207953 w 4107953"/>
                <a:gd name="connsiteY6" fmla="*/ 4016704 h 4016704"/>
                <a:gd name="connsiteX7" fmla="*/ 2307953 w 4107953"/>
                <a:gd name="connsiteY7" fmla="*/ 3116704 h 4016704"/>
                <a:gd name="connsiteX0" fmla="*/ 2307953 w 4107953"/>
                <a:gd name="connsiteY0" fmla="*/ 2994733 h 3894733"/>
                <a:gd name="connsiteX1" fmla="*/ 2757953 w 4107953"/>
                <a:gd name="connsiteY1" fmla="*/ 2994733 h 3894733"/>
                <a:gd name="connsiteX2" fmla="*/ 54223 w 4107953"/>
                <a:gd name="connsiteY2" fmla="*/ 37773 h 3894733"/>
                <a:gd name="connsiteX3" fmla="*/ 0 w 4107953"/>
                <a:gd name="connsiteY3" fmla="*/ 0 h 3894733"/>
                <a:gd name="connsiteX4" fmla="*/ 3657953 w 4107953"/>
                <a:gd name="connsiteY4" fmla="*/ 2994733 h 3894733"/>
                <a:gd name="connsiteX5" fmla="*/ 4107953 w 4107953"/>
                <a:gd name="connsiteY5" fmla="*/ 2994733 h 3894733"/>
                <a:gd name="connsiteX6" fmla="*/ 3207953 w 4107953"/>
                <a:gd name="connsiteY6" fmla="*/ 3894733 h 3894733"/>
                <a:gd name="connsiteX7" fmla="*/ 2307953 w 4107953"/>
                <a:gd name="connsiteY7" fmla="*/ 2994733 h 3894733"/>
                <a:gd name="connsiteX0" fmla="*/ 2253730 w 4053730"/>
                <a:gd name="connsiteY0" fmla="*/ 2972863 h 3872863"/>
                <a:gd name="connsiteX1" fmla="*/ 2703730 w 4053730"/>
                <a:gd name="connsiteY1" fmla="*/ 2972863 h 3872863"/>
                <a:gd name="connsiteX2" fmla="*/ 0 w 4053730"/>
                <a:gd name="connsiteY2" fmla="*/ 15903 h 3872863"/>
                <a:gd name="connsiteX3" fmla="*/ 15107 w 4053730"/>
                <a:gd name="connsiteY3" fmla="*/ 0 h 3872863"/>
                <a:gd name="connsiteX4" fmla="*/ 3603730 w 4053730"/>
                <a:gd name="connsiteY4" fmla="*/ 2972863 h 3872863"/>
                <a:gd name="connsiteX5" fmla="*/ 4053730 w 4053730"/>
                <a:gd name="connsiteY5" fmla="*/ 2972863 h 3872863"/>
                <a:gd name="connsiteX6" fmla="*/ 3153730 w 4053730"/>
                <a:gd name="connsiteY6" fmla="*/ 3872863 h 3872863"/>
                <a:gd name="connsiteX7" fmla="*/ 2253730 w 4053730"/>
                <a:gd name="connsiteY7" fmla="*/ 2972863 h 3872863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43047 w 4096777"/>
                <a:gd name="connsiteY2" fmla="*/ 7579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855 w 4096777"/>
                <a:gd name="connsiteY2" fmla="*/ 523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0 w 4095922"/>
                <a:gd name="connsiteY2" fmla="*/ 770615 h 4698135"/>
                <a:gd name="connsiteX3" fmla="*/ 45863 w 4095922"/>
                <a:gd name="connsiteY3" fmla="*/ 741731 h 4698135"/>
                <a:gd name="connsiteX4" fmla="*/ 3645922 w 4095922"/>
                <a:gd name="connsiteY4" fmla="*/ 3798135 h 4698135"/>
                <a:gd name="connsiteX5" fmla="*/ 4095922 w 4095922"/>
                <a:gd name="connsiteY5" fmla="*/ 3798135 h 4698135"/>
                <a:gd name="connsiteX6" fmla="*/ 3195922 w 4095922"/>
                <a:gd name="connsiteY6" fmla="*/ 4698135 h 4698135"/>
                <a:gd name="connsiteX7" fmla="*/ 2295922 w 4095922"/>
                <a:gd name="connsiteY7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95922" h="4698135">
                  <a:moveTo>
                    <a:pt x="2295922" y="3798135"/>
                  </a:moveTo>
                  <a:lnTo>
                    <a:pt x="2745922" y="3798135"/>
                  </a:lnTo>
                  <a:cubicBezTo>
                    <a:pt x="2815218" y="2487696"/>
                    <a:pt x="2949545" y="-915872"/>
                    <a:pt x="328757" y="594093"/>
                  </a:cubicBezTo>
                  <a:lnTo>
                    <a:pt x="0" y="770615"/>
                  </a:lnTo>
                  <a:lnTo>
                    <a:pt x="45863" y="741731"/>
                  </a:lnTo>
                  <a:cubicBezTo>
                    <a:pt x="3270780" y="-1398082"/>
                    <a:pt x="3374681" y="1549645"/>
                    <a:pt x="3645922" y="3798135"/>
                  </a:cubicBezTo>
                  <a:lnTo>
                    <a:pt x="4095922" y="3798135"/>
                  </a:lnTo>
                  <a:lnTo>
                    <a:pt x="3195922" y="4698135"/>
                  </a:lnTo>
                  <a:lnTo>
                    <a:pt x="2295922" y="3798135"/>
                  </a:lnTo>
                  <a:close/>
                </a:path>
              </a:pathLst>
            </a:custGeom>
            <a:solidFill>
              <a:srgbClr val="FF0000"/>
            </a:solidFill>
            <a:ln w="349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unset" dir="t">
                <a:rot lat="0" lon="0" rev="5400000"/>
              </a:lightRig>
            </a:scene3d>
            <a:sp3d prstMaterial="dkEdge">
              <a:bevelT w="774700" h="1244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Flèche : bas 2">
              <a:extLst>
                <a:ext uri="{FF2B5EF4-FFF2-40B4-BE49-F238E27FC236}">
                  <a16:creationId xmlns:a16="http://schemas.microsoft.com/office/drawing/2014/main" id="{0A5DC681-DBF4-4398-B873-116832AE5CCA}"/>
                </a:ext>
              </a:extLst>
            </p:cNvPr>
            <p:cNvSpPr/>
            <p:nvPr/>
          </p:nvSpPr>
          <p:spPr>
            <a:xfrm rot="8100000">
              <a:off x="2834422" y="2248288"/>
              <a:ext cx="2708649" cy="2982436"/>
            </a:xfrm>
            <a:custGeom>
              <a:avLst/>
              <a:gdLst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1350000 w 1800000"/>
                <a:gd name="connsiteY3" fmla="*/ 0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0 w 1800000"/>
                <a:gd name="connsiteY0" fmla="*/ 3781150 h 4681150"/>
                <a:gd name="connsiteX1" fmla="*/ 450000 w 1800000"/>
                <a:gd name="connsiteY1" fmla="*/ 3781150 h 4681150"/>
                <a:gd name="connsiteX2" fmla="*/ 450000 w 1800000"/>
                <a:gd name="connsiteY2" fmla="*/ 0 h 4681150"/>
                <a:gd name="connsiteX3" fmla="*/ 452779 w 1800000"/>
                <a:gd name="connsiteY3" fmla="*/ 28066 h 4681150"/>
                <a:gd name="connsiteX4" fmla="*/ 1350000 w 1800000"/>
                <a:gd name="connsiteY4" fmla="*/ 3781150 h 4681150"/>
                <a:gd name="connsiteX5" fmla="*/ 1800000 w 1800000"/>
                <a:gd name="connsiteY5" fmla="*/ 3781150 h 4681150"/>
                <a:gd name="connsiteX6" fmla="*/ 900000 w 1800000"/>
                <a:gd name="connsiteY6" fmla="*/ 4681150 h 4681150"/>
                <a:gd name="connsiteX7" fmla="*/ 0 w 1800000"/>
                <a:gd name="connsiteY7" fmla="*/ 3781150 h 4681150"/>
                <a:gd name="connsiteX0" fmla="*/ 1475763 w 3275763"/>
                <a:gd name="connsiteY0" fmla="*/ 3781150 h 4681150"/>
                <a:gd name="connsiteX1" fmla="*/ 1925763 w 3275763"/>
                <a:gd name="connsiteY1" fmla="*/ 3781150 h 4681150"/>
                <a:gd name="connsiteX2" fmla="*/ 1925763 w 3275763"/>
                <a:gd name="connsiteY2" fmla="*/ 0 h 4681150"/>
                <a:gd name="connsiteX3" fmla="*/ 0 w 3275763"/>
                <a:gd name="connsiteY3" fmla="*/ 661065 h 4681150"/>
                <a:gd name="connsiteX4" fmla="*/ 2825763 w 3275763"/>
                <a:gd name="connsiteY4" fmla="*/ 3781150 h 4681150"/>
                <a:gd name="connsiteX5" fmla="*/ 3275763 w 3275763"/>
                <a:gd name="connsiteY5" fmla="*/ 3781150 h 4681150"/>
                <a:gd name="connsiteX6" fmla="*/ 2375763 w 3275763"/>
                <a:gd name="connsiteY6" fmla="*/ 4681150 h 4681150"/>
                <a:gd name="connsiteX7" fmla="*/ 1475763 w 3275763"/>
                <a:gd name="connsiteY7" fmla="*/ 3781150 h 4681150"/>
                <a:gd name="connsiteX0" fmla="*/ 1475763 w 3275763"/>
                <a:gd name="connsiteY0" fmla="*/ 3120085 h 4020085"/>
                <a:gd name="connsiteX1" fmla="*/ 1925763 w 3275763"/>
                <a:gd name="connsiteY1" fmla="*/ 3120085 h 4020085"/>
                <a:gd name="connsiteX2" fmla="*/ 5249 w 3275763"/>
                <a:gd name="connsiteY2" fmla="*/ 3381 h 4020085"/>
                <a:gd name="connsiteX3" fmla="*/ 0 w 3275763"/>
                <a:gd name="connsiteY3" fmla="*/ 0 h 4020085"/>
                <a:gd name="connsiteX4" fmla="*/ 2825763 w 3275763"/>
                <a:gd name="connsiteY4" fmla="*/ 3120085 h 4020085"/>
                <a:gd name="connsiteX5" fmla="*/ 3275763 w 3275763"/>
                <a:gd name="connsiteY5" fmla="*/ 3120085 h 4020085"/>
                <a:gd name="connsiteX6" fmla="*/ 2375763 w 3275763"/>
                <a:gd name="connsiteY6" fmla="*/ 4020085 h 4020085"/>
                <a:gd name="connsiteX7" fmla="*/ 1475763 w 3275763"/>
                <a:gd name="connsiteY7" fmla="*/ 3120085 h 4020085"/>
                <a:gd name="connsiteX0" fmla="*/ 2307953 w 4107953"/>
                <a:gd name="connsiteY0" fmla="*/ 3116704 h 4016704"/>
                <a:gd name="connsiteX1" fmla="*/ 2757953 w 4107953"/>
                <a:gd name="connsiteY1" fmla="*/ 3116704 h 4016704"/>
                <a:gd name="connsiteX2" fmla="*/ 837439 w 4107953"/>
                <a:gd name="connsiteY2" fmla="*/ 0 h 4016704"/>
                <a:gd name="connsiteX3" fmla="*/ 0 w 4107953"/>
                <a:gd name="connsiteY3" fmla="*/ 121971 h 4016704"/>
                <a:gd name="connsiteX4" fmla="*/ 3657953 w 4107953"/>
                <a:gd name="connsiteY4" fmla="*/ 3116704 h 4016704"/>
                <a:gd name="connsiteX5" fmla="*/ 4107953 w 4107953"/>
                <a:gd name="connsiteY5" fmla="*/ 3116704 h 4016704"/>
                <a:gd name="connsiteX6" fmla="*/ 3207953 w 4107953"/>
                <a:gd name="connsiteY6" fmla="*/ 4016704 h 4016704"/>
                <a:gd name="connsiteX7" fmla="*/ 2307953 w 4107953"/>
                <a:gd name="connsiteY7" fmla="*/ 3116704 h 4016704"/>
                <a:gd name="connsiteX0" fmla="*/ 2307953 w 4107953"/>
                <a:gd name="connsiteY0" fmla="*/ 2994733 h 3894733"/>
                <a:gd name="connsiteX1" fmla="*/ 2757953 w 4107953"/>
                <a:gd name="connsiteY1" fmla="*/ 2994733 h 3894733"/>
                <a:gd name="connsiteX2" fmla="*/ 54223 w 4107953"/>
                <a:gd name="connsiteY2" fmla="*/ 37773 h 3894733"/>
                <a:gd name="connsiteX3" fmla="*/ 0 w 4107953"/>
                <a:gd name="connsiteY3" fmla="*/ 0 h 3894733"/>
                <a:gd name="connsiteX4" fmla="*/ 3657953 w 4107953"/>
                <a:gd name="connsiteY4" fmla="*/ 2994733 h 3894733"/>
                <a:gd name="connsiteX5" fmla="*/ 4107953 w 4107953"/>
                <a:gd name="connsiteY5" fmla="*/ 2994733 h 3894733"/>
                <a:gd name="connsiteX6" fmla="*/ 3207953 w 4107953"/>
                <a:gd name="connsiteY6" fmla="*/ 3894733 h 3894733"/>
                <a:gd name="connsiteX7" fmla="*/ 2307953 w 4107953"/>
                <a:gd name="connsiteY7" fmla="*/ 2994733 h 3894733"/>
                <a:gd name="connsiteX0" fmla="*/ 2253730 w 4053730"/>
                <a:gd name="connsiteY0" fmla="*/ 2972863 h 3872863"/>
                <a:gd name="connsiteX1" fmla="*/ 2703730 w 4053730"/>
                <a:gd name="connsiteY1" fmla="*/ 2972863 h 3872863"/>
                <a:gd name="connsiteX2" fmla="*/ 0 w 4053730"/>
                <a:gd name="connsiteY2" fmla="*/ 15903 h 3872863"/>
                <a:gd name="connsiteX3" fmla="*/ 15107 w 4053730"/>
                <a:gd name="connsiteY3" fmla="*/ 0 h 3872863"/>
                <a:gd name="connsiteX4" fmla="*/ 3603730 w 4053730"/>
                <a:gd name="connsiteY4" fmla="*/ 2972863 h 3872863"/>
                <a:gd name="connsiteX5" fmla="*/ 4053730 w 4053730"/>
                <a:gd name="connsiteY5" fmla="*/ 2972863 h 3872863"/>
                <a:gd name="connsiteX6" fmla="*/ 3153730 w 4053730"/>
                <a:gd name="connsiteY6" fmla="*/ 3872863 h 3872863"/>
                <a:gd name="connsiteX7" fmla="*/ 2253730 w 4053730"/>
                <a:gd name="connsiteY7" fmla="*/ 2972863 h 3872863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43047 w 4096777"/>
                <a:gd name="connsiteY2" fmla="*/ 7579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032754 h 3932754"/>
                <a:gd name="connsiteX1" fmla="*/ 2746777 w 4096777"/>
                <a:gd name="connsiteY1" fmla="*/ 3032754 h 3932754"/>
                <a:gd name="connsiteX2" fmla="*/ 855 w 4096777"/>
                <a:gd name="connsiteY2" fmla="*/ 5234 h 3932754"/>
                <a:gd name="connsiteX3" fmla="*/ 0 w 4096777"/>
                <a:gd name="connsiteY3" fmla="*/ 0 h 3932754"/>
                <a:gd name="connsiteX4" fmla="*/ 3646777 w 4096777"/>
                <a:gd name="connsiteY4" fmla="*/ 3032754 h 3932754"/>
                <a:gd name="connsiteX5" fmla="*/ 4096777 w 4096777"/>
                <a:gd name="connsiteY5" fmla="*/ 3032754 h 3932754"/>
                <a:gd name="connsiteX6" fmla="*/ 3196777 w 4096777"/>
                <a:gd name="connsiteY6" fmla="*/ 3932754 h 3932754"/>
                <a:gd name="connsiteX7" fmla="*/ 2296777 w 4096777"/>
                <a:gd name="connsiteY7" fmla="*/ 3032754 h 3932754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636085 h 4536085"/>
                <a:gd name="connsiteX1" fmla="*/ 2746777 w 4096777"/>
                <a:gd name="connsiteY1" fmla="*/ 3636085 h 4536085"/>
                <a:gd name="connsiteX2" fmla="*/ 855 w 4096777"/>
                <a:gd name="connsiteY2" fmla="*/ 608565 h 4536085"/>
                <a:gd name="connsiteX3" fmla="*/ 0 w 4096777"/>
                <a:gd name="connsiteY3" fmla="*/ 603331 h 4536085"/>
                <a:gd name="connsiteX4" fmla="*/ 3646777 w 4096777"/>
                <a:gd name="connsiteY4" fmla="*/ 3636085 h 4536085"/>
                <a:gd name="connsiteX5" fmla="*/ 4096777 w 4096777"/>
                <a:gd name="connsiteY5" fmla="*/ 3636085 h 4536085"/>
                <a:gd name="connsiteX6" fmla="*/ 3196777 w 4096777"/>
                <a:gd name="connsiteY6" fmla="*/ 4536085 h 4536085"/>
                <a:gd name="connsiteX7" fmla="*/ 2296777 w 4096777"/>
                <a:gd name="connsiteY7" fmla="*/ 3636085 h 4536085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6777 w 4096777"/>
                <a:gd name="connsiteY0" fmla="*/ 3778043 h 4678043"/>
                <a:gd name="connsiteX1" fmla="*/ 2746777 w 4096777"/>
                <a:gd name="connsiteY1" fmla="*/ 3778043 h 4678043"/>
                <a:gd name="connsiteX2" fmla="*/ 855 w 4096777"/>
                <a:gd name="connsiteY2" fmla="*/ 750523 h 4678043"/>
                <a:gd name="connsiteX3" fmla="*/ 0 w 4096777"/>
                <a:gd name="connsiteY3" fmla="*/ 745289 h 4678043"/>
                <a:gd name="connsiteX4" fmla="*/ 3646777 w 4096777"/>
                <a:gd name="connsiteY4" fmla="*/ 3778043 h 4678043"/>
                <a:gd name="connsiteX5" fmla="*/ 4096777 w 4096777"/>
                <a:gd name="connsiteY5" fmla="*/ 3778043 h 4678043"/>
                <a:gd name="connsiteX6" fmla="*/ 3196777 w 4096777"/>
                <a:gd name="connsiteY6" fmla="*/ 4678043 h 4678043"/>
                <a:gd name="connsiteX7" fmla="*/ 2296777 w 4096777"/>
                <a:gd name="connsiteY7" fmla="*/ 3778043 h 4678043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0 w 4095922"/>
                <a:gd name="connsiteY2" fmla="*/ 770615 h 4698135"/>
                <a:gd name="connsiteX3" fmla="*/ 45863 w 4095922"/>
                <a:gd name="connsiteY3" fmla="*/ 741731 h 4698135"/>
                <a:gd name="connsiteX4" fmla="*/ 3645922 w 4095922"/>
                <a:gd name="connsiteY4" fmla="*/ 3798135 h 4698135"/>
                <a:gd name="connsiteX5" fmla="*/ 4095922 w 4095922"/>
                <a:gd name="connsiteY5" fmla="*/ 3798135 h 4698135"/>
                <a:gd name="connsiteX6" fmla="*/ 3195922 w 4095922"/>
                <a:gd name="connsiteY6" fmla="*/ 4698135 h 4698135"/>
                <a:gd name="connsiteX7" fmla="*/ 2295922 w 4095922"/>
                <a:gd name="connsiteY7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1206622 w 4095922"/>
                <a:gd name="connsiteY2" fmla="*/ 115693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71128 w 4095922"/>
                <a:gd name="connsiteY2" fmla="*/ 796146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  <a:gd name="connsiteX0" fmla="*/ 2295922 w 4095922"/>
                <a:gd name="connsiteY0" fmla="*/ 3798135 h 4698135"/>
                <a:gd name="connsiteX1" fmla="*/ 2745922 w 4095922"/>
                <a:gd name="connsiteY1" fmla="*/ 3798135 h 4698135"/>
                <a:gd name="connsiteX2" fmla="*/ 328757 w 4095922"/>
                <a:gd name="connsiteY2" fmla="*/ 594093 h 4698135"/>
                <a:gd name="connsiteX3" fmla="*/ 0 w 4095922"/>
                <a:gd name="connsiteY3" fmla="*/ 770615 h 4698135"/>
                <a:gd name="connsiteX4" fmla="*/ 45863 w 4095922"/>
                <a:gd name="connsiteY4" fmla="*/ 741731 h 4698135"/>
                <a:gd name="connsiteX5" fmla="*/ 3645922 w 4095922"/>
                <a:gd name="connsiteY5" fmla="*/ 3798135 h 4698135"/>
                <a:gd name="connsiteX6" fmla="*/ 4095922 w 4095922"/>
                <a:gd name="connsiteY6" fmla="*/ 3798135 h 4698135"/>
                <a:gd name="connsiteX7" fmla="*/ 3195922 w 4095922"/>
                <a:gd name="connsiteY7" fmla="*/ 4698135 h 4698135"/>
                <a:gd name="connsiteX8" fmla="*/ 2295922 w 4095922"/>
                <a:gd name="connsiteY8" fmla="*/ 3798135 h 469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95922" h="4698135">
                  <a:moveTo>
                    <a:pt x="2295922" y="3798135"/>
                  </a:moveTo>
                  <a:lnTo>
                    <a:pt x="2745922" y="3798135"/>
                  </a:lnTo>
                  <a:cubicBezTo>
                    <a:pt x="2815218" y="2487696"/>
                    <a:pt x="2949545" y="-915872"/>
                    <a:pt x="328757" y="594093"/>
                  </a:cubicBezTo>
                  <a:lnTo>
                    <a:pt x="0" y="770615"/>
                  </a:lnTo>
                  <a:lnTo>
                    <a:pt x="45863" y="741731"/>
                  </a:lnTo>
                  <a:cubicBezTo>
                    <a:pt x="3270780" y="-1398082"/>
                    <a:pt x="3374681" y="1549645"/>
                    <a:pt x="3645922" y="3798135"/>
                  </a:cubicBezTo>
                  <a:lnTo>
                    <a:pt x="4095922" y="3798135"/>
                  </a:lnTo>
                  <a:lnTo>
                    <a:pt x="3195922" y="4698135"/>
                  </a:lnTo>
                  <a:lnTo>
                    <a:pt x="2295922" y="3798135"/>
                  </a:lnTo>
                  <a:close/>
                </a:path>
              </a:pathLst>
            </a:custGeom>
            <a:solidFill>
              <a:srgbClr val="FF0000"/>
            </a:solidFill>
            <a:ln w="349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unset" dir="t">
                <a:rot lat="0" lon="0" rev="10800000"/>
              </a:lightRig>
            </a:scene3d>
            <a:sp3d prstMaterial="dkEdge">
              <a:bevelT w="774700" h="1244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3267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90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BD2A233A-4F7E-44E9-9599-90ACFD35AE7C}"/>
              </a:ext>
            </a:extLst>
          </p:cNvPr>
          <p:cNvGrpSpPr/>
          <p:nvPr/>
        </p:nvGrpSpPr>
        <p:grpSpPr>
          <a:xfrm>
            <a:off x="56934" y="87637"/>
            <a:ext cx="1239442" cy="707886"/>
            <a:chOff x="56934" y="87637"/>
            <a:chExt cx="1239442" cy="7078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8EEF36-BF92-4ED6-ADCC-2A49325C9F09}"/>
                </a:ext>
              </a:extLst>
            </p:cNvPr>
            <p:cNvSpPr/>
            <p:nvPr/>
          </p:nvSpPr>
          <p:spPr>
            <a:xfrm>
              <a:off x="56934" y="87637"/>
              <a:ext cx="123944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>
                  <a:solidFill>
                    <a:srgbClr val="000099"/>
                  </a:solidFill>
                </a:rPr>
                <a:t> </a:t>
              </a:r>
              <a:r>
                <a:rPr lang="fr-FR" sz="4000" b="1" dirty="0">
                  <a:solidFill>
                    <a:srgbClr val="FF0000"/>
                  </a:solidFill>
                </a:rPr>
                <a:t>ClO</a:t>
              </a:r>
              <a:r>
                <a:rPr lang="fr-FR" sz="4000" b="1" baseline="-25000" dirty="0">
                  <a:solidFill>
                    <a:srgbClr val="FF0000"/>
                  </a:solidFill>
                </a:rPr>
                <a:t>4</a:t>
              </a:r>
              <a:r>
                <a:rPr lang="fr-FR" sz="2400" b="1" dirty="0">
                  <a:solidFill>
                    <a:srgbClr val="000099"/>
                  </a:solidFill>
                </a:rPr>
                <a:t> </a:t>
              </a:r>
              <a:endParaRPr lang="fr-FR" sz="2400" dirty="0"/>
            </a:p>
          </p:txBody>
        </p:sp>
        <p:sp>
          <p:nvSpPr>
            <p:cNvPr id="5" name="Signe Moins 4">
              <a:extLst>
                <a:ext uri="{FF2B5EF4-FFF2-40B4-BE49-F238E27FC236}">
                  <a16:creationId xmlns:a16="http://schemas.microsoft.com/office/drawing/2014/main" id="{1BFA9E92-C364-4FCD-B22B-1D106EA68F4D}"/>
                </a:ext>
              </a:extLst>
            </p:cNvPr>
            <p:cNvSpPr/>
            <p:nvPr/>
          </p:nvSpPr>
          <p:spPr>
            <a:xfrm>
              <a:off x="1010036" y="186113"/>
              <a:ext cx="216000" cy="144000"/>
            </a:xfrm>
            <a:prstGeom prst="mathMin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B2C5099-44E3-4DCE-A3AF-196A53526F56}"/>
              </a:ext>
            </a:extLst>
          </p:cNvPr>
          <p:cNvGraphicFramePr>
            <a:graphicFrameLocks noGrp="1"/>
          </p:cNvGraphicFramePr>
          <p:nvPr/>
        </p:nvGraphicFramePr>
        <p:xfrm>
          <a:off x="1574351" y="470096"/>
          <a:ext cx="383534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35341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17</a:t>
                      </a:r>
                      <a:r>
                        <a:rPr lang="fr-FR" sz="2800" dirty="0"/>
                        <a:t>Cl : 1s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AC8FEC7-55EC-45EE-A789-4B269B7B7829}"/>
              </a:ext>
            </a:extLst>
          </p:cNvPr>
          <p:cNvGraphicFramePr>
            <a:graphicFrameLocks noGrp="1"/>
          </p:cNvGraphicFramePr>
          <p:nvPr/>
        </p:nvGraphicFramePr>
        <p:xfrm>
          <a:off x="1574351" y="0"/>
          <a:ext cx="296090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0903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fr-FR" sz="2800" dirty="0"/>
                        <a:t>O : 1s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9026B7A-EA3D-4663-A33A-33365B4D2594}"/>
              </a:ext>
            </a:extLst>
          </p:cNvPr>
          <p:cNvSpPr/>
          <p:nvPr/>
        </p:nvSpPr>
        <p:spPr>
          <a:xfrm>
            <a:off x="5885914" y="144401"/>
            <a:ext cx="4711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000099"/>
                </a:solidFill>
              </a:rPr>
              <a:t> (4 x 6)+7+1 = </a:t>
            </a:r>
            <a:r>
              <a:rPr lang="fr-FR" sz="3200" b="1" dirty="0">
                <a:solidFill>
                  <a:srgbClr val="FF0000"/>
                </a:solidFill>
              </a:rPr>
              <a:t>32</a:t>
            </a:r>
            <a:r>
              <a:rPr lang="fr-FR" sz="3200" dirty="0">
                <a:solidFill>
                  <a:srgbClr val="FF0000"/>
                </a:solidFill>
              </a:rPr>
              <a:t> é valence</a:t>
            </a:r>
            <a:r>
              <a:rPr lang="fr-FR" sz="3200" dirty="0">
                <a:solidFill>
                  <a:srgbClr val="000099"/>
                </a:solidFill>
              </a:rPr>
              <a:t> </a:t>
            </a:r>
            <a:endParaRPr lang="fr-FR" sz="3200" dirty="0"/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3BFF5839-7586-42BF-A212-1B0D87D20C68}"/>
              </a:ext>
            </a:extLst>
          </p:cNvPr>
          <p:cNvGrpSpPr/>
          <p:nvPr/>
        </p:nvGrpSpPr>
        <p:grpSpPr>
          <a:xfrm>
            <a:off x="690723" y="924317"/>
            <a:ext cx="2844307" cy="3057309"/>
            <a:chOff x="5311220" y="873682"/>
            <a:chExt cx="2844307" cy="3057309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80781311-7484-4CEE-906D-87BA3246BC95}"/>
                </a:ext>
              </a:extLst>
            </p:cNvPr>
            <p:cNvGrpSpPr/>
            <p:nvPr/>
          </p:nvGrpSpPr>
          <p:grpSpPr>
            <a:xfrm>
              <a:off x="6102379" y="1765506"/>
              <a:ext cx="1292304" cy="1229383"/>
              <a:chOff x="4394167" y="1082878"/>
              <a:chExt cx="1292304" cy="1229383"/>
            </a:xfrm>
          </p:grpSpPr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F03DB1A4-146B-4C07-89B2-8096E799DB6B}"/>
                  </a:ext>
                </a:extLst>
              </p:cNvPr>
              <p:cNvGrpSpPr/>
              <p:nvPr/>
            </p:nvGrpSpPr>
            <p:grpSpPr>
              <a:xfrm>
                <a:off x="4394167" y="1159603"/>
                <a:ext cx="1292304" cy="1152658"/>
                <a:chOff x="2289350" y="1702754"/>
                <a:chExt cx="1292304" cy="1152658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BEA3B93-ACB3-4B88-9601-64B469633E60}"/>
                    </a:ext>
                  </a:extLst>
                </p:cNvPr>
                <p:cNvSpPr/>
                <p:nvPr/>
              </p:nvSpPr>
              <p:spPr>
                <a:xfrm>
                  <a:off x="2592146" y="1779766"/>
                  <a:ext cx="71205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Cl</a:t>
                  </a: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970ABFDA-37B3-4391-8C0C-2368133E5AD8}"/>
                    </a:ext>
                  </a:extLst>
                </p:cNvPr>
                <p:cNvSpPr/>
                <p:nvPr/>
              </p:nvSpPr>
              <p:spPr>
                <a:xfrm>
                  <a:off x="3211039" y="1715598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1F1FA6B1-D338-4626-A544-DE20ED3AD942}"/>
                    </a:ext>
                  </a:extLst>
                </p:cNvPr>
                <p:cNvSpPr/>
                <p:nvPr/>
              </p:nvSpPr>
              <p:spPr>
                <a:xfrm>
                  <a:off x="2289350" y="1702754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E22F836-F3E7-4E86-B4A1-112588DB4C46}"/>
                    </a:ext>
                  </a:extLst>
                </p:cNvPr>
                <p:cNvSpPr/>
                <p:nvPr/>
              </p:nvSpPr>
              <p:spPr>
                <a:xfrm rot="5400000">
                  <a:off x="2824150" y="2208440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E7AA4E9-4BB9-450C-9DF9-ACA9F739E5E8}"/>
                  </a:ext>
                </a:extLst>
              </p:cNvPr>
              <p:cNvSpPr/>
              <p:nvPr/>
            </p:nvSpPr>
            <p:spPr>
              <a:xfrm rot="5400000">
                <a:off x="4942557" y="806521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8E800E8-4DA8-425C-B6FB-BC07CF80CA9E}"/>
                </a:ext>
              </a:extLst>
            </p:cNvPr>
            <p:cNvGrpSpPr/>
            <p:nvPr/>
          </p:nvGrpSpPr>
          <p:grpSpPr>
            <a:xfrm>
              <a:off x="6200848" y="873682"/>
              <a:ext cx="1082819" cy="1077067"/>
              <a:chOff x="4506711" y="1082878"/>
              <a:chExt cx="1082819" cy="1077067"/>
            </a:xfrm>
          </p:grpSpPr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DEA69C40-A58D-4803-BFE0-FB04EBAC5FEF}"/>
                  </a:ext>
                </a:extLst>
              </p:cNvPr>
              <p:cNvGrpSpPr/>
              <p:nvPr/>
            </p:nvGrpSpPr>
            <p:grpSpPr>
              <a:xfrm>
                <a:off x="4506711" y="1159603"/>
                <a:ext cx="1053148" cy="1000342"/>
                <a:chOff x="2401894" y="1702754"/>
                <a:chExt cx="1053148" cy="1000342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3DF1F914-F7F6-4034-BFE4-26371E31410C}"/>
                    </a:ext>
                  </a:extLst>
                </p:cNvPr>
                <p:cNvSpPr/>
                <p:nvPr/>
              </p:nvSpPr>
              <p:spPr>
                <a:xfrm>
                  <a:off x="2626610" y="1779766"/>
                  <a:ext cx="64312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</a:t>
                  </a: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92FAF12B-5478-4032-92FF-1B9FF5DBA155}"/>
                    </a:ext>
                  </a:extLst>
                </p:cNvPr>
                <p:cNvSpPr/>
                <p:nvPr/>
              </p:nvSpPr>
              <p:spPr>
                <a:xfrm>
                  <a:off x="3084427" y="1715598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0263888-6AAF-4956-9B6E-CA7576E16B6A}"/>
                    </a:ext>
                  </a:extLst>
                </p:cNvPr>
                <p:cNvSpPr/>
                <p:nvPr/>
              </p:nvSpPr>
              <p:spPr>
                <a:xfrm>
                  <a:off x="2401894" y="1702754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891259E-9402-483A-9703-2A4F8933B842}"/>
                  </a:ext>
                </a:extLst>
              </p:cNvPr>
              <p:cNvSpPr/>
              <p:nvPr/>
            </p:nvSpPr>
            <p:spPr>
              <a:xfrm rot="5400000">
                <a:off x="4942557" y="806521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B8F51FC3-E892-4171-B9F6-538ECB583699}"/>
                </a:ext>
              </a:extLst>
            </p:cNvPr>
            <p:cNvGrpSpPr/>
            <p:nvPr/>
          </p:nvGrpSpPr>
          <p:grpSpPr>
            <a:xfrm>
              <a:off x="7218607" y="1776857"/>
              <a:ext cx="936920" cy="1229383"/>
              <a:chOff x="4652610" y="1082878"/>
              <a:chExt cx="936920" cy="1229383"/>
            </a:xfrm>
          </p:grpSpPr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948D578E-0631-4A63-B754-74B907E7F211}"/>
                  </a:ext>
                </a:extLst>
              </p:cNvPr>
              <p:cNvGrpSpPr/>
              <p:nvPr/>
            </p:nvGrpSpPr>
            <p:grpSpPr>
              <a:xfrm>
                <a:off x="4652610" y="1172447"/>
                <a:ext cx="923330" cy="1139814"/>
                <a:chOff x="2547793" y="1715598"/>
                <a:chExt cx="923330" cy="1139814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202348C-717E-42BD-AE60-3C62402D2CF8}"/>
                    </a:ext>
                  </a:extLst>
                </p:cNvPr>
                <p:cNvSpPr/>
                <p:nvPr/>
              </p:nvSpPr>
              <p:spPr>
                <a:xfrm>
                  <a:off x="2626610" y="1779766"/>
                  <a:ext cx="64312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341AA2A-00BE-4139-8532-273118DCCDE2}"/>
                    </a:ext>
                  </a:extLst>
                </p:cNvPr>
                <p:cNvSpPr/>
                <p:nvPr/>
              </p:nvSpPr>
              <p:spPr>
                <a:xfrm>
                  <a:off x="3084427" y="1715598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C4C0D808-B094-4498-B08F-C6F8B6C11273}"/>
                    </a:ext>
                  </a:extLst>
                </p:cNvPr>
                <p:cNvSpPr/>
                <p:nvPr/>
              </p:nvSpPr>
              <p:spPr>
                <a:xfrm rot="5400000">
                  <a:off x="2824150" y="2208440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556781-AAF1-4C2A-B436-D6AC9E17444B}"/>
                  </a:ext>
                </a:extLst>
              </p:cNvPr>
              <p:cNvSpPr/>
              <p:nvPr/>
            </p:nvSpPr>
            <p:spPr>
              <a:xfrm rot="5400000">
                <a:off x="4942557" y="806521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39D5148E-9054-4309-99E6-E3DC5F3470C1}"/>
                </a:ext>
              </a:extLst>
            </p:cNvPr>
            <p:cNvGrpSpPr/>
            <p:nvPr/>
          </p:nvGrpSpPr>
          <p:grpSpPr>
            <a:xfrm>
              <a:off x="5311220" y="1743866"/>
              <a:ext cx="1082819" cy="1077067"/>
              <a:chOff x="4506711" y="1082878"/>
              <a:chExt cx="1082819" cy="1077067"/>
            </a:xfrm>
          </p:grpSpPr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7DB42A17-6E71-475C-BFA2-229CAD0CAC9E}"/>
                  </a:ext>
                </a:extLst>
              </p:cNvPr>
              <p:cNvGrpSpPr/>
              <p:nvPr/>
            </p:nvGrpSpPr>
            <p:grpSpPr>
              <a:xfrm>
                <a:off x="4506711" y="1159603"/>
                <a:ext cx="867841" cy="1000342"/>
                <a:chOff x="2401894" y="1702754"/>
                <a:chExt cx="867841" cy="1000342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790BB13-1252-42F4-A3DD-CA8633921438}"/>
                    </a:ext>
                  </a:extLst>
                </p:cNvPr>
                <p:cNvSpPr/>
                <p:nvPr/>
              </p:nvSpPr>
              <p:spPr>
                <a:xfrm>
                  <a:off x="2626610" y="1779766"/>
                  <a:ext cx="64312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26DB917F-8BFE-41CD-AC14-FC570AB13CF0}"/>
                    </a:ext>
                  </a:extLst>
                </p:cNvPr>
                <p:cNvSpPr/>
                <p:nvPr/>
              </p:nvSpPr>
              <p:spPr>
                <a:xfrm>
                  <a:off x="2401894" y="1702754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81CAF70-0544-4635-BCA0-BB670C8C9110}"/>
                  </a:ext>
                </a:extLst>
              </p:cNvPr>
              <p:cNvSpPr/>
              <p:nvPr/>
            </p:nvSpPr>
            <p:spPr>
              <a:xfrm rot="5400000">
                <a:off x="4942557" y="806521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584D7FE-1EB6-4472-8ED9-FFF4836CAA3B}"/>
                </a:ext>
              </a:extLst>
            </p:cNvPr>
            <p:cNvSpPr/>
            <p:nvPr/>
          </p:nvSpPr>
          <p:spPr>
            <a:xfrm rot="5400000">
              <a:off x="5742820" y="2321485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54CC3891-AEFB-4A9C-ACDC-6054E127D736}"/>
                </a:ext>
              </a:extLst>
            </p:cNvPr>
            <p:cNvGrpSpPr/>
            <p:nvPr/>
          </p:nvGrpSpPr>
          <p:grpSpPr>
            <a:xfrm rot="10800000">
              <a:off x="6225554" y="2853924"/>
              <a:ext cx="1082819" cy="1077067"/>
              <a:chOff x="4506711" y="1082878"/>
              <a:chExt cx="1082819" cy="1077067"/>
            </a:xfrm>
          </p:grpSpPr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53F03BD7-76B8-4738-B4CC-E93CBE186605}"/>
                  </a:ext>
                </a:extLst>
              </p:cNvPr>
              <p:cNvGrpSpPr/>
              <p:nvPr/>
            </p:nvGrpSpPr>
            <p:grpSpPr>
              <a:xfrm>
                <a:off x="4506711" y="1159603"/>
                <a:ext cx="1053148" cy="1000342"/>
                <a:chOff x="2401894" y="1702754"/>
                <a:chExt cx="1053148" cy="1000342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A75D388-61A3-488B-BF00-428857D1EA60}"/>
                    </a:ext>
                  </a:extLst>
                </p:cNvPr>
                <p:cNvSpPr/>
                <p:nvPr/>
              </p:nvSpPr>
              <p:spPr>
                <a:xfrm>
                  <a:off x="2626610" y="1779766"/>
                  <a:ext cx="64312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2B4FD594-88BA-454E-8086-8E2057C668A0}"/>
                    </a:ext>
                  </a:extLst>
                </p:cNvPr>
                <p:cNvSpPr/>
                <p:nvPr/>
              </p:nvSpPr>
              <p:spPr>
                <a:xfrm>
                  <a:off x="3084427" y="1715598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D519E992-12F2-448D-8631-B2896C7E54AC}"/>
                    </a:ext>
                  </a:extLst>
                </p:cNvPr>
                <p:cNvSpPr/>
                <p:nvPr/>
              </p:nvSpPr>
              <p:spPr>
                <a:xfrm>
                  <a:off x="2401894" y="1702754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400ADBA-D0EE-4ACA-8AB6-65AB0A8F7855}"/>
                  </a:ext>
                </a:extLst>
              </p:cNvPr>
              <p:cNvSpPr/>
              <p:nvPr/>
            </p:nvSpPr>
            <p:spPr>
              <a:xfrm rot="5400000">
                <a:off x="4942557" y="806521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</p:grpSp>
      <p:graphicFrame>
        <p:nvGraphicFramePr>
          <p:cNvPr id="53" name="Tableau 52">
            <a:extLst>
              <a:ext uri="{FF2B5EF4-FFF2-40B4-BE49-F238E27FC236}">
                <a16:creationId xmlns:a16="http://schemas.microsoft.com/office/drawing/2014/main" id="{101DABC4-E54C-43AD-8067-BD41C8C20351}"/>
              </a:ext>
            </a:extLst>
          </p:cNvPr>
          <p:cNvGraphicFramePr>
            <a:graphicFrameLocks noGrp="1"/>
          </p:cNvGraphicFramePr>
          <p:nvPr/>
        </p:nvGraphicFramePr>
        <p:xfrm>
          <a:off x="225750" y="4043164"/>
          <a:ext cx="11714557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5831">
                  <a:extLst>
                    <a:ext uri="{9D8B030D-6E8A-4147-A177-3AD203B41FA5}">
                      <a16:colId xmlns:a16="http://schemas.microsoft.com/office/drawing/2014/main" val="3466218272"/>
                    </a:ext>
                  </a:extLst>
                </a:gridCol>
                <a:gridCol w="2886236">
                  <a:extLst>
                    <a:ext uri="{9D8B030D-6E8A-4147-A177-3AD203B41FA5}">
                      <a16:colId xmlns:a16="http://schemas.microsoft.com/office/drawing/2014/main" val="254264652"/>
                    </a:ext>
                  </a:extLst>
                </a:gridCol>
                <a:gridCol w="2588456">
                  <a:extLst>
                    <a:ext uri="{9D8B030D-6E8A-4147-A177-3AD203B41FA5}">
                      <a16:colId xmlns:a16="http://schemas.microsoft.com/office/drawing/2014/main" val="621483211"/>
                    </a:ext>
                  </a:extLst>
                </a:gridCol>
                <a:gridCol w="1378634">
                  <a:extLst>
                    <a:ext uri="{9D8B030D-6E8A-4147-A177-3AD203B41FA5}">
                      <a16:colId xmlns:a16="http://schemas.microsoft.com/office/drawing/2014/main" val="1697798433"/>
                    </a:ext>
                  </a:extLst>
                </a:gridCol>
                <a:gridCol w="1378634">
                  <a:extLst>
                    <a:ext uri="{9D8B030D-6E8A-4147-A177-3AD203B41FA5}">
                      <a16:colId xmlns:a16="http://schemas.microsoft.com/office/drawing/2014/main" val="2384189963"/>
                    </a:ext>
                  </a:extLst>
                </a:gridCol>
                <a:gridCol w="1118383">
                  <a:extLst>
                    <a:ext uri="{9D8B030D-6E8A-4147-A177-3AD203B41FA5}">
                      <a16:colId xmlns:a16="http://schemas.microsoft.com/office/drawing/2014/main" val="652583700"/>
                    </a:ext>
                  </a:extLst>
                </a:gridCol>
                <a:gridCol w="1118383">
                  <a:extLst>
                    <a:ext uri="{9D8B030D-6E8A-4147-A177-3AD203B41FA5}">
                      <a16:colId xmlns:a16="http://schemas.microsoft.com/office/drawing/2014/main" val="18996240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Electrons de valence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Electrons non liant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1/2 (Electrons liant)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Charge formelle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8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Cl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8/2</a:t>
                      </a:r>
                      <a:endParaRPr lang="fr-FR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rgbClr val="FF0000"/>
                          </a:solidFill>
                        </a:rPr>
                        <a:t>14/2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+3 </a:t>
                      </a:r>
                      <a:endParaRPr lang="fr-FR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9915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6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2/2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-1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4810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6 4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2/2</a:t>
                      </a:r>
                      <a:endParaRPr lang="fr-FR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rgbClr val="FF0000"/>
                          </a:solidFill>
                        </a:rPr>
                        <a:t>4/2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-1 </a:t>
                      </a:r>
                      <a:endParaRPr lang="fr-FR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83723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6 4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2/2</a:t>
                      </a:r>
                      <a:endParaRPr lang="fr-FR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rgbClr val="FF0000"/>
                          </a:solidFill>
                        </a:rPr>
                        <a:t>4/2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-1 </a:t>
                      </a:r>
                      <a:endParaRPr lang="fr-FR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0966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6 4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2/2</a:t>
                      </a:r>
                      <a:endParaRPr lang="fr-FR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rgbClr val="FF0000"/>
                          </a:solidFill>
                        </a:rPr>
                        <a:t>4/2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-1 </a:t>
                      </a:r>
                      <a:endParaRPr lang="fr-FR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32912054"/>
                  </a:ext>
                </a:extLst>
              </a:tr>
            </a:tbl>
          </a:graphicData>
        </a:graphic>
      </p:graphicFrame>
      <p:grpSp>
        <p:nvGrpSpPr>
          <p:cNvPr id="54" name="Groupe 53">
            <a:extLst>
              <a:ext uri="{FF2B5EF4-FFF2-40B4-BE49-F238E27FC236}">
                <a16:creationId xmlns:a16="http://schemas.microsoft.com/office/drawing/2014/main" id="{6AE76745-6604-460D-BE07-1C827CF2E260}"/>
              </a:ext>
            </a:extLst>
          </p:cNvPr>
          <p:cNvGrpSpPr/>
          <p:nvPr/>
        </p:nvGrpSpPr>
        <p:grpSpPr>
          <a:xfrm>
            <a:off x="3774851" y="3253156"/>
            <a:ext cx="1464951" cy="1390275"/>
            <a:chOff x="4031236" y="4219492"/>
            <a:chExt cx="1464951" cy="1390275"/>
          </a:xfrm>
        </p:grpSpPr>
        <p:sp>
          <p:nvSpPr>
            <p:cNvPr id="55" name="Flèche : en arc 54">
              <a:extLst>
                <a:ext uri="{FF2B5EF4-FFF2-40B4-BE49-F238E27FC236}">
                  <a16:creationId xmlns:a16="http://schemas.microsoft.com/office/drawing/2014/main" id="{7BFE3624-A2E1-4981-8D11-39F94A6EEEE0}"/>
                </a:ext>
              </a:extLst>
            </p:cNvPr>
            <p:cNvSpPr/>
            <p:nvPr/>
          </p:nvSpPr>
          <p:spPr>
            <a:xfrm>
              <a:off x="4031236" y="4286158"/>
              <a:ext cx="1464951" cy="1323609"/>
            </a:xfrm>
            <a:prstGeom prst="circularArrow">
              <a:avLst>
                <a:gd name="adj1" fmla="val 6039"/>
                <a:gd name="adj2" fmla="val 1115761"/>
                <a:gd name="adj3" fmla="val 20457680"/>
                <a:gd name="adj4" fmla="val 10800000"/>
                <a:gd name="adj5" fmla="val 1450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755366F7-95AC-4974-A6C9-3ADBC05B9E22}"/>
                </a:ext>
              </a:extLst>
            </p:cNvPr>
            <p:cNvGrpSpPr/>
            <p:nvPr/>
          </p:nvGrpSpPr>
          <p:grpSpPr>
            <a:xfrm>
              <a:off x="4475560" y="4219492"/>
              <a:ext cx="558678" cy="536790"/>
              <a:chOff x="2903413" y="4107905"/>
              <a:chExt cx="558678" cy="536790"/>
            </a:xfrm>
          </p:grpSpPr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id="{D1004241-BCC3-4F3D-8303-5EE6E3A430DD}"/>
                  </a:ext>
                </a:extLst>
              </p:cNvPr>
              <p:cNvSpPr/>
              <p:nvPr/>
            </p:nvSpPr>
            <p:spPr>
              <a:xfrm>
                <a:off x="2903413" y="4107905"/>
                <a:ext cx="558678" cy="5367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Signe Moins 57">
                <a:extLst>
                  <a:ext uri="{FF2B5EF4-FFF2-40B4-BE49-F238E27FC236}">
                    <a16:creationId xmlns:a16="http://schemas.microsoft.com/office/drawing/2014/main" id="{7EFBD33F-46B9-4AF0-97DF-8C34BB1E5621}"/>
                  </a:ext>
                </a:extLst>
              </p:cNvPr>
              <p:cNvSpPr/>
              <p:nvPr/>
            </p:nvSpPr>
            <p:spPr>
              <a:xfrm>
                <a:off x="2993700" y="4270273"/>
                <a:ext cx="351316" cy="182834"/>
              </a:xfrm>
              <a:prstGeom prst="mathMin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7ECDA22A-90CC-4A5C-8D1F-5E74C0CAD704}"/>
              </a:ext>
            </a:extLst>
          </p:cNvPr>
          <p:cNvGrpSpPr/>
          <p:nvPr/>
        </p:nvGrpSpPr>
        <p:grpSpPr>
          <a:xfrm>
            <a:off x="6425196" y="3253156"/>
            <a:ext cx="1464951" cy="1354031"/>
            <a:chOff x="6128032" y="4240715"/>
            <a:chExt cx="1464951" cy="1354031"/>
          </a:xfrm>
        </p:grpSpPr>
        <p:sp>
          <p:nvSpPr>
            <p:cNvPr id="60" name="Flèche : en arc 59">
              <a:extLst>
                <a:ext uri="{FF2B5EF4-FFF2-40B4-BE49-F238E27FC236}">
                  <a16:creationId xmlns:a16="http://schemas.microsoft.com/office/drawing/2014/main" id="{CC492CE2-FE6F-4952-9829-F8BA9A0A987B}"/>
                </a:ext>
              </a:extLst>
            </p:cNvPr>
            <p:cNvSpPr/>
            <p:nvPr/>
          </p:nvSpPr>
          <p:spPr>
            <a:xfrm>
              <a:off x="6128032" y="4271137"/>
              <a:ext cx="1464951" cy="1323609"/>
            </a:xfrm>
            <a:prstGeom prst="circularArrow">
              <a:avLst>
                <a:gd name="adj1" fmla="val 6039"/>
                <a:gd name="adj2" fmla="val 1115761"/>
                <a:gd name="adj3" fmla="val 20457680"/>
                <a:gd name="adj4" fmla="val 10800000"/>
                <a:gd name="adj5" fmla="val 1450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E62302AD-2820-4E4E-84B2-A596882217FD}"/>
                </a:ext>
              </a:extLst>
            </p:cNvPr>
            <p:cNvGrpSpPr/>
            <p:nvPr/>
          </p:nvGrpSpPr>
          <p:grpSpPr>
            <a:xfrm>
              <a:off x="6591627" y="4240715"/>
              <a:ext cx="558678" cy="536790"/>
              <a:chOff x="2903413" y="4107905"/>
              <a:chExt cx="558678" cy="536790"/>
            </a:xfrm>
          </p:grpSpPr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95921CA0-D426-46B4-9051-597F74AB8D1C}"/>
                  </a:ext>
                </a:extLst>
              </p:cNvPr>
              <p:cNvSpPr/>
              <p:nvPr/>
            </p:nvSpPr>
            <p:spPr>
              <a:xfrm>
                <a:off x="2903413" y="4107905"/>
                <a:ext cx="558678" cy="5367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Signe Moins 62">
                <a:extLst>
                  <a:ext uri="{FF2B5EF4-FFF2-40B4-BE49-F238E27FC236}">
                    <a16:creationId xmlns:a16="http://schemas.microsoft.com/office/drawing/2014/main" id="{967E2B2B-3683-4547-A3DF-539BC7A2DA62}"/>
                  </a:ext>
                </a:extLst>
              </p:cNvPr>
              <p:cNvSpPr/>
              <p:nvPr/>
            </p:nvSpPr>
            <p:spPr>
              <a:xfrm>
                <a:off x="2993700" y="4270273"/>
                <a:ext cx="351316" cy="182834"/>
              </a:xfrm>
              <a:prstGeom prst="mathMin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2C039AC0-9B60-41DD-B17B-479BA346E287}"/>
              </a:ext>
            </a:extLst>
          </p:cNvPr>
          <p:cNvGrpSpPr/>
          <p:nvPr/>
        </p:nvGrpSpPr>
        <p:grpSpPr>
          <a:xfrm>
            <a:off x="4425430" y="964690"/>
            <a:ext cx="3040758" cy="3093128"/>
            <a:chOff x="5325783" y="873682"/>
            <a:chExt cx="3040758" cy="3093128"/>
          </a:xfrm>
        </p:grpSpPr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50850AA9-30D1-44E6-967E-9813526927DC}"/>
                </a:ext>
              </a:extLst>
            </p:cNvPr>
            <p:cNvGrpSpPr/>
            <p:nvPr/>
          </p:nvGrpSpPr>
          <p:grpSpPr>
            <a:xfrm>
              <a:off x="6102379" y="1765506"/>
              <a:ext cx="1292304" cy="1229383"/>
              <a:chOff x="4394167" y="1082878"/>
              <a:chExt cx="1292304" cy="1229383"/>
            </a:xfrm>
          </p:grpSpPr>
          <p:grpSp>
            <p:nvGrpSpPr>
              <p:cNvPr id="90" name="Groupe 89">
                <a:extLst>
                  <a:ext uri="{FF2B5EF4-FFF2-40B4-BE49-F238E27FC236}">
                    <a16:creationId xmlns:a16="http://schemas.microsoft.com/office/drawing/2014/main" id="{2B8D247C-A0DD-4655-8425-2E7309B59B04}"/>
                  </a:ext>
                </a:extLst>
              </p:cNvPr>
              <p:cNvGrpSpPr/>
              <p:nvPr/>
            </p:nvGrpSpPr>
            <p:grpSpPr>
              <a:xfrm>
                <a:off x="4394167" y="1159603"/>
                <a:ext cx="1292304" cy="1152658"/>
                <a:chOff x="2289350" y="1702754"/>
                <a:chExt cx="1292304" cy="1152658"/>
              </a:xfrm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944C902D-A86A-4119-99C1-4E3D2BA51EB3}"/>
                    </a:ext>
                  </a:extLst>
                </p:cNvPr>
                <p:cNvSpPr/>
                <p:nvPr/>
              </p:nvSpPr>
              <p:spPr>
                <a:xfrm>
                  <a:off x="2592146" y="1779766"/>
                  <a:ext cx="71205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Cl</a:t>
                  </a: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5FCA6604-0F27-44E3-8120-7E9CC25393E5}"/>
                    </a:ext>
                  </a:extLst>
                </p:cNvPr>
                <p:cNvSpPr/>
                <p:nvPr/>
              </p:nvSpPr>
              <p:spPr>
                <a:xfrm>
                  <a:off x="3211039" y="1715598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203238E9-7811-4410-A30F-BB5139C80431}"/>
                    </a:ext>
                  </a:extLst>
                </p:cNvPr>
                <p:cNvSpPr/>
                <p:nvPr/>
              </p:nvSpPr>
              <p:spPr>
                <a:xfrm>
                  <a:off x="2289350" y="1702754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D739D87D-D227-49B2-A924-B36278CF180C}"/>
                    </a:ext>
                  </a:extLst>
                </p:cNvPr>
                <p:cNvSpPr/>
                <p:nvPr/>
              </p:nvSpPr>
              <p:spPr>
                <a:xfrm rot="5400000">
                  <a:off x="2824150" y="2208440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4320CC9-BFA0-44D0-8D81-A807FC5A0484}"/>
                  </a:ext>
                </a:extLst>
              </p:cNvPr>
              <p:cNvSpPr/>
              <p:nvPr/>
            </p:nvSpPr>
            <p:spPr>
              <a:xfrm rot="5400000">
                <a:off x="4942557" y="806521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9AA4913D-D46B-4C46-98B8-3C4AA7ECF457}"/>
                </a:ext>
              </a:extLst>
            </p:cNvPr>
            <p:cNvGrpSpPr/>
            <p:nvPr/>
          </p:nvGrpSpPr>
          <p:grpSpPr>
            <a:xfrm>
              <a:off x="6200848" y="873682"/>
              <a:ext cx="1082819" cy="1077067"/>
              <a:chOff x="4506711" y="1082878"/>
              <a:chExt cx="1082819" cy="1077067"/>
            </a:xfrm>
          </p:grpSpPr>
          <p:grpSp>
            <p:nvGrpSpPr>
              <p:cNvPr id="85" name="Groupe 84">
                <a:extLst>
                  <a:ext uri="{FF2B5EF4-FFF2-40B4-BE49-F238E27FC236}">
                    <a16:creationId xmlns:a16="http://schemas.microsoft.com/office/drawing/2014/main" id="{565F947B-D901-4160-AA3E-44BE7E3BDF43}"/>
                  </a:ext>
                </a:extLst>
              </p:cNvPr>
              <p:cNvGrpSpPr/>
              <p:nvPr/>
            </p:nvGrpSpPr>
            <p:grpSpPr>
              <a:xfrm>
                <a:off x="4506711" y="1159603"/>
                <a:ext cx="1053148" cy="1000342"/>
                <a:chOff x="2401894" y="1702754"/>
                <a:chExt cx="1053148" cy="1000342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1F19ABA7-81C7-4308-9DD1-A5BFD564D395}"/>
                    </a:ext>
                  </a:extLst>
                </p:cNvPr>
                <p:cNvSpPr/>
                <p:nvPr/>
              </p:nvSpPr>
              <p:spPr>
                <a:xfrm>
                  <a:off x="2626610" y="1779766"/>
                  <a:ext cx="64312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</a:t>
                  </a:r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A1D73076-D84C-4DC1-BE54-A75E92CD3C06}"/>
                    </a:ext>
                  </a:extLst>
                </p:cNvPr>
                <p:cNvSpPr/>
                <p:nvPr/>
              </p:nvSpPr>
              <p:spPr>
                <a:xfrm>
                  <a:off x="3084427" y="1715598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1F51674E-4534-412A-BF26-6873B601F284}"/>
                    </a:ext>
                  </a:extLst>
                </p:cNvPr>
                <p:cNvSpPr/>
                <p:nvPr/>
              </p:nvSpPr>
              <p:spPr>
                <a:xfrm>
                  <a:off x="2401894" y="1702754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14E3419-CA61-4FB1-931B-B8201D1669CD}"/>
                  </a:ext>
                </a:extLst>
              </p:cNvPr>
              <p:cNvSpPr/>
              <p:nvPr/>
            </p:nvSpPr>
            <p:spPr>
              <a:xfrm rot="5400000">
                <a:off x="4942557" y="806521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34BBCC92-BC08-4814-9D2A-9FD738B54E9C}"/>
                </a:ext>
              </a:extLst>
            </p:cNvPr>
            <p:cNvGrpSpPr/>
            <p:nvPr/>
          </p:nvGrpSpPr>
          <p:grpSpPr>
            <a:xfrm>
              <a:off x="7232196" y="1748721"/>
              <a:ext cx="1134345" cy="1229383"/>
              <a:chOff x="4666199" y="1054742"/>
              <a:chExt cx="1134345" cy="1229383"/>
            </a:xfrm>
          </p:grpSpPr>
          <p:grpSp>
            <p:nvGrpSpPr>
              <p:cNvPr id="80" name="Groupe 79">
                <a:extLst>
                  <a:ext uri="{FF2B5EF4-FFF2-40B4-BE49-F238E27FC236}">
                    <a16:creationId xmlns:a16="http://schemas.microsoft.com/office/drawing/2014/main" id="{90846FC1-0BBF-4369-8740-E127B93C6510}"/>
                  </a:ext>
                </a:extLst>
              </p:cNvPr>
              <p:cNvGrpSpPr/>
              <p:nvPr/>
            </p:nvGrpSpPr>
            <p:grpSpPr>
              <a:xfrm>
                <a:off x="4666199" y="1158104"/>
                <a:ext cx="1120755" cy="1126021"/>
                <a:chOff x="2561382" y="1701255"/>
                <a:chExt cx="1120755" cy="1126021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0C18EC67-DBC4-4C22-BF5C-277CEF979005}"/>
                    </a:ext>
                  </a:extLst>
                </p:cNvPr>
                <p:cNvSpPr/>
                <p:nvPr/>
              </p:nvSpPr>
              <p:spPr>
                <a:xfrm>
                  <a:off x="2837624" y="1751630"/>
                  <a:ext cx="64312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</a:t>
                  </a:r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336E87D6-B95E-4FA9-AAEA-0852A374DB4E}"/>
                    </a:ext>
                  </a:extLst>
                </p:cNvPr>
                <p:cNvSpPr/>
                <p:nvPr/>
              </p:nvSpPr>
              <p:spPr>
                <a:xfrm>
                  <a:off x="2561382" y="1701255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7BDFA53D-624A-478D-B0C5-817B65A349E0}"/>
                    </a:ext>
                  </a:extLst>
                </p:cNvPr>
                <p:cNvSpPr/>
                <p:nvPr/>
              </p:nvSpPr>
              <p:spPr>
                <a:xfrm rot="5400000">
                  <a:off x="3035164" y="2180304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83EE864-9926-482C-8BB5-F4253B9C3754}"/>
                  </a:ext>
                </a:extLst>
              </p:cNvPr>
              <p:cNvSpPr/>
              <p:nvPr/>
            </p:nvSpPr>
            <p:spPr>
              <a:xfrm rot="5400000">
                <a:off x="5153571" y="778385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7015F07F-2E19-4E9B-9A26-672ED8A742E3}"/>
                </a:ext>
              </a:extLst>
            </p:cNvPr>
            <p:cNvGrpSpPr/>
            <p:nvPr/>
          </p:nvGrpSpPr>
          <p:grpSpPr>
            <a:xfrm>
              <a:off x="5330029" y="1743866"/>
              <a:ext cx="959243" cy="1077067"/>
              <a:chOff x="4525520" y="1082878"/>
              <a:chExt cx="959243" cy="1077067"/>
            </a:xfrm>
          </p:grpSpPr>
          <p:grpSp>
            <p:nvGrpSpPr>
              <p:cNvPr id="76" name="Groupe 75">
                <a:extLst>
                  <a:ext uri="{FF2B5EF4-FFF2-40B4-BE49-F238E27FC236}">
                    <a16:creationId xmlns:a16="http://schemas.microsoft.com/office/drawing/2014/main" id="{417A0981-F7D5-4D47-A16E-F9F1D05CB4EE}"/>
                  </a:ext>
                </a:extLst>
              </p:cNvPr>
              <p:cNvGrpSpPr/>
              <p:nvPr/>
            </p:nvGrpSpPr>
            <p:grpSpPr>
              <a:xfrm>
                <a:off x="4590747" y="1174380"/>
                <a:ext cx="894016" cy="985565"/>
                <a:chOff x="2485930" y="1717531"/>
                <a:chExt cx="894016" cy="985565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0A0A875E-322D-4DFD-95A6-3C94F52BFE2F}"/>
                    </a:ext>
                  </a:extLst>
                </p:cNvPr>
                <p:cNvSpPr/>
                <p:nvPr/>
              </p:nvSpPr>
              <p:spPr>
                <a:xfrm>
                  <a:off x="2485930" y="1779766"/>
                  <a:ext cx="64312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</a:t>
                  </a:r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82141FEA-3CE5-49F1-9D78-76BE69890DF2}"/>
                    </a:ext>
                  </a:extLst>
                </p:cNvPr>
                <p:cNvSpPr/>
                <p:nvPr/>
              </p:nvSpPr>
              <p:spPr>
                <a:xfrm>
                  <a:off x="3009331" y="1717531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9BC9BEB-653F-42FE-9A92-9A3B7FC2A283}"/>
                  </a:ext>
                </a:extLst>
              </p:cNvPr>
              <p:cNvSpPr/>
              <p:nvPr/>
            </p:nvSpPr>
            <p:spPr>
              <a:xfrm rot="5400000">
                <a:off x="4801877" y="806521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BF7A524-6846-4907-8A46-5C223A3E4FFE}"/>
                </a:ext>
              </a:extLst>
            </p:cNvPr>
            <p:cNvSpPr/>
            <p:nvPr/>
          </p:nvSpPr>
          <p:spPr>
            <a:xfrm rot="5400000">
              <a:off x="5602140" y="2321485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94732665-B2D8-44A4-9B23-D38EB882F813}"/>
                </a:ext>
              </a:extLst>
            </p:cNvPr>
            <p:cNvGrpSpPr/>
            <p:nvPr/>
          </p:nvGrpSpPr>
          <p:grpSpPr>
            <a:xfrm rot="10800000">
              <a:off x="6215353" y="2815235"/>
              <a:ext cx="1093020" cy="1151575"/>
              <a:chOff x="4506711" y="1047059"/>
              <a:chExt cx="1093020" cy="1151575"/>
            </a:xfrm>
          </p:grpSpPr>
          <p:grpSp>
            <p:nvGrpSpPr>
              <p:cNvPr id="71" name="Groupe 70">
                <a:extLst>
                  <a:ext uri="{FF2B5EF4-FFF2-40B4-BE49-F238E27FC236}">
                    <a16:creationId xmlns:a16="http://schemas.microsoft.com/office/drawing/2014/main" id="{FB05B64E-821A-4FC6-BE2F-EF6B4B267A91}"/>
                  </a:ext>
                </a:extLst>
              </p:cNvPr>
              <p:cNvGrpSpPr/>
              <p:nvPr/>
            </p:nvGrpSpPr>
            <p:grpSpPr>
              <a:xfrm>
                <a:off x="4506711" y="1047059"/>
                <a:ext cx="1053148" cy="1000342"/>
                <a:chOff x="2401894" y="1590210"/>
                <a:chExt cx="1053148" cy="1000342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193516F8-6929-4BA9-AC1A-16A50D3BA48A}"/>
                    </a:ext>
                  </a:extLst>
                </p:cNvPr>
                <p:cNvSpPr/>
                <p:nvPr/>
              </p:nvSpPr>
              <p:spPr>
                <a:xfrm>
                  <a:off x="2626610" y="1667222"/>
                  <a:ext cx="64312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AABC10EA-8196-4B43-AF2B-A32D63813D3D}"/>
                    </a:ext>
                  </a:extLst>
                </p:cNvPr>
                <p:cNvSpPr/>
                <p:nvPr/>
              </p:nvSpPr>
              <p:spPr>
                <a:xfrm>
                  <a:off x="3084427" y="1603054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684EDCB3-8D45-4C77-BD46-B4D7026A4F48}"/>
                    </a:ext>
                  </a:extLst>
                </p:cNvPr>
                <p:cNvSpPr/>
                <p:nvPr/>
              </p:nvSpPr>
              <p:spPr>
                <a:xfrm>
                  <a:off x="2401894" y="1590210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410C003-B9DA-4C4B-AB5F-B45DA4344ED2}"/>
                  </a:ext>
                </a:extLst>
              </p:cNvPr>
              <p:cNvSpPr/>
              <p:nvPr/>
            </p:nvSpPr>
            <p:spPr>
              <a:xfrm rot="5400000">
                <a:off x="4952758" y="1551662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FA3E0ED7-FE98-4E65-B08F-289DFCC37E46}"/>
              </a:ext>
            </a:extLst>
          </p:cNvPr>
          <p:cNvGrpSpPr/>
          <p:nvPr/>
        </p:nvGrpSpPr>
        <p:grpSpPr>
          <a:xfrm>
            <a:off x="3558246" y="2295296"/>
            <a:ext cx="360000" cy="360000"/>
            <a:chOff x="8398152" y="2570192"/>
            <a:chExt cx="360000" cy="360000"/>
          </a:xfrm>
        </p:grpSpPr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45A2F839-7366-4C42-BFFF-7584F9355C4B}"/>
                </a:ext>
              </a:extLst>
            </p:cNvPr>
            <p:cNvSpPr/>
            <p:nvPr/>
          </p:nvSpPr>
          <p:spPr>
            <a:xfrm>
              <a:off x="8398152" y="2570192"/>
              <a:ext cx="360000" cy="36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Signe Moins 107">
              <a:extLst>
                <a:ext uri="{FF2B5EF4-FFF2-40B4-BE49-F238E27FC236}">
                  <a16:creationId xmlns:a16="http://schemas.microsoft.com/office/drawing/2014/main" id="{EE8417B1-B57C-4450-9F93-DB96A35043C2}"/>
                </a:ext>
              </a:extLst>
            </p:cNvPr>
            <p:cNvSpPr/>
            <p:nvPr/>
          </p:nvSpPr>
          <p:spPr>
            <a:xfrm>
              <a:off x="8460303" y="2648572"/>
              <a:ext cx="216000" cy="182834"/>
            </a:xfrm>
            <a:prstGeom prst="mathMinus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3659012A-E30A-45EF-94EF-CAA4BBD1FE3E}"/>
              </a:ext>
            </a:extLst>
          </p:cNvPr>
          <p:cNvGrpSpPr/>
          <p:nvPr/>
        </p:nvGrpSpPr>
        <p:grpSpPr>
          <a:xfrm>
            <a:off x="2663170" y="1323595"/>
            <a:ext cx="360000" cy="360000"/>
            <a:chOff x="8398152" y="2570192"/>
            <a:chExt cx="360000" cy="360000"/>
          </a:xfrm>
        </p:grpSpPr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DB32C819-1DD8-4867-8C50-4BFD14A78CC4}"/>
                </a:ext>
              </a:extLst>
            </p:cNvPr>
            <p:cNvSpPr/>
            <p:nvPr/>
          </p:nvSpPr>
          <p:spPr>
            <a:xfrm>
              <a:off x="8398152" y="2570192"/>
              <a:ext cx="360000" cy="36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Signe Moins 111">
              <a:extLst>
                <a:ext uri="{FF2B5EF4-FFF2-40B4-BE49-F238E27FC236}">
                  <a16:creationId xmlns:a16="http://schemas.microsoft.com/office/drawing/2014/main" id="{87C153D0-B3FA-4BAB-A92F-BE4ABC5DBAA8}"/>
                </a:ext>
              </a:extLst>
            </p:cNvPr>
            <p:cNvSpPr/>
            <p:nvPr/>
          </p:nvSpPr>
          <p:spPr>
            <a:xfrm>
              <a:off x="8460303" y="2648572"/>
              <a:ext cx="216000" cy="182834"/>
            </a:xfrm>
            <a:prstGeom prst="mathMinus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3" name="Groupe 112">
            <a:extLst>
              <a:ext uri="{FF2B5EF4-FFF2-40B4-BE49-F238E27FC236}">
                <a16:creationId xmlns:a16="http://schemas.microsoft.com/office/drawing/2014/main" id="{BE87FE4A-F31F-425A-B5DE-2C6E84C7A53E}"/>
              </a:ext>
            </a:extLst>
          </p:cNvPr>
          <p:cNvGrpSpPr/>
          <p:nvPr/>
        </p:nvGrpSpPr>
        <p:grpSpPr>
          <a:xfrm>
            <a:off x="234307" y="2218284"/>
            <a:ext cx="360000" cy="360000"/>
            <a:chOff x="8398152" y="2570192"/>
            <a:chExt cx="360000" cy="360000"/>
          </a:xfrm>
        </p:grpSpPr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7CB5A0F1-1D4E-4F3A-A902-85B3CFA9A9B4}"/>
                </a:ext>
              </a:extLst>
            </p:cNvPr>
            <p:cNvSpPr/>
            <p:nvPr/>
          </p:nvSpPr>
          <p:spPr>
            <a:xfrm>
              <a:off x="8398152" y="2570192"/>
              <a:ext cx="360000" cy="36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Signe Moins 114">
              <a:extLst>
                <a:ext uri="{FF2B5EF4-FFF2-40B4-BE49-F238E27FC236}">
                  <a16:creationId xmlns:a16="http://schemas.microsoft.com/office/drawing/2014/main" id="{7BB7050F-84F2-4EEE-8C7A-6E87CA243E01}"/>
                </a:ext>
              </a:extLst>
            </p:cNvPr>
            <p:cNvSpPr/>
            <p:nvPr/>
          </p:nvSpPr>
          <p:spPr>
            <a:xfrm>
              <a:off x="8460303" y="2648572"/>
              <a:ext cx="216000" cy="182834"/>
            </a:xfrm>
            <a:prstGeom prst="mathMinus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6" name="Groupe 115">
            <a:extLst>
              <a:ext uri="{FF2B5EF4-FFF2-40B4-BE49-F238E27FC236}">
                <a16:creationId xmlns:a16="http://schemas.microsoft.com/office/drawing/2014/main" id="{5C10EC1F-E754-4EF6-9693-51D186E5B5A5}"/>
              </a:ext>
            </a:extLst>
          </p:cNvPr>
          <p:cNvGrpSpPr/>
          <p:nvPr/>
        </p:nvGrpSpPr>
        <p:grpSpPr>
          <a:xfrm>
            <a:off x="1134375" y="3164095"/>
            <a:ext cx="360000" cy="360000"/>
            <a:chOff x="8398152" y="2570192"/>
            <a:chExt cx="360000" cy="360000"/>
          </a:xfrm>
        </p:grpSpPr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06E7F0CF-67E6-482F-A20C-BB570AB165D3}"/>
                </a:ext>
              </a:extLst>
            </p:cNvPr>
            <p:cNvSpPr/>
            <p:nvPr/>
          </p:nvSpPr>
          <p:spPr>
            <a:xfrm>
              <a:off x="8398152" y="2570192"/>
              <a:ext cx="360000" cy="36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Signe Moins 117">
              <a:extLst>
                <a:ext uri="{FF2B5EF4-FFF2-40B4-BE49-F238E27FC236}">
                  <a16:creationId xmlns:a16="http://schemas.microsoft.com/office/drawing/2014/main" id="{DAA34917-F4E9-4D00-B941-333AA4D6F3FE}"/>
                </a:ext>
              </a:extLst>
            </p:cNvPr>
            <p:cNvSpPr/>
            <p:nvPr/>
          </p:nvSpPr>
          <p:spPr>
            <a:xfrm>
              <a:off x="8460303" y="2648572"/>
              <a:ext cx="216000" cy="182834"/>
            </a:xfrm>
            <a:prstGeom prst="mathMinus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9" name="Groupe 118">
            <a:extLst>
              <a:ext uri="{FF2B5EF4-FFF2-40B4-BE49-F238E27FC236}">
                <a16:creationId xmlns:a16="http://schemas.microsoft.com/office/drawing/2014/main" id="{8A415E5C-47E9-44B3-A1B4-5D624CEFB244}"/>
              </a:ext>
            </a:extLst>
          </p:cNvPr>
          <p:cNvGrpSpPr/>
          <p:nvPr/>
        </p:nvGrpSpPr>
        <p:grpSpPr>
          <a:xfrm>
            <a:off x="1492131" y="1761447"/>
            <a:ext cx="360000" cy="360000"/>
            <a:chOff x="9930176" y="1835585"/>
            <a:chExt cx="360000" cy="360000"/>
          </a:xfrm>
        </p:grpSpPr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66A3C4BF-06B1-4B52-A00F-175921203A54}"/>
                </a:ext>
              </a:extLst>
            </p:cNvPr>
            <p:cNvSpPr/>
            <p:nvPr/>
          </p:nvSpPr>
          <p:spPr>
            <a:xfrm>
              <a:off x="9930176" y="1835585"/>
              <a:ext cx="360000" cy="36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1" name="Signe Plus 120">
              <a:extLst>
                <a:ext uri="{FF2B5EF4-FFF2-40B4-BE49-F238E27FC236}">
                  <a16:creationId xmlns:a16="http://schemas.microsoft.com/office/drawing/2014/main" id="{843E7192-66AB-4C4B-B205-DBF7EC3C4ABD}"/>
                </a:ext>
              </a:extLst>
            </p:cNvPr>
            <p:cNvSpPr/>
            <p:nvPr/>
          </p:nvSpPr>
          <p:spPr>
            <a:xfrm>
              <a:off x="9988108" y="1893517"/>
              <a:ext cx="216000" cy="216000"/>
            </a:xfrm>
            <a:prstGeom prst="mathPlus">
              <a:avLst>
                <a:gd name="adj1" fmla="val 12156"/>
              </a:avLst>
            </a:prstGeom>
            <a:solidFill>
              <a:schemeClr val="tx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D6F92561-54BF-4928-9615-F053783AAD45}"/>
              </a:ext>
            </a:extLst>
          </p:cNvPr>
          <p:cNvGrpSpPr/>
          <p:nvPr/>
        </p:nvGrpSpPr>
        <p:grpSpPr>
          <a:xfrm>
            <a:off x="2376203" y="2714596"/>
            <a:ext cx="360000" cy="360000"/>
            <a:chOff x="9930176" y="1835585"/>
            <a:chExt cx="360000" cy="360000"/>
          </a:xfrm>
        </p:grpSpPr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ECBA548F-CAAF-4B7C-A791-75933F0B5B8D}"/>
                </a:ext>
              </a:extLst>
            </p:cNvPr>
            <p:cNvSpPr/>
            <p:nvPr/>
          </p:nvSpPr>
          <p:spPr>
            <a:xfrm>
              <a:off x="9930176" y="1835585"/>
              <a:ext cx="360000" cy="36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4" name="Signe Plus 123">
              <a:extLst>
                <a:ext uri="{FF2B5EF4-FFF2-40B4-BE49-F238E27FC236}">
                  <a16:creationId xmlns:a16="http://schemas.microsoft.com/office/drawing/2014/main" id="{21A3D6D9-DAFD-4AD7-9E9A-82FEB27D1CF3}"/>
                </a:ext>
              </a:extLst>
            </p:cNvPr>
            <p:cNvSpPr/>
            <p:nvPr/>
          </p:nvSpPr>
          <p:spPr>
            <a:xfrm>
              <a:off x="9988108" y="1893517"/>
              <a:ext cx="216000" cy="216000"/>
            </a:xfrm>
            <a:prstGeom prst="mathPlus">
              <a:avLst>
                <a:gd name="adj1" fmla="val 12156"/>
              </a:avLst>
            </a:prstGeom>
            <a:solidFill>
              <a:schemeClr val="tx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5" name="Groupe 124">
            <a:extLst>
              <a:ext uri="{FF2B5EF4-FFF2-40B4-BE49-F238E27FC236}">
                <a16:creationId xmlns:a16="http://schemas.microsoft.com/office/drawing/2014/main" id="{81399842-0F2F-42BA-867D-884A399E8C4A}"/>
              </a:ext>
            </a:extLst>
          </p:cNvPr>
          <p:cNvGrpSpPr/>
          <p:nvPr/>
        </p:nvGrpSpPr>
        <p:grpSpPr>
          <a:xfrm>
            <a:off x="1559206" y="2742670"/>
            <a:ext cx="360000" cy="360000"/>
            <a:chOff x="9930176" y="1835585"/>
            <a:chExt cx="360000" cy="360000"/>
          </a:xfrm>
        </p:grpSpPr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07CC4FE9-9189-48AB-82CC-FD65401A94A7}"/>
                </a:ext>
              </a:extLst>
            </p:cNvPr>
            <p:cNvSpPr/>
            <p:nvPr/>
          </p:nvSpPr>
          <p:spPr>
            <a:xfrm>
              <a:off x="9930176" y="1835585"/>
              <a:ext cx="360000" cy="36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7" name="Signe Plus 126">
              <a:extLst>
                <a:ext uri="{FF2B5EF4-FFF2-40B4-BE49-F238E27FC236}">
                  <a16:creationId xmlns:a16="http://schemas.microsoft.com/office/drawing/2014/main" id="{9E97F95D-ECA2-46FD-8D99-23ED7BBAA54D}"/>
                </a:ext>
              </a:extLst>
            </p:cNvPr>
            <p:cNvSpPr/>
            <p:nvPr/>
          </p:nvSpPr>
          <p:spPr>
            <a:xfrm>
              <a:off x="9988108" y="1893517"/>
              <a:ext cx="216000" cy="216000"/>
            </a:xfrm>
            <a:prstGeom prst="mathPlus">
              <a:avLst>
                <a:gd name="adj1" fmla="val 12156"/>
              </a:avLst>
            </a:prstGeom>
            <a:solidFill>
              <a:schemeClr val="tx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F18B8047-1C59-4ADC-8083-0D1BAA7C5F58}"/>
              </a:ext>
            </a:extLst>
          </p:cNvPr>
          <p:cNvGrpSpPr/>
          <p:nvPr/>
        </p:nvGrpSpPr>
        <p:grpSpPr>
          <a:xfrm>
            <a:off x="8464320" y="1051723"/>
            <a:ext cx="2756307" cy="2974923"/>
            <a:chOff x="5395256" y="943011"/>
            <a:chExt cx="2756307" cy="2974923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1B2C05CD-469F-4321-AA8F-C57C45BEA886}"/>
                </a:ext>
              </a:extLst>
            </p:cNvPr>
            <p:cNvSpPr/>
            <p:nvPr/>
          </p:nvSpPr>
          <p:spPr>
            <a:xfrm>
              <a:off x="6405175" y="1919243"/>
              <a:ext cx="71205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Cl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D4F707DF-56FA-4445-AE33-E61924EA9CAD}"/>
                </a:ext>
              </a:extLst>
            </p:cNvPr>
            <p:cNvSpPr/>
            <p:nvPr/>
          </p:nvSpPr>
          <p:spPr>
            <a:xfrm>
              <a:off x="6425564" y="943011"/>
              <a:ext cx="64312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6355F290-BFF2-4DA4-8551-A3A9C0CE6354}"/>
                </a:ext>
              </a:extLst>
            </p:cNvPr>
            <p:cNvSpPr/>
            <p:nvPr/>
          </p:nvSpPr>
          <p:spPr>
            <a:xfrm>
              <a:off x="7508438" y="1902458"/>
              <a:ext cx="64312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</a:t>
              </a: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65B30971-5612-4531-AB01-57AFE8FFFE31}"/>
                </a:ext>
              </a:extLst>
            </p:cNvPr>
            <p:cNvSpPr/>
            <p:nvPr/>
          </p:nvSpPr>
          <p:spPr>
            <a:xfrm>
              <a:off x="5395256" y="1897603"/>
              <a:ext cx="64312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41FAF9D0-25A2-4359-B73F-6C11CB0BC9EA}"/>
                </a:ext>
              </a:extLst>
            </p:cNvPr>
            <p:cNvSpPr/>
            <p:nvPr/>
          </p:nvSpPr>
          <p:spPr>
            <a:xfrm rot="10800000">
              <a:off x="6426464" y="2994604"/>
              <a:ext cx="64312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</a:t>
              </a:r>
            </a:p>
          </p:txBody>
        </p:sp>
      </p:grpSp>
      <p:grpSp>
        <p:nvGrpSpPr>
          <p:cNvPr id="171" name="Groupe 170">
            <a:extLst>
              <a:ext uri="{FF2B5EF4-FFF2-40B4-BE49-F238E27FC236}">
                <a16:creationId xmlns:a16="http://schemas.microsoft.com/office/drawing/2014/main" id="{C5F58A22-1923-45BB-A0D9-19D6593C5FEA}"/>
              </a:ext>
            </a:extLst>
          </p:cNvPr>
          <p:cNvGrpSpPr/>
          <p:nvPr/>
        </p:nvGrpSpPr>
        <p:grpSpPr>
          <a:xfrm>
            <a:off x="10471394" y="1555347"/>
            <a:ext cx="1223995" cy="1174089"/>
            <a:chOff x="10471394" y="1555347"/>
            <a:chExt cx="1223995" cy="1174089"/>
          </a:xfrm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837F8449-4F43-47F9-9AA6-828D21C19E8C}"/>
                </a:ext>
              </a:extLst>
            </p:cNvPr>
            <p:cNvSpPr/>
            <p:nvPr/>
          </p:nvSpPr>
          <p:spPr>
            <a:xfrm rot="2691649">
              <a:off x="11166077" y="1555347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8D9798A4-359C-487A-86CD-11F9AD2CC069}"/>
                </a:ext>
              </a:extLst>
            </p:cNvPr>
            <p:cNvSpPr/>
            <p:nvPr/>
          </p:nvSpPr>
          <p:spPr>
            <a:xfrm rot="18537202">
              <a:off x="10668403" y="2003115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</p:grpSp>
      <p:sp>
        <p:nvSpPr>
          <p:cNvPr id="166" name="Rectangle 165">
            <a:extLst>
              <a:ext uri="{FF2B5EF4-FFF2-40B4-BE49-F238E27FC236}">
                <a16:creationId xmlns:a16="http://schemas.microsoft.com/office/drawing/2014/main" id="{C6C5E42A-0B6F-4D8A-9B6E-FC30EC2842BA}"/>
              </a:ext>
            </a:extLst>
          </p:cNvPr>
          <p:cNvSpPr/>
          <p:nvPr/>
        </p:nvSpPr>
        <p:spPr>
          <a:xfrm>
            <a:off x="10111820" y="1625438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56311F79-BC52-4175-86C1-A191033C591D}"/>
              </a:ext>
            </a:extLst>
          </p:cNvPr>
          <p:cNvSpPr/>
          <p:nvPr/>
        </p:nvSpPr>
        <p:spPr>
          <a:xfrm>
            <a:off x="9014994" y="1624045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55E60909-4F99-45C2-BEB5-0033D6631A55}"/>
              </a:ext>
            </a:extLst>
          </p:cNvPr>
          <p:cNvSpPr/>
          <p:nvPr/>
        </p:nvSpPr>
        <p:spPr>
          <a:xfrm rot="5400000">
            <a:off x="9950763" y="2559365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</a:t>
            </a:r>
          </a:p>
        </p:txBody>
      </p:sp>
      <p:grpSp>
        <p:nvGrpSpPr>
          <p:cNvPr id="181" name="Groupe 180">
            <a:extLst>
              <a:ext uri="{FF2B5EF4-FFF2-40B4-BE49-F238E27FC236}">
                <a16:creationId xmlns:a16="http://schemas.microsoft.com/office/drawing/2014/main" id="{01112ECF-8455-46B6-93A5-AE2A441B27BD}"/>
              </a:ext>
            </a:extLst>
          </p:cNvPr>
          <p:cNvGrpSpPr/>
          <p:nvPr/>
        </p:nvGrpSpPr>
        <p:grpSpPr>
          <a:xfrm>
            <a:off x="8698231" y="383416"/>
            <a:ext cx="1649841" cy="1428331"/>
            <a:chOff x="8698231" y="383416"/>
            <a:chExt cx="1649841" cy="1428331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ADF1A180-19AC-42E2-AB1A-883396A3383E}"/>
                </a:ext>
              </a:extLst>
            </p:cNvPr>
            <p:cNvSpPr/>
            <p:nvPr/>
          </p:nvSpPr>
          <p:spPr>
            <a:xfrm>
              <a:off x="9551534" y="383416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80324E3F-6A1D-4F45-A35E-132238A53A8E}"/>
                </a:ext>
              </a:extLst>
            </p:cNvPr>
            <p:cNvSpPr/>
            <p:nvPr/>
          </p:nvSpPr>
          <p:spPr>
            <a:xfrm rot="16200000">
              <a:off x="8895240" y="1085426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F74BB57F-B0C2-4E60-897C-4AC71F05C776}"/>
                </a:ext>
              </a:extLst>
            </p:cNvPr>
            <p:cNvSpPr/>
            <p:nvPr/>
          </p:nvSpPr>
          <p:spPr>
            <a:xfrm rot="16200000">
              <a:off x="9621751" y="1084096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</p:grpSp>
      <p:sp>
        <p:nvSpPr>
          <p:cNvPr id="170" name="Rectangle 169">
            <a:extLst>
              <a:ext uri="{FF2B5EF4-FFF2-40B4-BE49-F238E27FC236}">
                <a16:creationId xmlns:a16="http://schemas.microsoft.com/office/drawing/2014/main" id="{3B1116BF-20B1-43FE-A3A5-BA6CB960AE1D}"/>
              </a:ext>
            </a:extLst>
          </p:cNvPr>
          <p:cNvSpPr/>
          <p:nvPr/>
        </p:nvSpPr>
        <p:spPr>
          <a:xfrm rot="16200000">
            <a:off x="9226432" y="1546298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</a:t>
            </a:r>
          </a:p>
        </p:txBody>
      </p:sp>
      <p:grpSp>
        <p:nvGrpSpPr>
          <p:cNvPr id="172" name="Groupe 171">
            <a:extLst>
              <a:ext uri="{FF2B5EF4-FFF2-40B4-BE49-F238E27FC236}">
                <a16:creationId xmlns:a16="http://schemas.microsoft.com/office/drawing/2014/main" id="{68969352-25C0-4323-9A10-31B5994D86A7}"/>
              </a:ext>
            </a:extLst>
          </p:cNvPr>
          <p:cNvGrpSpPr/>
          <p:nvPr/>
        </p:nvGrpSpPr>
        <p:grpSpPr>
          <a:xfrm rot="5400000">
            <a:off x="9526581" y="3083978"/>
            <a:ext cx="1223995" cy="1174089"/>
            <a:chOff x="10471394" y="1555347"/>
            <a:chExt cx="1223995" cy="1174089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A08396D7-DD29-469A-9313-FBC5B51DC075}"/>
                </a:ext>
              </a:extLst>
            </p:cNvPr>
            <p:cNvSpPr/>
            <p:nvPr/>
          </p:nvSpPr>
          <p:spPr>
            <a:xfrm rot="2691649">
              <a:off x="11166077" y="1555347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FA83382D-9B60-4F00-B9F8-183F0C6812A8}"/>
                </a:ext>
              </a:extLst>
            </p:cNvPr>
            <p:cNvSpPr/>
            <p:nvPr/>
          </p:nvSpPr>
          <p:spPr>
            <a:xfrm rot="18537202">
              <a:off x="10668403" y="2003115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</p:grpSp>
      <p:grpSp>
        <p:nvGrpSpPr>
          <p:cNvPr id="175" name="Groupe 174">
            <a:extLst>
              <a:ext uri="{FF2B5EF4-FFF2-40B4-BE49-F238E27FC236}">
                <a16:creationId xmlns:a16="http://schemas.microsoft.com/office/drawing/2014/main" id="{1114ECB8-5877-4021-B61D-D643AE251055}"/>
              </a:ext>
            </a:extLst>
          </p:cNvPr>
          <p:cNvGrpSpPr/>
          <p:nvPr/>
        </p:nvGrpSpPr>
        <p:grpSpPr>
          <a:xfrm rot="10800000">
            <a:off x="8046112" y="2233567"/>
            <a:ext cx="1223995" cy="1174089"/>
            <a:chOff x="10471394" y="1555347"/>
            <a:chExt cx="1223995" cy="1174089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EA41649A-FF1E-4B08-9015-91B1B78C15B4}"/>
                </a:ext>
              </a:extLst>
            </p:cNvPr>
            <p:cNvSpPr/>
            <p:nvPr/>
          </p:nvSpPr>
          <p:spPr>
            <a:xfrm rot="2691649">
              <a:off x="11166077" y="1555347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52076089-D03D-468D-B741-E2F84F9414C4}"/>
                </a:ext>
              </a:extLst>
            </p:cNvPr>
            <p:cNvSpPr/>
            <p:nvPr/>
          </p:nvSpPr>
          <p:spPr>
            <a:xfrm rot="18537202">
              <a:off x="10668403" y="2003115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</p:grpSp>
      <p:grpSp>
        <p:nvGrpSpPr>
          <p:cNvPr id="178" name="Groupe 177">
            <a:extLst>
              <a:ext uri="{FF2B5EF4-FFF2-40B4-BE49-F238E27FC236}">
                <a16:creationId xmlns:a16="http://schemas.microsoft.com/office/drawing/2014/main" id="{95FD5DDC-B7F3-490A-8673-302586CDF8BF}"/>
              </a:ext>
            </a:extLst>
          </p:cNvPr>
          <p:cNvGrpSpPr/>
          <p:nvPr/>
        </p:nvGrpSpPr>
        <p:grpSpPr>
          <a:xfrm>
            <a:off x="10186293" y="841850"/>
            <a:ext cx="360000" cy="360000"/>
            <a:chOff x="8398152" y="2570192"/>
            <a:chExt cx="360000" cy="360000"/>
          </a:xfrm>
        </p:grpSpPr>
        <p:sp>
          <p:nvSpPr>
            <p:cNvPr id="179" name="Ellipse 178">
              <a:extLst>
                <a:ext uri="{FF2B5EF4-FFF2-40B4-BE49-F238E27FC236}">
                  <a16:creationId xmlns:a16="http://schemas.microsoft.com/office/drawing/2014/main" id="{7D7E024D-1760-40F8-9D8D-4DEC9D40FAC2}"/>
                </a:ext>
              </a:extLst>
            </p:cNvPr>
            <p:cNvSpPr/>
            <p:nvPr/>
          </p:nvSpPr>
          <p:spPr>
            <a:xfrm>
              <a:off x="8398152" y="2570192"/>
              <a:ext cx="360000" cy="36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" name="Signe Moins 179">
              <a:extLst>
                <a:ext uri="{FF2B5EF4-FFF2-40B4-BE49-F238E27FC236}">
                  <a16:creationId xmlns:a16="http://schemas.microsoft.com/office/drawing/2014/main" id="{C29A2191-7D70-4EC9-835C-2443E6FDE17D}"/>
                </a:ext>
              </a:extLst>
            </p:cNvPr>
            <p:cNvSpPr/>
            <p:nvPr/>
          </p:nvSpPr>
          <p:spPr>
            <a:xfrm>
              <a:off x="8473951" y="2662220"/>
              <a:ext cx="216000" cy="182834"/>
            </a:xfrm>
            <a:prstGeom prst="mathMinus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AE486E9-478B-45DC-9756-D491505E55EB}"/>
              </a:ext>
            </a:extLst>
          </p:cNvPr>
          <p:cNvSpPr/>
          <p:nvPr/>
        </p:nvSpPr>
        <p:spPr>
          <a:xfrm>
            <a:off x="9006974" y="1792487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CDB05DE9-5317-47EC-80B3-A2A1BEFE5411}"/>
              </a:ext>
            </a:extLst>
          </p:cNvPr>
          <p:cNvSpPr/>
          <p:nvPr/>
        </p:nvSpPr>
        <p:spPr>
          <a:xfrm>
            <a:off x="10119841" y="1809922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93CC754-985C-4F2F-8D1D-37F531AA8709}"/>
              </a:ext>
            </a:extLst>
          </p:cNvPr>
          <p:cNvSpPr/>
          <p:nvPr/>
        </p:nvSpPr>
        <p:spPr>
          <a:xfrm rot="5400000">
            <a:off x="9766281" y="2551345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32998817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A2CE782-4E1D-4A1E-AA70-15A13775D27D}"/>
                  </a:ext>
                </a:extLst>
              </p:cNvPr>
              <p:cNvSpPr/>
              <p:nvPr/>
            </p:nvSpPr>
            <p:spPr>
              <a:xfrm>
                <a:off x="21342" y="1358298"/>
                <a:ext cx="11725182" cy="1271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r-FR" sz="2800" dirty="0">
                    <a:solidFill>
                      <a:srgbClr val="FF0000"/>
                    </a:solidFill>
                  </a:rPr>
                  <a:t>Calcule de fonction d’onde </a:t>
                </a:r>
                <a:r>
                  <a:rPr lang="fr-FR" sz="2800" i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ψ:</a:t>
                </a:r>
              </a:p>
              <a:p>
                <a:pPr algn="just"/>
                <a:r>
                  <a:rPr lang="fr-FR" sz="2400" dirty="0"/>
                  <a:t>C’est à l’aide de l’équation de Schrödinger, c’est une équation fondamentale de la mécanique</a:t>
                </a:r>
              </a:p>
              <a:p>
                <a:pPr algn="just"/>
                <a:r>
                  <a:rPr lang="fr-FR" sz="2400" dirty="0"/>
                  <a:t>ondulatoire 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fr-FR" sz="2400" i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ψ = Eψ </a:t>
                </a:r>
                <a:r>
                  <a:rPr lang="fr-FR" sz="2400" dirty="0"/>
                  <a:t>,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fr-FR" sz="2400" dirty="0"/>
                  <a:t> : l’hamiltonien (opération), </a:t>
                </a:r>
                <a:r>
                  <a:rPr lang="fr-FR" sz="2400" i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E</a:t>
                </a:r>
                <a:r>
                  <a:rPr lang="fr-FR" sz="2400" dirty="0"/>
                  <a:t>: énergie de l’électrons).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A2CE782-4E1D-4A1E-AA70-15A13775D2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2" y="1358298"/>
                <a:ext cx="11725182" cy="1271758"/>
              </a:xfrm>
              <a:prstGeom prst="rect">
                <a:avLst/>
              </a:prstGeom>
              <a:blipFill>
                <a:blip r:embed="rId2"/>
                <a:stretch>
                  <a:fillRect l="-1092" t="-5769" b="-105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3928460-A416-495D-8214-B27AB82DA588}"/>
              </a:ext>
            </a:extLst>
          </p:cNvPr>
          <p:cNvSpPr/>
          <p:nvPr/>
        </p:nvSpPr>
        <p:spPr>
          <a:xfrm>
            <a:off x="0" y="96414"/>
            <a:ext cx="12192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Fonction d’onde </a:t>
            </a:r>
            <a:r>
              <a:rPr lang="fr-FR" sz="2800" i="1" dirty="0" err="1">
                <a:solidFill>
                  <a:srgbClr val="FF0000"/>
                </a:solidFill>
                <a:latin typeface="Georgia" panose="02040502050405020303" pitchFamily="18" charset="0"/>
              </a:rPr>
              <a:t>ψ</a:t>
            </a:r>
            <a:r>
              <a:rPr lang="fr-FR" sz="2800" i="1" baseline="-25000" dirty="0" err="1">
                <a:solidFill>
                  <a:srgbClr val="FF0000"/>
                </a:solidFill>
                <a:latin typeface="Georgia" panose="02040502050405020303" pitchFamily="18" charset="0"/>
              </a:rPr>
              <a:t>nml</a:t>
            </a:r>
            <a:endParaRPr lang="fr-FR" sz="2800" i="1" baseline="-250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fr-FR" sz="2400" dirty="0"/>
              <a:t>une fonction qui exprime les coordonnées de l’électron, en fonction des 3 nombres quantiques : </a:t>
            </a:r>
            <a:r>
              <a:rPr lang="fr-FR" sz="2400" i="1" dirty="0">
                <a:latin typeface="Georgia" panose="02040502050405020303" pitchFamily="18" charset="0"/>
              </a:rPr>
              <a:t>n, l </a:t>
            </a:r>
            <a:r>
              <a:rPr lang="fr-FR" sz="2400" dirty="0"/>
              <a:t>et </a:t>
            </a:r>
            <a:r>
              <a:rPr lang="fr-FR" sz="2400" i="1" dirty="0">
                <a:latin typeface="Georgia" panose="02040502050405020303" pitchFamily="18" charset="0"/>
              </a:rPr>
              <a:t>m.</a:t>
            </a:r>
            <a:r>
              <a:rPr lang="fr-FR" sz="2400" i="1" baseline="-25000" dirty="0">
                <a:solidFill>
                  <a:srgbClr val="FF0000"/>
                </a:solidFill>
                <a:latin typeface="Georgia" panose="02040502050405020303" pitchFamily="18" charset="0"/>
              </a:rPr>
              <a:t>  </a:t>
            </a:r>
            <a:r>
              <a:rPr lang="fr-FR" sz="2400" i="1" dirty="0" err="1">
                <a:solidFill>
                  <a:srgbClr val="FF0000"/>
                </a:solidFill>
                <a:latin typeface="Georgia" panose="02040502050405020303" pitchFamily="18" charset="0"/>
              </a:rPr>
              <a:t>Exp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:  </a:t>
            </a:r>
            <a:r>
              <a:rPr lang="fr-FR" sz="2400" dirty="0"/>
              <a:t>l’orbitale </a:t>
            </a:r>
            <a:r>
              <a:rPr lang="fr-FR" sz="2400" dirty="0">
                <a:solidFill>
                  <a:srgbClr val="FF0000"/>
                </a:solidFill>
              </a:rPr>
              <a:t>2s</a:t>
            </a:r>
            <a:r>
              <a:rPr lang="fr-FR" sz="2400" dirty="0"/>
              <a:t> est représentée par la fonction d’onde :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ψ </a:t>
            </a:r>
            <a:r>
              <a:rPr lang="fr-FR" sz="2400" i="1" baseline="-25000" dirty="0">
                <a:solidFill>
                  <a:srgbClr val="FF0000"/>
                </a:solidFill>
                <a:latin typeface="Georgia" panose="02040502050405020303" pitchFamily="18" charset="0"/>
              </a:rPr>
              <a:t>200</a:t>
            </a:r>
            <a:endParaRPr lang="fr-FR" sz="2000" i="1" baseline="-250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00330F-F53A-4CEC-BB23-3243FE959D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4439" t="43077" r="36275" b="25949"/>
          <a:stretch/>
        </p:blipFill>
        <p:spPr>
          <a:xfrm>
            <a:off x="6860754" y="2748043"/>
            <a:ext cx="5317178" cy="41099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B04E5F4-B85B-4F4E-8E5A-2B21882B8733}"/>
                  </a:ext>
                </a:extLst>
              </p:cNvPr>
              <p:cNvSpPr/>
              <p:nvPr/>
            </p:nvSpPr>
            <p:spPr>
              <a:xfrm>
                <a:off x="49478" y="2818383"/>
                <a:ext cx="8213298" cy="32240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2400" dirty="0"/>
                  <a:t>L’électron est caractérisé par 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400" dirty="0"/>
                  <a:t> Son état énergétique.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400" dirty="0"/>
                  <a:t> Sa probabilité de présence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400" i="1" dirty="0">
                        <a:solidFill>
                          <a:srgbClr val="FF0000"/>
                        </a:solidFill>
                        <a:latin typeface="Georgia" panose="02040502050405020303" pitchFamily="18" charset="0"/>
                      </a:rPr>
                      <m:t>ψ</m:t>
                    </m:r>
                    <m:r>
                      <a:rPr lang="fr-FR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 </m:t>
                    </m:r>
                  </m:oMath>
                </a14:m>
                <a:r>
                  <a:rPr lang="fr-FR" sz="2400" dirty="0"/>
                  <a:t>à un endroit donné </a:t>
                </a:r>
              </a:p>
              <a:p>
                <a:r>
                  <a:rPr lang="fr-FR" sz="2400" dirty="0"/>
                  <a:t>(La probabilité de trouver l’électron dans un volume </a:t>
                </a:r>
                <a:r>
                  <a:rPr lang="fr-FR" sz="2400" dirty="0">
                    <a:solidFill>
                      <a:srgbClr val="FF0000"/>
                    </a:solidFill>
                  </a:rPr>
                  <a:t>V)</a:t>
                </a:r>
              </a:p>
              <a:p>
                <a:br>
                  <a:rPr lang="fr-FR" sz="2400" dirty="0"/>
                </a:br>
                <a:r>
                  <a:rPr lang="fr-FR" sz="2400" dirty="0"/>
                  <a:t>s’écrit :</a:t>
                </a:r>
                <a14:m>
                  <m:oMath xmlns:m="http://schemas.openxmlformats.org/officeDocument/2006/math">
                    <m:r>
                      <a:rPr lang="fr-FR" sz="2400" b="0" i="0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𝑑𝑃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2400" i="1" dirty="0">
                            <a:solidFill>
                              <a:srgbClr val="FF0000"/>
                            </a:solidFill>
                            <a:latin typeface="Georgia" panose="02040502050405020303" pitchFamily="18" charset="0"/>
                          </a:rPr>
                          <m:t>ψ</m:t>
                        </m:r>
                      </m:e>
                      <m:sup>
                        <m:r>
                          <a:rPr lang="fr-FR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𝑑𝑉</m:t>
                    </m:r>
                  </m:oMath>
                </a14:m>
                <a:endParaRPr lang="fr-FR" sz="2400" dirty="0"/>
              </a:p>
              <a:p>
                <a:r>
                  <a:rPr lang="fr-FR" sz="2400" dirty="0"/>
                  <a:t>Probabilité de trouver l’électrons dans tout l’espace </a:t>
                </a:r>
                <a:r>
                  <a:rPr lang="fr-FR" sz="2400" b="1" dirty="0"/>
                  <a:t>= </a:t>
                </a:r>
                <a:r>
                  <a:rPr lang="fr-FR" sz="2400" dirty="0"/>
                  <a:t>1 </a:t>
                </a:r>
              </a:p>
              <a:p>
                <a:r>
                  <a:rPr lang="fr-FR" sz="2400" dirty="0"/>
                  <a:t>⇒ P </a:t>
                </a:r>
                <a14:m>
                  <m:oMath xmlns:m="http://schemas.openxmlformats.org/officeDocument/2006/math">
                    <m:r>
                      <a:rPr lang="fr-FR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/>
                          </m:rPr>
                          <a:rPr lang="fr-FR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brk m:alnAt="24"/>
                          </m:rPr>
                          <a:rPr lang="fr-FR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  <m:e>
                        <m:nary>
                          <m:naryPr>
                            <m:limLoc m:val="undOvr"/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/>
                              </m:rPr>
                              <a:rPr lang="fr-FR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m:rPr>
                                <m:brk m:alnAt="24"/>
                              </m:rPr>
                              <a:rPr lang="fr-FR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p>
                          <m:e>
                            <m:nary>
                              <m:naryPr>
                                <m:limLoc m:val="undOvr"/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/>
                                  </m:rPr>
                                  <a:rPr lang="fr-FR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brk m:alnAt="24"/>
                                  </m:r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sup>
                              <m:e>
                                <m:r>
                                  <m:rPr>
                                    <m:nor/>
                                  </m:rPr>
                                  <a:rPr lang="fr-FR" sz="2400" i="1" dirty="0">
                                    <a:solidFill>
                                      <a:srgbClr val="FF0000"/>
                                    </a:solidFill>
                                    <a:latin typeface="Georgia" panose="02040502050405020303" pitchFamily="18" charset="0"/>
                                  </a:rPr>
                                  <m:t>ψ</m:t>
                                </m:r>
                                <m:r>
                                  <a:rPr lang="fr-FR" sz="24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²</m:t>
                                </m:r>
                              </m:e>
                            </m:nary>
                          </m:e>
                        </m:nary>
                      </m:e>
                    </m:nary>
                    <m:sSup>
                      <m:sSup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4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a:rPr lang="fr-FR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24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m:rPr>
                        <m:sty m:val="p"/>
                      </m:rPr>
                      <a:rPr lang="el-G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ϑ</m:t>
                    </m:r>
                    <m:r>
                      <a:rPr lang="fr-FR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3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B04E5F4-B85B-4F4E-8E5A-2B21882B8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8" y="2818383"/>
                <a:ext cx="8213298" cy="3224088"/>
              </a:xfrm>
              <a:prstGeom prst="rect">
                <a:avLst/>
              </a:prstGeom>
              <a:blipFill>
                <a:blip r:embed="rId4"/>
                <a:stretch>
                  <a:fillRect l="-1114" t="-1512" b="-5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898773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/>
          <p:nvPr/>
        </p:nvSpPr>
        <p:spPr>
          <a:xfrm>
            <a:off x="150242" y="265716"/>
            <a:ext cx="468000" cy="468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9581343" y="-58056"/>
            <a:ext cx="2682547" cy="2693080"/>
            <a:chOff x="5754378" y="1046008"/>
            <a:chExt cx="3529883" cy="3607128"/>
          </a:xfrm>
        </p:grpSpPr>
        <p:sp>
          <p:nvSpPr>
            <p:cNvPr id="9" name="Ellipse 8"/>
            <p:cNvSpPr/>
            <p:nvPr/>
          </p:nvSpPr>
          <p:spPr>
            <a:xfrm>
              <a:off x="5754378" y="1839035"/>
              <a:ext cx="2815910" cy="281410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cxnSp>
          <p:nvCxnSpPr>
            <p:cNvPr id="10" name="Connecteur droit 9"/>
            <p:cNvCxnSpPr>
              <a:stCxn id="13" idx="6"/>
            </p:cNvCxnSpPr>
            <p:nvPr/>
          </p:nvCxnSpPr>
          <p:spPr>
            <a:xfrm>
              <a:off x="7214962" y="3217640"/>
              <a:ext cx="1325115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flipH="1" flipV="1">
              <a:off x="7502032" y="1566060"/>
              <a:ext cx="637979" cy="662686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2" name="Groupe 11"/>
            <p:cNvGrpSpPr/>
            <p:nvPr/>
          </p:nvGrpSpPr>
          <p:grpSpPr>
            <a:xfrm>
              <a:off x="6545628" y="3132556"/>
              <a:ext cx="1105718" cy="735050"/>
              <a:chOff x="6629379" y="5233280"/>
              <a:chExt cx="1105718" cy="735050"/>
            </a:xfrm>
          </p:grpSpPr>
          <p:sp>
            <p:nvSpPr>
              <p:cNvPr id="13" name="Ellipse 12"/>
              <p:cNvSpPr/>
              <p:nvPr/>
            </p:nvSpPr>
            <p:spPr>
              <a:xfrm>
                <a:off x="7128417" y="5233280"/>
                <a:ext cx="170296" cy="170167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629379" y="5432420"/>
                <a:ext cx="1105718" cy="5359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dirty="0">
                    <a:solidFill>
                      <a:schemeClr val="tx2"/>
                    </a:solidFill>
                  </a:rPr>
                  <a:t>+ e, M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/>
                <p:cNvSpPr txBox="1"/>
                <p:nvPr/>
              </p:nvSpPr>
              <p:spPr>
                <a:xfrm>
                  <a:off x="7329130" y="1094881"/>
                  <a:ext cx="302861" cy="4623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oMath>
                    </m:oMathPara>
                  </a14:m>
                  <a:endParaRPr lang="fr-FR" sz="2000" dirty="0"/>
                </a:p>
              </p:txBody>
            </p:sp>
          </mc:Choice>
          <mc:Fallback xmlns="">
            <p:sp>
              <p:nvSpPr>
                <p:cNvPr id="15" name="ZoneTexte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9130" y="1094881"/>
                  <a:ext cx="302861" cy="46236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3684" r="-21053" b="-535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" name="Groupe 15"/>
            <p:cNvGrpSpPr/>
            <p:nvPr/>
          </p:nvGrpSpPr>
          <p:grpSpPr>
            <a:xfrm>
              <a:off x="7128007" y="2187879"/>
              <a:ext cx="980748" cy="730689"/>
              <a:chOff x="7228392" y="4251863"/>
              <a:chExt cx="980748" cy="730689"/>
            </a:xfrm>
          </p:grpSpPr>
          <p:cxnSp>
            <p:nvCxnSpPr>
              <p:cNvPr id="17" name="Connecteur droit 16"/>
              <p:cNvCxnSpPr/>
              <p:nvPr/>
            </p:nvCxnSpPr>
            <p:spPr>
              <a:xfrm flipV="1">
                <a:off x="7546493" y="4323428"/>
                <a:ext cx="662647" cy="659124"/>
              </a:xfrm>
              <a:prstGeom prst="line">
                <a:avLst/>
              </a:prstGeom>
              <a:ln>
                <a:solidFill>
                  <a:srgbClr val="0070C0"/>
                </a:solidFill>
                <a:headEnd type="arrow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7228392" y="4251863"/>
                <a:ext cx="510884" cy="5359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b="1" i="1" dirty="0">
                    <a:solidFill>
                      <a:schemeClr val="accent1"/>
                    </a:solidFill>
                  </a:rPr>
                  <a:t>F</a:t>
                </a:r>
                <a:r>
                  <a:rPr lang="fr-FR" sz="2000" b="1" i="1" baseline="-25000" dirty="0">
                    <a:solidFill>
                      <a:schemeClr val="accent1"/>
                    </a:solidFill>
                  </a:rPr>
                  <a:t>1</a:t>
                </a:r>
              </a:p>
            </p:txBody>
          </p:sp>
        </p:grpSp>
        <p:grpSp>
          <p:nvGrpSpPr>
            <p:cNvPr id="19" name="Groupe 18"/>
            <p:cNvGrpSpPr/>
            <p:nvPr/>
          </p:nvGrpSpPr>
          <p:grpSpPr>
            <a:xfrm>
              <a:off x="8125371" y="1046008"/>
              <a:ext cx="898318" cy="1198014"/>
              <a:chOff x="8206814" y="3140209"/>
              <a:chExt cx="898318" cy="1198014"/>
            </a:xfrm>
          </p:grpSpPr>
          <p:cxnSp>
            <p:nvCxnSpPr>
              <p:cNvPr id="20" name="Connecteur droit 19"/>
              <p:cNvCxnSpPr/>
              <p:nvPr/>
            </p:nvCxnSpPr>
            <p:spPr>
              <a:xfrm flipV="1">
                <a:off x="8206814" y="3679099"/>
                <a:ext cx="662647" cy="659124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8594248" y="3140209"/>
                <a:ext cx="510884" cy="5359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b="1" i="1">
                    <a:solidFill>
                      <a:srgbClr val="FF0000"/>
                    </a:solidFill>
                  </a:rPr>
                  <a:t>F</a:t>
                </a:r>
                <a:r>
                  <a:rPr lang="fr-FR" sz="2000" b="1" i="1" baseline="-25000">
                    <a:solidFill>
                      <a:srgbClr val="FF0000"/>
                    </a:solidFill>
                  </a:rPr>
                  <a:t>2</a:t>
                </a:r>
                <a:endParaRPr lang="fr-FR" sz="2000" b="1" i="1" baseline="-25000" dirty="0">
                  <a:solidFill>
                    <a:srgbClr val="FF0000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7586900" y="3217639"/>
                  <a:ext cx="462706" cy="4946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6900" y="3217639"/>
                  <a:ext cx="462706" cy="49468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3" name="Groupe 22"/>
            <p:cNvGrpSpPr/>
            <p:nvPr/>
          </p:nvGrpSpPr>
          <p:grpSpPr>
            <a:xfrm>
              <a:off x="8086480" y="2045992"/>
              <a:ext cx="1197781" cy="535910"/>
              <a:chOff x="8149454" y="4138049"/>
              <a:chExt cx="1197781" cy="53591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8325890" y="4138049"/>
                <a:ext cx="1021345" cy="5359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dirty="0"/>
                  <a:t>- e, m</a:t>
                </a:r>
              </a:p>
            </p:txBody>
          </p:sp>
          <p:sp>
            <p:nvSpPr>
              <p:cNvPr id="25" name="Ellipse 24"/>
              <p:cNvSpPr/>
              <p:nvPr/>
            </p:nvSpPr>
            <p:spPr>
              <a:xfrm>
                <a:off x="8149454" y="4269271"/>
                <a:ext cx="120682" cy="120591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137520" y="5823259"/>
                <a:ext cx="11256793" cy="929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400" i="1" dirty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2400" i="1" dirty="0" smtClean="0">
                          <a:latin typeface="Cambria Math" panose="02040503050406030204" pitchFamily="18" charset="0"/>
                        </a:rPr>
                        <m:t> =−</m:t>
                      </m:r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4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fr-FR" sz="2400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4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fr-FR" sz="2400" dirty="0">
                                  <a:solidFill>
                                    <a:srgbClr val="FF0000"/>
                                  </a:solidFill>
                                  <a:sym typeface="Symbol"/>
                                </a:rPr>
                                <m:t></m:t>
                              </m:r>
                              <m:r>
                                <a:rPr lang="fr-FR" sz="2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𝑚𝑒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sz="2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fr-F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fr-FR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𝑚𝑒</m:t>
                              </m:r>
                            </m:e>
                            <m:sup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240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fr-F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fr-FR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13,6 (</m:t>
                      </m:r>
                      <m:r>
                        <a:rPr lang="fr-FR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fr-FR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20" y="5823259"/>
                <a:ext cx="11256793" cy="9296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2153470" y="989957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Louis Victor de Broglie </a:t>
            </a:r>
            <a:r>
              <a:rPr lang="fr-FR" sz="2400" dirty="0"/>
              <a:t>: toute particule en mouvement</a:t>
            </a:r>
          </a:p>
          <a:p>
            <a:r>
              <a:rPr lang="fr-FR" sz="2400" dirty="0"/>
              <a:t>(de masse </a:t>
            </a:r>
            <a:r>
              <a:rPr lang="fr-FR" sz="2400" i="1" dirty="0">
                <a:solidFill>
                  <a:srgbClr val="FF0000"/>
                </a:solidFill>
              </a:rPr>
              <a:t>m</a:t>
            </a:r>
            <a:r>
              <a:rPr lang="fr-FR" sz="2400" dirty="0"/>
              <a:t> et de vitesse </a:t>
            </a:r>
            <a:r>
              <a:rPr lang="fr-FR" sz="2400" i="1" dirty="0">
                <a:solidFill>
                  <a:srgbClr val="FF0000"/>
                </a:solidFill>
              </a:rPr>
              <a:t>V </a:t>
            </a:r>
            <a:r>
              <a:rPr lang="fr-FR" sz="2400" dirty="0"/>
              <a:t>) on lui associe une longueur</a:t>
            </a:r>
          </a:p>
          <a:p>
            <a:r>
              <a:rPr lang="fr-FR" sz="2400" dirty="0"/>
              <a:t> d’onde </a:t>
            </a:r>
            <a:r>
              <a:rPr lang="fr-FR" sz="2400" i="1" dirty="0">
                <a:solidFill>
                  <a:srgbClr val="FF0000"/>
                </a:solidFill>
                <a:sym typeface="Symbol"/>
              </a:rPr>
              <a:t></a:t>
            </a:r>
            <a:r>
              <a:rPr lang="fr-FR" sz="2400" dirty="0"/>
              <a:t> </a:t>
            </a:r>
            <a:endParaRPr lang="fr-FR" sz="2400" i="1" dirty="0">
              <a:solidFill>
                <a:srgbClr val="FF0000"/>
              </a:solidFill>
              <a:sym typeface="Symbol"/>
            </a:endParaRP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3D005B53-3A22-44F6-9597-C0667D98CFE4}"/>
              </a:ext>
            </a:extLst>
          </p:cNvPr>
          <p:cNvGrpSpPr/>
          <p:nvPr/>
        </p:nvGrpSpPr>
        <p:grpSpPr>
          <a:xfrm>
            <a:off x="212302" y="69080"/>
            <a:ext cx="5901928" cy="896207"/>
            <a:chOff x="212302" y="69080"/>
            <a:chExt cx="5901928" cy="8962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212302" y="243828"/>
                  <a:ext cx="3743782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2800" i="1" dirty="0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a14:m>
                  <a:r>
                    <a:rPr lang="fr-FR" sz="2800" dirty="0"/>
                    <a:t>   =</a:t>
                  </a:r>
                  <a:r>
                    <a:rPr lang="fr-FR" sz="2800" i="1" dirty="0"/>
                    <a:t>? </a:t>
                  </a:r>
                  <a:r>
                    <a:rPr lang="fr-FR" sz="2400" dirty="0"/>
                    <a:t>à l’équilibre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fr-FR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fr-FR" sz="2400" b="1" dirty="0"/>
                    <a:t>=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400">
                          <a:latin typeface="Cambria Math" panose="02040503050406030204" pitchFamily="18" charset="0"/>
                        </a:rPr>
                        <m:t>:</m:t>
                      </m:r>
                    </m:oMath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302" y="243828"/>
                  <a:ext cx="3743782" cy="523220"/>
                </a:xfrm>
                <a:prstGeom prst="rect">
                  <a:avLst/>
                </a:prstGeom>
                <a:blipFill>
                  <a:blip r:embed="rId8"/>
                  <a:stretch>
                    <a:fillRect t="-11628" b="-3255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3910999" y="69080"/>
                  <a:ext cx="2203231" cy="8962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fr-FR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𝑚𝑉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0999" y="69080"/>
                  <a:ext cx="2203231" cy="89620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5E7DC8EA-CE06-4FCE-A394-50D1A77738B7}"/>
              </a:ext>
            </a:extLst>
          </p:cNvPr>
          <p:cNvGrpSpPr/>
          <p:nvPr/>
        </p:nvGrpSpPr>
        <p:grpSpPr>
          <a:xfrm>
            <a:off x="6114230" y="72118"/>
            <a:ext cx="2782578" cy="896207"/>
            <a:chOff x="6114230" y="72118"/>
            <a:chExt cx="2782578" cy="8962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6114230" y="266025"/>
                  <a:ext cx="57740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800" i="1" dirty="0" smtClean="0">
                            <a:latin typeface="Cambria Math" panose="02040503050406030204" pitchFamily="18" charset="0"/>
                          </a:rPr>
                          <m:t>⇒</m:t>
                        </m:r>
                      </m:oMath>
                    </m:oMathPara>
                  </a14:m>
                  <a:endParaRPr lang="fr-FR" sz="2800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4230" y="266025"/>
                  <a:ext cx="577401" cy="5232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6736808" y="72118"/>
                  <a:ext cx="2160000" cy="8962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FR" sz="240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fr-FR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fr-FR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fr-F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6808" y="72118"/>
                  <a:ext cx="2160000" cy="89620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 descr="http://micro.magnet.fsu.edu/optics/timeline/people/antiqueimages/debrogli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0" y="874272"/>
            <a:ext cx="19050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e 42"/>
          <p:cNvGrpSpPr/>
          <p:nvPr/>
        </p:nvGrpSpPr>
        <p:grpSpPr>
          <a:xfrm>
            <a:off x="9805706" y="3669103"/>
            <a:ext cx="2124232" cy="835742"/>
            <a:chOff x="5079912" y="3399242"/>
            <a:chExt cx="2124232" cy="8357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410191" y="3399242"/>
                  <a:ext cx="1793953" cy="83574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fr-FR" sz="2400" dirty="0">
                                    <a:solidFill>
                                      <a:schemeClr val="tx1"/>
                                    </a:solidFill>
                                    <a:sym typeface="Symbol"/>
                                  </a:rPr>
                                  <m:t></m:t>
                                </m:r>
                                <m: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𝑚𝑒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fr-FR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0191" y="3399242"/>
                  <a:ext cx="1793953" cy="83574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/>
                <p:cNvSpPr/>
                <p:nvPr/>
              </p:nvSpPr>
              <p:spPr>
                <a:xfrm>
                  <a:off x="5079912" y="3654446"/>
                  <a:ext cx="51969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i="1" dirty="0">
                            <a:latin typeface="Cambria Math" panose="02040503050406030204" pitchFamily="18" charset="0"/>
                          </a:rPr>
                          <m:t>⇒</m:t>
                        </m:r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9912" y="3654446"/>
                  <a:ext cx="519693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99414D05-3144-4B0B-8B09-2612D2091A2D}"/>
              </a:ext>
            </a:extLst>
          </p:cNvPr>
          <p:cNvGrpSpPr/>
          <p:nvPr/>
        </p:nvGrpSpPr>
        <p:grpSpPr>
          <a:xfrm>
            <a:off x="137504" y="4490823"/>
            <a:ext cx="8023601" cy="872547"/>
            <a:chOff x="137504" y="4490823"/>
            <a:chExt cx="8023601" cy="8725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/>
                <p:cNvSpPr/>
                <p:nvPr/>
              </p:nvSpPr>
              <p:spPr>
                <a:xfrm>
                  <a:off x="1518966" y="4490823"/>
                  <a:ext cx="6642139" cy="8725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fr-FR" sz="24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/>
                                  </a:rPr>
                                  <m:t></m:t>
                                </m:r>
                                <m: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𝑚𝑒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24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388,549  .  10</m:t>
                                </m:r>
                              </m:e>
                              <m:sup>
                                <m:r>
                                  <a:rPr lang="fr-FR" sz="2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−80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fr-FR" sz="24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fr-FR" sz="2400" b="0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73,408   .  10</m:t>
                                </m:r>
                              </m:e>
                              <m:sup>
                                <m:r>
                                  <a:rPr lang="fr-FR" sz="2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−69</m:t>
                                </m:r>
                              </m:sup>
                            </m:sSup>
                          </m:den>
                        </m:f>
                        <m:r>
                          <a:rPr lang="fr-FR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0,53 .</m:t>
                        </m:r>
                        <m:sSup>
                          <m:sSupPr>
                            <m:ctrlPr>
                              <a:rPr lang="fr-FR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fr-FR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fr-FR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−10</m:t>
                            </m:r>
                          </m:sup>
                        </m:sSup>
                        <m:r>
                          <a:rPr lang="fr-FR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fr-FR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7" name="Rectangle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8966" y="4490823"/>
                  <a:ext cx="6642139" cy="872547"/>
                </a:xfrm>
                <a:prstGeom prst="rect">
                  <a:avLst/>
                </a:prstGeom>
                <a:blipFill>
                  <a:blip r:embed="rId15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fr-D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137504" y="4680401"/>
                  <a:ext cx="146585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2400" b="0" dirty="0"/>
                    <a:t>Si  </a:t>
                  </a:r>
                  <a14:m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=1 :</m:t>
                      </m:r>
                    </m:oMath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04" y="4680401"/>
                  <a:ext cx="1465851" cy="461665"/>
                </a:xfrm>
                <a:prstGeom prst="rect">
                  <a:avLst/>
                </a:prstGeom>
                <a:blipFill>
                  <a:blip r:embed="rId16"/>
                  <a:stretch>
                    <a:fillRect l="-6667" t="-10526" b="-2894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137504" y="5364077"/>
                <a:ext cx="34387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2400" b="0" i="0" dirty="0" smtClean="0"/>
                        <m:t>Donc</m:t>
                      </m:r>
                      <m:r>
                        <m:rPr>
                          <m:nor/>
                        </m:rPr>
                        <a:rPr lang="fr-FR" sz="2400" b="0" i="0" dirty="0" smtClean="0"/>
                        <m:t> </m:t>
                      </m:r>
                      <m:r>
                        <m:rPr>
                          <m:nor/>
                        </m:rPr>
                        <a:rPr lang="fr-FR" sz="2400" b="0" i="0" dirty="0" smtClean="0"/>
                        <m:t>l</m:t>
                      </m:r>
                      <m:r>
                        <m:rPr>
                          <m:nor/>
                        </m:rPr>
                        <a:rPr lang="fr-FR" sz="2400" b="0" i="0" dirty="0" smtClean="0"/>
                        <m:t>′</m:t>
                      </m:r>
                      <m:r>
                        <m:rPr>
                          <m:nor/>
                        </m:rPr>
                        <a:rPr lang="fr-FR" sz="2400" b="0" i="0" dirty="0" smtClean="0"/>
                        <m:t>energie</m:t>
                      </m:r>
                      <m:r>
                        <m:rPr>
                          <m:nor/>
                        </m:rPr>
                        <a:rPr lang="fr-FR" sz="2400" b="0" i="0" dirty="0" smtClean="0"/>
                        <m:t> </m:t>
                      </m:r>
                      <m:r>
                        <m:rPr>
                          <m:nor/>
                        </m:rPr>
                        <a:rPr lang="fr-FR" sz="2400" b="0" i="0" dirty="0" smtClean="0"/>
                        <m:t>totale</m:t>
                      </m:r>
                      <m:r>
                        <m:rPr>
                          <m:nor/>
                        </m:rPr>
                        <a:rPr lang="fr-FR" sz="2400" b="0" i="0" dirty="0" smtClean="0"/>
                        <m:t> </m:t>
                      </m:r>
                      <m:r>
                        <m:rPr>
                          <m:nor/>
                        </m:rPr>
                        <a:rPr lang="fr-FR" sz="2400" b="0" i="0" dirty="0" smtClean="0"/>
                        <m:t>est</m:t>
                      </m:r>
                      <m:r>
                        <m:rPr>
                          <m:nor/>
                        </m:rPr>
                        <a:rPr lang="fr-FR" sz="2400" b="0" i="0" dirty="0" smtClean="0"/>
                        <m:t> :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04" y="5364077"/>
                <a:ext cx="3438762" cy="461665"/>
              </a:xfrm>
              <a:prstGeom prst="rect">
                <a:avLst/>
              </a:prstGeom>
              <a:blipFill>
                <a:blip r:embed="rId17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8" name="Groupe 87">
            <a:extLst>
              <a:ext uri="{FF2B5EF4-FFF2-40B4-BE49-F238E27FC236}">
                <a16:creationId xmlns:a16="http://schemas.microsoft.com/office/drawing/2014/main" id="{17D0F6BC-EA10-4CFC-BFC5-41BE5095229C}"/>
              </a:ext>
            </a:extLst>
          </p:cNvPr>
          <p:cNvGrpSpPr/>
          <p:nvPr/>
        </p:nvGrpSpPr>
        <p:grpSpPr>
          <a:xfrm>
            <a:off x="2196815" y="2115954"/>
            <a:ext cx="6959178" cy="793615"/>
            <a:chOff x="2196815" y="2115954"/>
            <a:chExt cx="6959178" cy="793615"/>
          </a:xfrm>
        </p:grpSpPr>
        <p:grpSp>
          <p:nvGrpSpPr>
            <p:cNvPr id="26" name="Groupe 25"/>
            <p:cNvGrpSpPr/>
            <p:nvPr/>
          </p:nvGrpSpPr>
          <p:grpSpPr>
            <a:xfrm>
              <a:off x="2196815" y="2115954"/>
              <a:ext cx="1242370" cy="793615"/>
              <a:chOff x="9370254" y="3604957"/>
              <a:chExt cx="1242370" cy="79361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Rectangle 1"/>
                  <p:cNvSpPr/>
                  <p:nvPr/>
                </p:nvSpPr>
                <p:spPr>
                  <a:xfrm>
                    <a:off x="9516811" y="3604957"/>
                    <a:ext cx="1095813" cy="7936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𝑚𝑉</m:t>
                              </m:r>
                            </m:den>
                          </m:f>
                        </m:oMath>
                      </m:oMathPara>
                    </a14:m>
                    <a:endParaRPr lang="fr-FR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" name="Rectangle 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16811" y="3604957"/>
                    <a:ext cx="1095813" cy="793615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Rectangle 7"/>
              <p:cNvSpPr/>
              <p:nvPr/>
            </p:nvSpPr>
            <p:spPr>
              <a:xfrm>
                <a:off x="9370254" y="3801057"/>
                <a:ext cx="35298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400" i="1" dirty="0">
                    <a:solidFill>
                      <a:srgbClr val="FF0000"/>
                    </a:solidFill>
                    <a:sym typeface="Symbol"/>
                  </a:rPr>
                  <a:t></a:t>
                </a:r>
                <a:endParaRPr lang="fr-FR" sz="24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0" name="Groupe 29"/>
            <p:cNvGrpSpPr/>
            <p:nvPr/>
          </p:nvGrpSpPr>
          <p:grpSpPr>
            <a:xfrm>
              <a:off x="3492570" y="2270556"/>
              <a:ext cx="5663423" cy="462822"/>
              <a:chOff x="3425335" y="2310897"/>
              <a:chExt cx="5663423" cy="4628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/>
                  <p:cNvSpPr/>
                  <p:nvPr/>
                </p:nvSpPr>
                <p:spPr>
                  <a:xfrm>
                    <a:off x="4186839" y="2310897"/>
                    <a:ext cx="4901919" cy="43088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fr-FR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m:rPr>
                              <m:nor/>
                            </m:rPr>
                            <a:rPr lang="fr-FR" sz="2200" dirty="0">
                              <a:solidFill>
                                <a:srgbClr val="FF0000"/>
                              </a:solidFill>
                            </a:rPr>
                            <m:t>constante</m:t>
                          </m:r>
                          <m:r>
                            <m:rPr>
                              <m:nor/>
                            </m:rPr>
                            <a:rPr lang="fr-FR" sz="2200" dirty="0">
                              <a:solidFill>
                                <a:srgbClr val="FF0000"/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FR" sz="2200" dirty="0">
                              <a:solidFill>
                                <a:srgbClr val="FF0000"/>
                              </a:solidFill>
                            </a:rPr>
                            <m:t>de</m:t>
                          </m:r>
                          <m:r>
                            <m:rPr>
                              <m:nor/>
                            </m:rPr>
                            <a:rPr lang="fr-FR" sz="2200" dirty="0">
                              <a:solidFill>
                                <a:srgbClr val="FF0000"/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FR" sz="2200" dirty="0">
                              <a:solidFill>
                                <a:srgbClr val="FF0000"/>
                              </a:solidFill>
                            </a:rPr>
                            <m:t>Planck</m:t>
                          </m:r>
                          <m:r>
                            <m:rPr>
                              <m:nor/>
                            </m:rPr>
                            <a:rPr lang="fr-FR" sz="2200" dirty="0">
                              <a:solidFill>
                                <a:srgbClr val="FF0000"/>
                              </a:solidFill>
                            </a:rPr>
                            <m:t> (6 ,626 .10</m:t>
                          </m:r>
                          <m:r>
                            <m:rPr>
                              <m:nor/>
                            </m:rPr>
                            <a:rPr lang="fr-FR" sz="2200" b="1" baseline="30000" dirty="0">
                              <a:solidFill>
                                <a:srgbClr val="FF0000"/>
                              </a:solidFill>
                            </a:rPr>
                            <m:t>−34 </m:t>
                          </m:r>
                          <m:r>
                            <m:rPr>
                              <m:nor/>
                            </m:rPr>
                            <a:rPr lang="fr-FR" sz="2200" i="1" dirty="0">
                              <a:solidFill>
                                <a:srgbClr val="FF0000"/>
                              </a:solidFill>
                            </a:rPr>
                            <m:t>J</m:t>
                          </m:r>
                          <m:r>
                            <m:rPr>
                              <m:nor/>
                            </m:rPr>
                            <a:rPr lang="fr-FR" sz="2200" i="1" dirty="0">
                              <a:solidFill>
                                <a:srgbClr val="FF0000"/>
                              </a:solidFill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fr-FR" sz="2200" i="1" dirty="0">
                              <a:solidFill>
                                <a:srgbClr val="FF0000"/>
                              </a:solidFill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fr-FR" sz="2200" dirty="0">
                              <a:solidFill>
                                <a:srgbClr val="FF0000"/>
                              </a:solidFill>
                            </a:rPr>
                            <m:t>)</m:t>
                          </m:r>
                        </m:oMath>
                      </m:oMathPara>
                    </a14:m>
                    <a:endParaRPr lang="fr-FR" sz="2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Rectangle 2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86839" y="2310897"/>
                    <a:ext cx="4901919" cy="430887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b="-11268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tangle 41"/>
                  <p:cNvSpPr/>
                  <p:nvPr/>
                </p:nvSpPr>
                <p:spPr>
                  <a:xfrm>
                    <a:off x="3425335" y="2312054"/>
                    <a:ext cx="824264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fr-FR" sz="2400" dirty="0" smtClean="0"/>
                            <m:t>avec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42" name="Rectangle 4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25335" y="2312054"/>
                    <a:ext cx="824264" cy="461665"/>
                  </a:xfrm>
                  <a:prstGeom prst="rect">
                    <a:avLst/>
                  </a:prstGeom>
                  <a:blipFill rotWithShape="0"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6B8F3A2F-0F6F-44CB-8057-300F1C36E4E9}"/>
              </a:ext>
            </a:extLst>
          </p:cNvPr>
          <p:cNvGrpSpPr/>
          <p:nvPr/>
        </p:nvGrpSpPr>
        <p:grpSpPr>
          <a:xfrm>
            <a:off x="137504" y="3925494"/>
            <a:ext cx="4425645" cy="463297"/>
            <a:chOff x="137504" y="3925494"/>
            <a:chExt cx="4425645" cy="4632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3088322" y="3925494"/>
                  <a:ext cx="147482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2400" dirty="0"/>
                    <a:t>2</a:t>
                  </a:r>
                  <a:r>
                    <a:rPr lang="fr-FR" sz="2400" dirty="0">
                      <a:sym typeface="Symbol"/>
                    </a:rPr>
                    <a:t> </a:t>
                  </a:r>
                  <a14:m>
                    <m:oMath xmlns:m="http://schemas.openxmlformats.org/officeDocument/2006/math">
                      <m:r>
                        <a:rPr lang="fr-FR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m:rPr>
                          <m:nor/>
                        </m:rPr>
                        <a:rPr lang="fr-FR" sz="2400" i="1" dirty="0">
                          <a:solidFill>
                            <a:srgbClr val="FF0000"/>
                          </a:solidFill>
                          <a:sym typeface="Symbol"/>
                        </a:rPr>
                        <m:t></m:t>
                      </m:r>
                    </m:oMath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8322" y="3925494"/>
                  <a:ext cx="1474827" cy="461665"/>
                </a:xfrm>
                <a:prstGeom prst="rect">
                  <a:avLst/>
                </a:prstGeom>
                <a:blipFill>
                  <a:blip r:embed="rId21"/>
                  <a:stretch>
                    <a:fillRect l="-6612" t="-13158" r="-826" b="-2894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/>
            <p:cNvSpPr/>
            <p:nvPr/>
          </p:nvSpPr>
          <p:spPr>
            <a:xfrm>
              <a:off x="137504" y="3927126"/>
              <a:ext cx="298461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dirty="0"/>
                <a:t>hypothèse N°1  </a:t>
              </a:r>
              <a:r>
                <a:rPr lang="fr-FR" sz="2400" dirty="0">
                  <a:sym typeface="Symbol"/>
                </a:rPr>
                <a:t>On a :</a:t>
              </a:r>
              <a:endParaRPr lang="fr-FR" sz="2400" dirty="0"/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48C1E384-7767-47CB-BA19-D111B612EC62}"/>
              </a:ext>
            </a:extLst>
          </p:cNvPr>
          <p:cNvGrpSpPr/>
          <p:nvPr/>
        </p:nvGrpSpPr>
        <p:grpSpPr>
          <a:xfrm>
            <a:off x="1747625" y="2879586"/>
            <a:ext cx="1649212" cy="794192"/>
            <a:chOff x="1747625" y="2879586"/>
            <a:chExt cx="1649212" cy="7941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B17E1F4C-F3C6-4878-AE19-1EE141EEC353}"/>
                    </a:ext>
                  </a:extLst>
                </p:cNvPr>
                <p:cNvSpPr/>
                <p:nvPr/>
              </p:nvSpPr>
              <p:spPr>
                <a:xfrm>
                  <a:off x="1747625" y="3064321"/>
                  <a:ext cx="51969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i="1" dirty="0">
                            <a:latin typeface="Cambria Math" panose="02040503050406030204" pitchFamily="18" charset="0"/>
                          </a:rPr>
                          <m:t>⇒</m:t>
                        </m:r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4="http://schemas.microsoft.com/office/drawing/2010/main" xmlns="" xmlns:a16="http://schemas.microsoft.com/office/drawing/2014/main" id="{B17E1F4C-F3C6-4878-AE19-1EE141EEC3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7625" y="3064321"/>
                  <a:ext cx="519693" cy="46166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2C3063C0-7176-4987-99B2-E9905B81AF4B}"/>
                </a:ext>
              </a:extLst>
            </p:cNvPr>
            <p:cNvGrpSpPr/>
            <p:nvPr/>
          </p:nvGrpSpPr>
          <p:grpSpPr>
            <a:xfrm>
              <a:off x="2188258" y="2879586"/>
              <a:ext cx="1208579" cy="794192"/>
              <a:chOff x="9370254" y="3604957"/>
              <a:chExt cx="1208579" cy="7941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1E56F9FF-D2C2-4A7D-92FB-B2D0E1A0F0DE}"/>
                      </a:ext>
                    </a:extLst>
                  </p:cNvPr>
                  <p:cNvSpPr/>
                  <p:nvPr/>
                </p:nvSpPr>
                <p:spPr>
                  <a:xfrm>
                    <a:off x="9516811" y="3604957"/>
                    <a:ext cx="1062022" cy="79419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m:rPr>
                                  <m:nor/>
                                </m:rPr>
                                <a:rPr lang="fr-FR" sz="2400" i="1" dirty="0">
                                  <a:solidFill>
                                    <a:srgbClr val="FF0000"/>
                                  </a:solidFill>
                                  <a:sym typeface="Symbol"/>
                                </a:rPr>
                                <m:t></m:t>
                              </m:r>
                            </m:den>
                          </m:f>
                        </m:oMath>
                      </m:oMathPara>
                    </a14:m>
                    <a:endParaRPr lang="fr-FR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1" name="Rectangle 70">
                    <a:extLst>
                      <a:ext uri="{FF2B5EF4-FFF2-40B4-BE49-F238E27FC236}">
                        <a16:creationId xmlns:a14="http://schemas.microsoft.com/office/drawing/2010/main" xmlns="" xmlns:a16="http://schemas.microsoft.com/office/drawing/2014/main" id="{1E56F9FF-D2C2-4A7D-92FB-B2D0E1A0F0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16811" y="3604957"/>
                    <a:ext cx="1062022" cy="794192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E413EDE1-2AE5-4D95-886F-22AC506628D3}"/>
                      </a:ext>
                    </a:extLst>
                  </p:cNvPr>
                  <p:cNvSpPr/>
                  <p:nvPr/>
                </p:nvSpPr>
                <p:spPr>
                  <a:xfrm>
                    <a:off x="9370254" y="3801057"/>
                    <a:ext cx="455702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oMath>
                      </m:oMathPara>
                    </a14:m>
                    <a:endParaRPr lang="fr-FR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2" name="Rectangle 71">
                    <a:extLst>
                      <a:ext uri="{FF2B5EF4-FFF2-40B4-BE49-F238E27FC236}">
                        <a16:creationId xmlns:a14="http://schemas.microsoft.com/office/drawing/2010/main" xmlns="" xmlns:a16="http://schemas.microsoft.com/office/drawing/2014/main" id="{E413EDE1-2AE5-4D95-886F-22AC506628D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70254" y="3801057"/>
                    <a:ext cx="455702" cy="461665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328A6546-AB9D-4047-A199-D6793FF29F87}"/>
              </a:ext>
            </a:extLst>
          </p:cNvPr>
          <p:cNvGrpSpPr/>
          <p:nvPr/>
        </p:nvGrpSpPr>
        <p:grpSpPr>
          <a:xfrm>
            <a:off x="3457884" y="2847049"/>
            <a:ext cx="3591930" cy="928909"/>
            <a:chOff x="3457884" y="2847049"/>
            <a:chExt cx="3591930" cy="9289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B6A66F4B-5594-45E8-89FD-F6A7BCD49478}"/>
                    </a:ext>
                  </a:extLst>
                </p:cNvPr>
                <p:cNvSpPr/>
                <p:nvPr/>
              </p:nvSpPr>
              <p:spPr>
                <a:xfrm>
                  <a:off x="4213268" y="2847049"/>
                  <a:ext cx="2836546" cy="9289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FR" sz="240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fr-FR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fr-FR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fr-FR" sz="2400" i="1" dirty="0">
                                    <a:solidFill>
                                      <a:srgbClr val="FF0000"/>
                                    </a:solidFill>
                                    <a:sym typeface="Symbol"/>
                                  </a:rPr>
                                  <m:t>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4="http://schemas.microsoft.com/office/drawing/2010/main" xmlns="" xmlns:a16="http://schemas.microsoft.com/office/drawing/2014/main" id="{B6A66F4B-5594-45E8-89FD-F6A7BCD494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3268" y="2847049"/>
                  <a:ext cx="2836546" cy="92890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6B129E0-CB58-4A4F-AF7C-0E5E029FC245}"/>
                    </a:ext>
                  </a:extLst>
                </p:cNvPr>
                <p:cNvSpPr/>
                <p:nvPr/>
              </p:nvSpPr>
              <p:spPr>
                <a:xfrm>
                  <a:off x="3457884" y="3057529"/>
                  <a:ext cx="96532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fr-FR" sz="2400" b="0" i="0" dirty="0" smtClean="0"/>
                          <m:t>Donc</m:t>
                        </m:r>
                        <m:r>
                          <m:rPr>
                            <m:nor/>
                          </m:rPr>
                          <a:rPr lang="fr-FR" sz="2400" b="0" i="0" dirty="0" smtClean="0"/>
                          <m:t> 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4="http://schemas.microsoft.com/office/drawing/2010/main" xmlns="" xmlns:a16="http://schemas.microsoft.com/office/drawing/2014/main" id="{A6B129E0-CB58-4A4F-AF7C-0E5E029FC2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7884" y="3057529"/>
                  <a:ext cx="965329" cy="461665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0ACF509-EC02-4781-8199-04005832A39E}"/>
              </a:ext>
            </a:extLst>
          </p:cNvPr>
          <p:cNvGrpSpPr/>
          <p:nvPr/>
        </p:nvGrpSpPr>
        <p:grpSpPr>
          <a:xfrm>
            <a:off x="4469994" y="3756900"/>
            <a:ext cx="1764914" cy="773545"/>
            <a:chOff x="4469994" y="3756900"/>
            <a:chExt cx="1764914" cy="773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51A41A5E-6279-4305-A8FE-756EEE6A14C0}"/>
                    </a:ext>
                  </a:extLst>
                </p:cNvPr>
                <p:cNvSpPr/>
                <p:nvPr/>
              </p:nvSpPr>
              <p:spPr>
                <a:xfrm>
                  <a:off x="4469994" y="3948540"/>
                  <a:ext cx="51969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i="1" dirty="0">
                            <a:latin typeface="Cambria Math" panose="02040503050406030204" pitchFamily="18" charset="0"/>
                          </a:rPr>
                          <m:t>⇒</m:t>
                        </m:r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78" name="Rectangle 77">
                  <a:extLst>
                    <a:ext uri="{FF2B5EF4-FFF2-40B4-BE49-F238E27FC236}">
                      <a16:creationId xmlns:a14="http://schemas.microsoft.com/office/drawing/2010/main" xmlns="" xmlns:a16="http://schemas.microsoft.com/office/drawing/2014/main" id="{51A41A5E-6279-4305-A8FE-756EEE6A14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9994" y="3948540"/>
                  <a:ext cx="519693" cy="461665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E532CC3C-46D6-455F-88F2-40DF7CF46D8B}"/>
                    </a:ext>
                  </a:extLst>
                </p:cNvPr>
                <p:cNvSpPr/>
                <p:nvPr/>
              </p:nvSpPr>
              <p:spPr>
                <a:xfrm>
                  <a:off x="4800156" y="3756900"/>
                  <a:ext cx="1434752" cy="7735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fr-FR" sz="2400" i="1" dirty="0" smtClean="0">
                            <a:solidFill>
                              <a:srgbClr val="FF0000"/>
                            </a:solidFill>
                            <a:sym typeface="Symbol"/>
                          </a:rPr>
                          <m:t></m:t>
                        </m:r>
                        <m:r>
                          <a:rPr lang="fr-FR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 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fr-FR" sz="2400" dirty="0">
                                <a:solidFill>
                                  <a:schemeClr val="tx1"/>
                                </a:solidFill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fr-FR" sz="2400" dirty="0">
                                <a:solidFill>
                                  <a:schemeClr val="tx1"/>
                                </a:solidFill>
                                <a:sym typeface="Symbol"/>
                              </a:rPr>
                              <m:t> </m:t>
                            </m:r>
                            <m:r>
                              <a:rPr lang="fr-FR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num>
                          <m:den>
                            <m:r>
                              <a:rPr lang="fr-FR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𝑛</m:t>
                            </m:r>
                          </m:den>
                        </m:f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4="http://schemas.microsoft.com/office/drawing/2010/main" xmlns="" xmlns:a16="http://schemas.microsoft.com/office/drawing/2014/main" id="{E532CC3C-46D6-455F-88F2-40DF7CF46D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156" y="3756900"/>
                  <a:ext cx="1434752" cy="773545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4A7C4D47-DCF4-41C8-A504-4269ED55A31E}"/>
              </a:ext>
            </a:extLst>
          </p:cNvPr>
          <p:cNvGrpSpPr/>
          <p:nvPr/>
        </p:nvGrpSpPr>
        <p:grpSpPr>
          <a:xfrm>
            <a:off x="6214387" y="3679217"/>
            <a:ext cx="3591319" cy="896207"/>
            <a:chOff x="6214387" y="3679217"/>
            <a:chExt cx="3591319" cy="8962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4FEF8C49-B6EA-40A9-8468-038EC5D55C0C}"/>
                    </a:ext>
                  </a:extLst>
                </p:cNvPr>
                <p:cNvSpPr/>
                <p:nvPr/>
              </p:nvSpPr>
              <p:spPr>
                <a:xfrm>
                  <a:off x="6969160" y="3679217"/>
                  <a:ext cx="2836546" cy="8962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FR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fr-FR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fr-FR" sz="24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fr-FR" sz="24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fr-FR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4="http://schemas.microsoft.com/office/drawing/2010/main" xmlns="" xmlns:a16="http://schemas.microsoft.com/office/drawing/2014/main" id="{4FEF8C49-B6EA-40A9-8468-038EC5D55C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9160" y="3679217"/>
                  <a:ext cx="2836546" cy="896207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59265FCA-0AB1-4D04-BDB2-E4B5FB38FAD1}"/>
                    </a:ext>
                  </a:extLst>
                </p:cNvPr>
                <p:cNvSpPr/>
                <p:nvPr/>
              </p:nvSpPr>
              <p:spPr>
                <a:xfrm>
                  <a:off x="6214387" y="3885731"/>
                  <a:ext cx="96532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fr-FR" sz="2400" b="0" i="0" dirty="0" smtClean="0"/>
                          <m:t>Donc</m:t>
                        </m:r>
                        <m:r>
                          <m:rPr>
                            <m:nor/>
                          </m:rPr>
                          <a:rPr lang="fr-FR" sz="2400" b="0" i="0" dirty="0" smtClean="0"/>
                          <m:t> 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81" name="Rectangle 80">
                  <a:extLst>
                    <a:ext uri="{FF2B5EF4-FFF2-40B4-BE49-F238E27FC236}">
                      <a16:creationId xmlns:a14="http://schemas.microsoft.com/office/drawing/2010/main" xmlns="" xmlns:a16="http://schemas.microsoft.com/office/drawing/2014/main" id="{59265FCA-0AB1-4D04-BDB2-E4B5FB38FA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4387" y="3885731"/>
                  <a:ext cx="965329" cy="461665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706AD804-ED16-468D-B70A-01CA5ED4B1B1}"/>
              </a:ext>
            </a:extLst>
          </p:cNvPr>
          <p:cNvGrpSpPr/>
          <p:nvPr/>
        </p:nvGrpSpPr>
        <p:grpSpPr>
          <a:xfrm>
            <a:off x="10168622" y="4748823"/>
            <a:ext cx="1777523" cy="955563"/>
            <a:chOff x="10207372" y="4748823"/>
            <a:chExt cx="1834312" cy="955563"/>
          </a:xfrm>
        </p:grpSpPr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E9CD3814-D3A7-4BD6-AC13-6DA9105E0915}"/>
                </a:ext>
              </a:extLst>
            </p:cNvPr>
            <p:cNvGrpSpPr/>
            <p:nvPr/>
          </p:nvGrpSpPr>
          <p:grpSpPr>
            <a:xfrm>
              <a:off x="10351259" y="4748823"/>
              <a:ext cx="1475212" cy="909943"/>
              <a:chOff x="10238845" y="4100612"/>
              <a:chExt cx="1475212" cy="90994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7AD898F2-5575-446B-A513-D62486DED2E3}"/>
                      </a:ext>
                    </a:extLst>
                  </p:cNvPr>
                  <p:cNvSpPr/>
                  <p:nvPr/>
                </p:nvSpPr>
                <p:spPr>
                  <a:xfrm>
                    <a:off x="10290654" y="4100612"/>
                    <a:ext cx="1423403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fr-FR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90654" y="4100612"/>
                    <a:ext cx="1423403" cy="461665"/>
                  </a:xfrm>
                  <a:prstGeom prst="rect">
                    <a:avLst/>
                  </a:prstGeom>
                  <a:blipFill rotWithShape="0">
                    <a:blip r:embed="rId31"/>
                    <a:stretch>
                      <a:fillRect r="-855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14989880-ABCA-48F6-9A38-EFF79C36EDE8}"/>
                      </a:ext>
                    </a:extLst>
                  </p:cNvPr>
                  <p:cNvSpPr/>
                  <p:nvPr/>
                </p:nvSpPr>
                <p:spPr>
                  <a:xfrm>
                    <a:off x="10238845" y="4548890"/>
                    <a:ext cx="1475212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fr-F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fr-FR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Rectangle 5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38845" y="4548890"/>
                    <a:ext cx="1475212" cy="461665"/>
                  </a:xfrm>
                  <a:prstGeom prst="rect">
                    <a:avLst/>
                  </a:prstGeom>
                  <a:blipFill rotWithShape="0">
                    <a:blip r:embed="rId32"/>
                    <a:stretch>
                      <a:fillRect r="-413" b="-1866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6" name="Rectangle : coins arrondis 85">
              <a:extLst>
                <a:ext uri="{FF2B5EF4-FFF2-40B4-BE49-F238E27FC236}">
                  <a16:creationId xmlns:a16="http://schemas.microsoft.com/office/drawing/2014/main" id="{B7B7EC8C-9ECD-4B2B-BC60-0F48393542E4}"/>
                </a:ext>
              </a:extLst>
            </p:cNvPr>
            <p:cNvSpPr/>
            <p:nvPr/>
          </p:nvSpPr>
          <p:spPr>
            <a:xfrm>
              <a:off x="10207372" y="4748823"/>
              <a:ext cx="1834312" cy="95556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5" name="Rectangle : coins arrondis 74">
            <a:extLst>
              <a:ext uri="{FF2B5EF4-FFF2-40B4-BE49-F238E27FC236}">
                <a16:creationId xmlns:a16="http://schemas.microsoft.com/office/drawing/2014/main" id="{C95B4E07-598B-479B-ACFB-2EEE16907116}"/>
              </a:ext>
            </a:extLst>
          </p:cNvPr>
          <p:cNvSpPr/>
          <p:nvPr/>
        </p:nvSpPr>
        <p:spPr>
          <a:xfrm>
            <a:off x="10232485" y="3617620"/>
            <a:ext cx="1689744" cy="955563"/>
          </a:xfrm>
          <a:prstGeom prst="roundRect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FA0D122C-51A3-4E12-9103-56A1378A7A47}"/>
              </a:ext>
            </a:extLst>
          </p:cNvPr>
          <p:cNvSpPr/>
          <p:nvPr/>
        </p:nvSpPr>
        <p:spPr>
          <a:xfrm>
            <a:off x="6557003" y="5823259"/>
            <a:ext cx="2104205" cy="955563"/>
          </a:xfrm>
          <a:prstGeom prst="roundRect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577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00"/>
    </mc:Choice>
    <mc:Fallback xmlns="">
      <p:transition spd="slow" advTm="27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0.67175 0.0349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55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175 0.03495 L 0.50326 0.3756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4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61" grpId="0" animBg="1"/>
      <p:bldP spid="34" grpId="0"/>
      <p:bldP spid="52" grpId="0" animBg="1"/>
      <p:bldP spid="75" grpId="0" animBg="1"/>
      <p:bldP spid="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07A093-DEAB-4513-BC26-4E43213E15F1}"/>
              </a:ext>
            </a:extLst>
          </p:cNvPr>
          <p:cNvSpPr/>
          <p:nvPr/>
        </p:nvSpPr>
        <p:spPr>
          <a:xfrm>
            <a:off x="116357" y="94538"/>
            <a:ext cx="3184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Questions et réponses 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81CB50-97E1-4B48-8AF7-BF179F2C9CF3}"/>
              </a:ext>
            </a:extLst>
          </p:cNvPr>
          <p:cNvSpPr/>
          <p:nvPr/>
        </p:nvSpPr>
        <p:spPr>
          <a:xfrm>
            <a:off x="169513" y="522330"/>
            <a:ext cx="66273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400" b="1" dirty="0"/>
              <a:t>Question 1: </a:t>
            </a:r>
          </a:p>
          <a:p>
            <a:pPr algn="ctr"/>
            <a:r>
              <a:rPr lang="fr-FR" sz="2000" dirty="0"/>
              <a:t>C’est quoi le nuage électronique, comment peut on l’obtenir ?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Résultat de recherche d'images pour &quot;electron cloud hydrogen&quot;">
            <a:extLst>
              <a:ext uri="{FF2B5EF4-FFF2-40B4-BE49-F238E27FC236}">
                <a16:creationId xmlns:a16="http://schemas.microsoft.com/office/drawing/2014/main" id="{88FDC92C-103F-4AD8-94E9-55B1C8048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77" y="1179180"/>
            <a:ext cx="5730159" cy="581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541CCC90-6B6C-41DF-9173-14058ADECE6E}"/>
              </a:ext>
            </a:extLst>
          </p:cNvPr>
          <p:cNvGrpSpPr/>
          <p:nvPr/>
        </p:nvGrpSpPr>
        <p:grpSpPr>
          <a:xfrm>
            <a:off x="6647222" y="901533"/>
            <a:ext cx="5478615" cy="5357413"/>
            <a:chOff x="349661" y="2905432"/>
            <a:chExt cx="5478615" cy="535741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F70086C-98E5-4029-B156-8F2A3850FA88}"/>
                </a:ext>
              </a:extLst>
            </p:cNvPr>
            <p:cNvSpPr/>
            <p:nvPr/>
          </p:nvSpPr>
          <p:spPr>
            <a:xfrm>
              <a:off x="349661" y="6570074"/>
              <a:ext cx="5478615" cy="16927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400" b="1" dirty="0"/>
                <a:t>Question 2: </a:t>
              </a:r>
            </a:p>
            <a:p>
              <a:pPr algn="ctr"/>
              <a:r>
                <a:rPr lang="fr-FR" sz="2000" dirty="0"/>
                <a:t>L’électrons se déplace d’un niveau supérieur</a:t>
              </a:r>
            </a:p>
            <a:p>
              <a:pPr algn="ctr"/>
              <a:r>
                <a:rPr lang="fr-FR" sz="2000" dirty="0"/>
                <a:t>à un autre inférieur, quand ?</a:t>
              </a:r>
            </a:p>
            <a:p>
              <a:pPr algn="ctr"/>
              <a:r>
                <a:rPr lang="fr-FR" sz="2000" dirty="0">
                  <a:solidFill>
                    <a:srgbClr val="FF0000"/>
                  </a:solidFill>
                </a:rPr>
                <a:t>Un changement de niveau est suivi par un échange</a:t>
              </a:r>
            </a:p>
            <a:p>
              <a:pPr algn="ctr"/>
              <a:r>
                <a:rPr lang="fr-FR" sz="2000" dirty="0">
                  <a:solidFill>
                    <a:srgbClr val="FF0000"/>
                  </a:solidFill>
                </a:rPr>
                <a:t>d'énergie.</a:t>
              </a: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848F7DE-1EC3-4060-A3F0-CBE33004EA62}"/>
                </a:ext>
              </a:extLst>
            </p:cNvPr>
            <p:cNvGrpSpPr/>
            <p:nvPr/>
          </p:nvGrpSpPr>
          <p:grpSpPr>
            <a:xfrm>
              <a:off x="376725" y="2905432"/>
              <a:ext cx="5209246" cy="3495498"/>
              <a:chOff x="6804558" y="3265240"/>
              <a:chExt cx="5209246" cy="3495498"/>
            </a:xfrm>
          </p:grpSpPr>
          <p:sp>
            <p:nvSpPr>
              <p:cNvPr id="10" name="Forme libre 31">
                <a:extLst>
                  <a:ext uri="{FF2B5EF4-FFF2-40B4-BE49-F238E27FC236}">
                    <a16:creationId xmlns:a16="http://schemas.microsoft.com/office/drawing/2014/main" id="{217F31C1-83A5-4483-BB36-BA04844D15AA}"/>
                  </a:ext>
                </a:extLst>
              </p:cNvPr>
              <p:cNvSpPr/>
              <p:nvPr/>
            </p:nvSpPr>
            <p:spPr>
              <a:xfrm rot="9965384">
                <a:off x="10571587" y="3937783"/>
                <a:ext cx="1442217" cy="1945479"/>
              </a:xfrm>
              <a:custGeom>
                <a:avLst/>
                <a:gdLst>
                  <a:gd name="connsiteX0" fmla="*/ 0 w 798285"/>
                  <a:gd name="connsiteY0" fmla="*/ 292665 h 728094"/>
                  <a:gd name="connsiteX1" fmla="*/ 145142 w 798285"/>
                  <a:gd name="connsiteY1" fmla="*/ 16894 h 728094"/>
                  <a:gd name="connsiteX2" fmla="*/ 246742 w 798285"/>
                  <a:gd name="connsiteY2" fmla="*/ 728094 h 728094"/>
                  <a:gd name="connsiteX3" fmla="*/ 406400 w 798285"/>
                  <a:gd name="connsiteY3" fmla="*/ 16894 h 728094"/>
                  <a:gd name="connsiteX4" fmla="*/ 508000 w 798285"/>
                  <a:gd name="connsiteY4" fmla="*/ 495865 h 728094"/>
                  <a:gd name="connsiteX5" fmla="*/ 638628 w 798285"/>
                  <a:gd name="connsiteY5" fmla="*/ 336208 h 728094"/>
                  <a:gd name="connsiteX6" fmla="*/ 798285 w 798285"/>
                  <a:gd name="connsiteY6" fmla="*/ 292665 h 728094"/>
                  <a:gd name="connsiteX7" fmla="*/ 798285 w 798285"/>
                  <a:gd name="connsiteY7" fmla="*/ 292665 h 72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8285" h="728094">
                    <a:moveTo>
                      <a:pt x="0" y="292665"/>
                    </a:moveTo>
                    <a:cubicBezTo>
                      <a:pt x="52009" y="118494"/>
                      <a:pt x="104018" y="-55677"/>
                      <a:pt x="145142" y="16894"/>
                    </a:cubicBezTo>
                    <a:cubicBezTo>
                      <a:pt x="186266" y="89465"/>
                      <a:pt x="203199" y="728094"/>
                      <a:pt x="246742" y="728094"/>
                    </a:cubicBezTo>
                    <a:cubicBezTo>
                      <a:pt x="290285" y="728094"/>
                      <a:pt x="362857" y="55599"/>
                      <a:pt x="406400" y="16894"/>
                    </a:cubicBezTo>
                    <a:cubicBezTo>
                      <a:pt x="449943" y="-21811"/>
                      <a:pt x="469295" y="442646"/>
                      <a:pt x="508000" y="495865"/>
                    </a:cubicBezTo>
                    <a:cubicBezTo>
                      <a:pt x="546705" y="549084"/>
                      <a:pt x="590247" y="370075"/>
                      <a:pt x="638628" y="336208"/>
                    </a:cubicBezTo>
                    <a:cubicBezTo>
                      <a:pt x="687009" y="302341"/>
                      <a:pt x="798285" y="292665"/>
                      <a:pt x="798285" y="292665"/>
                    </a:cubicBezTo>
                    <a:lnTo>
                      <a:pt x="798285" y="292665"/>
                    </a:lnTo>
                  </a:path>
                </a:pathLst>
              </a:custGeom>
              <a:ln w="28575"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EAD8398-02CB-4543-B262-A8FDDD9B8865}"/>
                  </a:ext>
                </a:extLst>
              </p:cNvPr>
              <p:cNvSpPr/>
              <p:nvPr/>
            </p:nvSpPr>
            <p:spPr>
              <a:xfrm>
                <a:off x="10722729" y="5966130"/>
                <a:ext cx="11978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400" dirty="0">
                    <a:solidFill>
                      <a:schemeClr val="accent5"/>
                    </a:solidFill>
                  </a:rPr>
                  <a:t>absorbe</a:t>
                </a:r>
                <a:endParaRPr lang="fr-FR" sz="2400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3DE322B-7B32-46A8-AE26-BCC28E2240D5}"/>
                  </a:ext>
                </a:extLst>
              </p:cNvPr>
              <p:cNvSpPr/>
              <p:nvPr/>
            </p:nvSpPr>
            <p:spPr>
              <a:xfrm>
                <a:off x="6824659" y="5998316"/>
                <a:ext cx="1194109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fr-FR" sz="2400" dirty="0">
                    <a:solidFill>
                      <a:schemeClr val="accent2">
                        <a:lumMod val="75000"/>
                      </a:schemeClr>
                    </a:solidFill>
                  </a:rPr>
                  <a:t>émettre</a:t>
                </a:r>
              </a:p>
            </p:txBody>
          </p: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859AC35C-2C3A-4E53-9443-2BF16F790618}"/>
                  </a:ext>
                </a:extLst>
              </p:cNvPr>
              <p:cNvGrpSpPr/>
              <p:nvPr/>
            </p:nvGrpSpPr>
            <p:grpSpPr>
              <a:xfrm>
                <a:off x="9061939" y="3265240"/>
                <a:ext cx="827647" cy="3495498"/>
                <a:chOff x="7064327" y="3223036"/>
                <a:chExt cx="827647" cy="3495498"/>
              </a:xfrm>
            </p:grpSpPr>
            <p:grpSp>
              <p:nvGrpSpPr>
                <p:cNvPr id="24" name="Groupe 23">
                  <a:extLst>
                    <a:ext uri="{FF2B5EF4-FFF2-40B4-BE49-F238E27FC236}">
                      <a16:creationId xmlns:a16="http://schemas.microsoft.com/office/drawing/2014/main" id="{D5214BE2-403F-447C-BEC1-330AB60F90D0}"/>
                    </a:ext>
                  </a:extLst>
                </p:cNvPr>
                <p:cNvGrpSpPr/>
                <p:nvPr/>
              </p:nvGrpSpPr>
              <p:grpSpPr>
                <a:xfrm>
                  <a:off x="7064327" y="3601466"/>
                  <a:ext cx="827647" cy="3117068"/>
                  <a:chOff x="7064327" y="3601466"/>
                  <a:chExt cx="827647" cy="3117068"/>
                </a:xfrm>
              </p:grpSpPr>
              <p:grpSp>
                <p:nvGrpSpPr>
                  <p:cNvPr id="28" name="Groupe 27">
                    <a:extLst>
                      <a:ext uri="{FF2B5EF4-FFF2-40B4-BE49-F238E27FC236}">
                        <a16:creationId xmlns:a16="http://schemas.microsoft.com/office/drawing/2014/main" id="{B4DD93FB-85F1-4F47-B002-241B6986A836}"/>
                      </a:ext>
                    </a:extLst>
                  </p:cNvPr>
                  <p:cNvGrpSpPr/>
                  <p:nvPr/>
                </p:nvGrpSpPr>
                <p:grpSpPr>
                  <a:xfrm>
                    <a:off x="7146386" y="6256869"/>
                    <a:ext cx="745588" cy="461665"/>
                    <a:chOff x="7174522" y="6045850"/>
                    <a:chExt cx="745588" cy="461665"/>
                  </a:xfrm>
                </p:grpSpPr>
                <p:cxnSp>
                  <p:nvCxnSpPr>
                    <p:cNvPr id="38" name="Connecteur droit 37">
                      <a:extLst>
                        <a:ext uri="{FF2B5EF4-FFF2-40B4-BE49-F238E27FC236}">
                          <a16:creationId xmlns:a16="http://schemas.microsoft.com/office/drawing/2014/main" id="{B08DDDFE-7EB8-44E4-9BF7-4C366507718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16724" y="6453837"/>
                      <a:ext cx="562708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accent1"/>
                    </a:lnRef>
                    <a:fillRef idx="0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9" name="ZoneTexte 38">
                      <a:extLst>
                        <a:ext uri="{FF2B5EF4-FFF2-40B4-BE49-F238E27FC236}">
                          <a16:creationId xmlns:a16="http://schemas.microsoft.com/office/drawing/2014/main" id="{4AEC2F16-9D73-485C-85A0-4A3F750647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74522" y="6045850"/>
                      <a:ext cx="745588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240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n=1</a:t>
                      </a:r>
                    </a:p>
                  </p:txBody>
                </p:sp>
              </p:grpSp>
              <p:grpSp>
                <p:nvGrpSpPr>
                  <p:cNvPr id="29" name="Groupe 28">
                    <a:extLst>
                      <a:ext uri="{FF2B5EF4-FFF2-40B4-BE49-F238E27FC236}">
                        <a16:creationId xmlns:a16="http://schemas.microsoft.com/office/drawing/2014/main" id="{A6346EB9-0B89-496B-9937-341837189920}"/>
                      </a:ext>
                    </a:extLst>
                  </p:cNvPr>
                  <p:cNvGrpSpPr/>
                  <p:nvPr/>
                </p:nvGrpSpPr>
                <p:grpSpPr>
                  <a:xfrm>
                    <a:off x="7097148" y="4143572"/>
                    <a:ext cx="745588" cy="461665"/>
                    <a:chOff x="7174522" y="6059918"/>
                    <a:chExt cx="745588" cy="461665"/>
                  </a:xfrm>
                </p:grpSpPr>
                <p:cxnSp>
                  <p:nvCxnSpPr>
                    <p:cNvPr id="36" name="Connecteur droit 35">
                      <a:extLst>
                        <a:ext uri="{FF2B5EF4-FFF2-40B4-BE49-F238E27FC236}">
                          <a16:creationId xmlns:a16="http://schemas.microsoft.com/office/drawing/2014/main" id="{297B29E9-F9CD-44FE-A3F4-C2CF3A736F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16724" y="6453837"/>
                      <a:ext cx="562708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accent1"/>
                    </a:lnRef>
                    <a:fillRef idx="0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7" name="ZoneTexte 36">
                      <a:extLst>
                        <a:ext uri="{FF2B5EF4-FFF2-40B4-BE49-F238E27FC236}">
                          <a16:creationId xmlns:a16="http://schemas.microsoft.com/office/drawing/2014/main" id="{F6CE4E35-806F-477C-BA6B-22B00B4805D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74522" y="6059918"/>
                      <a:ext cx="745588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240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n=3</a:t>
                      </a:r>
                    </a:p>
                  </p:txBody>
                </p:sp>
              </p:grpSp>
              <p:grpSp>
                <p:nvGrpSpPr>
                  <p:cNvPr id="30" name="Groupe 29">
                    <a:extLst>
                      <a:ext uri="{FF2B5EF4-FFF2-40B4-BE49-F238E27FC236}">
                        <a16:creationId xmlns:a16="http://schemas.microsoft.com/office/drawing/2014/main" id="{04902ABA-5DB2-4DFB-AF1E-7878DFF3BAAD}"/>
                      </a:ext>
                    </a:extLst>
                  </p:cNvPr>
                  <p:cNvGrpSpPr/>
                  <p:nvPr/>
                </p:nvGrpSpPr>
                <p:grpSpPr>
                  <a:xfrm>
                    <a:off x="7090113" y="4974334"/>
                    <a:ext cx="745588" cy="461665"/>
                    <a:chOff x="7174522" y="6059919"/>
                    <a:chExt cx="745588" cy="461665"/>
                  </a:xfrm>
                </p:grpSpPr>
                <p:cxnSp>
                  <p:nvCxnSpPr>
                    <p:cNvPr id="34" name="Connecteur droit 33">
                      <a:extLst>
                        <a:ext uri="{FF2B5EF4-FFF2-40B4-BE49-F238E27FC236}">
                          <a16:creationId xmlns:a16="http://schemas.microsoft.com/office/drawing/2014/main" id="{24D12DFC-5343-4EF8-9485-78954774AA3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16724" y="6453837"/>
                      <a:ext cx="562708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accent1"/>
                    </a:lnRef>
                    <a:fillRef idx="0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5" name="ZoneTexte 34">
                      <a:extLst>
                        <a:ext uri="{FF2B5EF4-FFF2-40B4-BE49-F238E27FC236}">
                          <a16:creationId xmlns:a16="http://schemas.microsoft.com/office/drawing/2014/main" id="{8CDEC0BD-3DE3-4865-B405-CC70A5625C1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74522" y="6059919"/>
                      <a:ext cx="745588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240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n=2</a:t>
                      </a:r>
                    </a:p>
                  </p:txBody>
                </p:sp>
              </p:grpSp>
              <p:grpSp>
                <p:nvGrpSpPr>
                  <p:cNvPr id="31" name="Groupe 30">
                    <a:extLst>
                      <a:ext uri="{FF2B5EF4-FFF2-40B4-BE49-F238E27FC236}">
                        <a16:creationId xmlns:a16="http://schemas.microsoft.com/office/drawing/2014/main" id="{D9114682-8E82-4FB7-8E47-DD60117AC6F1}"/>
                      </a:ext>
                    </a:extLst>
                  </p:cNvPr>
                  <p:cNvGrpSpPr/>
                  <p:nvPr/>
                </p:nvGrpSpPr>
                <p:grpSpPr>
                  <a:xfrm>
                    <a:off x="7064327" y="3601466"/>
                    <a:ext cx="745588" cy="461665"/>
                    <a:chOff x="7160461" y="6073986"/>
                    <a:chExt cx="745588" cy="461665"/>
                  </a:xfrm>
                </p:grpSpPr>
                <p:cxnSp>
                  <p:nvCxnSpPr>
                    <p:cNvPr id="32" name="Connecteur droit 31">
                      <a:extLst>
                        <a:ext uri="{FF2B5EF4-FFF2-40B4-BE49-F238E27FC236}">
                          <a16:creationId xmlns:a16="http://schemas.microsoft.com/office/drawing/2014/main" id="{888300CD-ED34-4B39-AD04-BE92C19D44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16724" y="6453837"/>
                      <a:ext cx="562708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3">
                      <a:schemeClr val="accent1"/>
                    </a:lnRef>
                    <a:fillRef idx="0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3" name="ZoneTexte 32">
                      <a:extLst>
                        <a:ext uri="{FF2B5EF4-FFF2-40B4-BE49-F238E27FC236}">
                          <a16:creationId xmlns:a16="http://schemas.microsoft.com/office/drawing/2014/main" id="{DE38CB2F-C8B6-4CB8-BE03-12317E33E4E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60461" y="6073986"/>
                      <a:ext cx="745588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240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n=4</a:t>
                      </a:r>
                    </a:p>
                  </p:txBody>
                </p:sp>
              </p:grpSp>
            </p:grpSp>
            <p:grpSp>
              <p:nvGrpSpPr>
                <p:cNvPr id="25" name="Groupe 24">
                  <a:extLst>
                    <a:ext uri="{FF2B5EF4-FFF2-40B4-BE49-F238E27FC236}">
                      <a16:creationId xmlns:a16="http://schemas.microsoft.com/office/drawing/2014/main" id="{8DC0D636-5B2D-4060-9B7B-C38ACF1E2BDE}"/>
                    </a:ext>
                  </a:extLst>
                </p:cNvPr>
                <p:cNvGrpSpPr/>
                <p:nvPr/>
              </p:nvGrpSpPr>
              <p:grpSpPr>
                <a:xfrm>
                  <a:off x="7069012" y="3223036"/>
                  <a:ext cx="745588" cy="461665"/>
                  <a:chOff x="7146386" y="6031782"/>
                  <a:chExt cx="745588" cy="461665"/>
                </a:xfrm>
              </p:grpSpPr>
              <p:cxnSp>
                <p:nvCxnSpPr>
                  <p:cNvPr id="26" name="Connecteur droit 25">
                    <a:extLst>
                      <a:ext uri="{FF2B5EF4-FFF2-40B4-BE49-F238E27FC236}">
                        <a16:creationId xmlns:a16="http://schemas.microsoft.com/office/drawing/2014/main" id="{88129A97-63C8-469A-8144-3D741C3C6A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16724" y="6453837"/>
                    <a:ext cx="562708" cy="0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ZoneTexte 26">
                    <a:extLst>
                      <a:ext uri="{FF2B5EF4-FFF2-40B4-BE49-F238E27FC236}">
                        <a16:creationId xmlns:a16="http://schemas.microsoft.com/office/drawing/2014/main" id="{F82FDA92-A45C-4BD4-9529-BA25D94A4D5E}"/>
                      </a:ext>
                    </a:extLst>
                  </p:cNvPr>
                  <p:cNvSpPr txBox="1"/>
                  <p:nvPr/>
                </p:nvSpPr>
                <p:spPr>
                  <a:xfrm>
                    <a:off x="7146386" y="6031782"/>
                    <a:ext cx="74558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2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n=5</a:t>
                    </a:r>
                  </a:p>
                </p:txBody>
              </p:sp>
            </p:grpSp>
          </p:grpSp>
          <p:cxnSp>
            <p:nvCxnSpPr>
              <p:cNvPr id="14" name="Connecteur droit avec flèche 13">
                <a:extLst>
                  <a:ext uri="{FF2B5EF4-FFF2-40B4-BE49-F238E27FC236}">
                    <a16:creationId xmlns:a16="http://schemas.microsoft.com/office/drawing/2014/main" id="{6A2E84A0-39B8-4A62-9D7B-CA7FE84993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31730" y="3601466"/>
                <a:ext cx="0" cy="3063390"/>
              </a:xfrm>
              <a:prstGeom prst="straightConnector1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A0D9F39D-8633-4ED3-9F45-CA7DDC3495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84130" y="3937784"/>
                <a:ext cx="0" cy="2727072"/>
              </a:xfrm>
              <a:prstGeom prst="straightConnector1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>
                <a:extLst>
                  <a:ext uri="{FF2B5EF4-FFF2-40B4-BE49-F238E27FC236}">
                    <a16:creationId xmlns:a16="http://schemas.microsoft.com/office/drawing/2014/main" id="{851EF9A8-4383-410A-93DB-2DD30A0D73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36530" y="4462083"/>
                <a:ext cx="0" cy="2202773"/>
              </a:xfrm>
              <a:prstGeom prst="straightConnector1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avec flèche 16">
                <a:extLst>
                  <a:ext uri="{FF2B5EF4-FFF2-40B4-BE49-F238E27FC236}">
                    <a16:creationId xmlns:a16="http://schemas.microsoft.com/office/drawing/2014/main" id="{ED456A44-BE2B-4BF6-A19E-3B72C47FAF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16845" y="5301321"/>
                <a:ext cx="0" cy="1363535"/>
              </a:xfrm>
              <a:prstGeom prst="straightConnector1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7FACCD81-73E4-4342-885C-4DAA70725445}"/>
                  </a:ext>
                </a:extLst>
              </p:cNvPr>
              <p:cNvGrpSpPr/>
              <p:nvPr/>
            </p:nvGrpSpPr>
            <p:grpSpPr>
              <a:xfrm flipH="1">
                <a:off x="8442410" y="3613186"/>
                <a:ext cx="516304" cy="3063390"/>
                <a:chOff x="8522610" y="3613186"/>
                <a:chExt cx="485115" cy="3063390"/>
              </a:xfrm>
            </p:grpSpPr>
            <p:cxnSp>
              <p:nvCxnSpPr>
                <p:cNvPr id="20" name="Connecteur droit avec flèche 19">
                  <a:extLst>
                    <a:ext uri="{FF2B5EF4-FFF2-40B4-BE49-F238E27FC236}">
                      <a16:creationId xmlns:a16="http://schemas.microsoft.com/office/drawing/2014/main" id="{47864556-8CE9-4463-8C90-9EE2F096AB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22610" y="3613186"/>
                  <a:ext cx="0" cy="3063390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headEnd type="arrow" w="med" len="med"/>
                  <a:tailEnd type="none" w="med" len="med"/>
                </a:ln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eur droit avec flèche 20">
                  <a:extLst>
                    <a:ext uri="{FF2B5EF4-FFF2-40B4-BE49-F238E27FC236}">
                      <a16:creationId xmlns:a16="http://schemas.microsoft.com/office/drawing/2014/main" id="{8E3C777F-EF0D-4177-8A81-04C6224677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75010" y="3949504"/>
                  <a:ext cx="0" cy="2727072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headEnd type="arrow" w="med" len="med"/>
                  <a:tailEnd type="none" w="med" len="med"/>
                </a:ln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avec flèche 21">
                  <a:extLst>
                    <a:ext uri="{FF2B5EF4-FFF2-40B4-BE49-F238E27FC236}">
                      <a16:creationId xmlns:a16="http://schemas.microsoft.com/office/drawing/2014/main" id="{277B50C5-EB39-45B4-88CB-FABF4560AF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27410" y="4473803"/>
                  <a:ext cx="0" cy="2202773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headEnd type="arrow" w="med" len="med"/>
                  <a:tailEnd type="none" w="med" len="med"/>
                </a:ln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avec flèche 22">
                  <a:extLst>
                    <a:ext uri="{FF2B5EF4-FFF2-40B4-BE49-F238E27FC236}">
                      <a16:creationId xmlns:a16="http://schemas.microsoft.com/office/drawing/2014/main" id="{27BAF367-6C39-48A9-AE83-40F0014567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007725" y="5313041"/>
                  <a:ext cx="0" cy="1363535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headEnd type="arrow" w="med" len="med"/>
                  <a:tailEnd type="none" w="med" len="med"/>
                </a:ln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Forme libre 31">
                <a:extLst>
                  <a:ext uri="{FF2B5EF4-FFF2-40B4-BE49-F238E27FC236}">
                    <a16:creationId xmlns:a16="http://schemas.microsoft.com/office/drawing/2014/main" id="{BF3E773D-55BB-4816-B322-3ECD663CE9B1}"/>
                  </a:ext>
                </a:extLst>
              </p:cNvPr>
              <p:cNvSpPr/>
              <p:nvPr/>
            </p:nvSpPr>
            <p:spPr>
              <a:xfrm rot="11586888">
                <a:off x="6804558" y="3887018"/>
                <a:ext cx="1442217" cy="1945479"/>
              </a:xfrm>
              <a:custGeom>
                <a:avLst/>
                <a:gdLst>
                  <a:gd name="connsiteX0" fmla="*/ 0 w 798285"/>
                  <a:gd name="connsiteY0" fmla="*/ 292665 h 728094"/>
                  <a:gd name="connsiteX1" fmla="*/ 145142 w 798285"/>
                  <a:gd name="connsiteY1" fmla="*/ 16894 h 728094"/>
                  <a:gd name="connsiteX2" fmla="*/ 246742 w 798285"/>
                  <a:gd name="connsiteY2" fmla="*/ 728094 h 728094"/>
                  <a:gd name="connsiteX3" fmla="*/ 406400 w 798285"/>
                  <a:gd name="connsiteY3" fmla="*/ 16894 h 728094"/>
                  <a:gd name="connsiteX4" fmla="*/ 508000 w 798285"/>
                  <a:gd name="connsiteY4" fmla="*/ 495865 h 728094"/>
                  <a:gd name="connsiteX5" fmla="*/ 638628 w 798285"/>
                  <a:gd name="connsiteY5" fmla="*/ 336208 h 728094"/>
                  <a:gd name="connsiteX6" fmla="*/ 798285 w 798285"/>
                  <a:gd name="connsiteY6" fmla="*/ 292665 h 728094"/>
                  <a:gd name="connsiteX7" fmla="*/ 798285 w 798285"/>
                  <a:gd name="connsiteY7" fmla="*/ 292665 h 72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8285" h="728094">
                    <a:moveTo>
                      <a:pt x="0" y="292665"/>
                    </a:moveTo>
                    <a:cubicBezTo>
                      <a:pt x="52009" y="118494"/>
                      <a:pt x="104018" y="-55677"/>
                      <a:pt x="145142" y="16894"/>
                    </a:cubicBezTo>
                    <a:cubicBezTo>
                      <a:pt x="186266" y="89465"/>
                      <a:pt x="203199" y="728094"/>
                      <a:pt x="246742" y="728094"/>
                    </a:cubicBezTo>
                    <a:cubicBezTo>
                      <a:pt x="290285" y="728094"/>
                      <a:pt x="362857" y="55599"/>
                      <a:pt x="406400" y="16894"/>
                    </a:cubicBezTo>
                    <a:cubicBezTo>
                      <a:pt x="449943" y="-21811"/>
                      <a:pt x="469295" y="442646"/>
                      <a:pt x="508000" y="495865"/>
                    </a:cubicBezTo>
                    <a:cubicBezTo>
                      <a:pt x="546705" y="549084"/>
                      <a:pt x="590247" y="370075"/>
                      <a:pt x="638628" y="336208"/>
                    </a:cubicBezTo>
                    <a:cubicBezTo>
                      <a:pt x="687009" y="302341"/>
                      <a:pt x="798285" y="292665"/>
                      <a:pt x="798285" y="292665"/>
                    </a:cubicBezTo>
                    <a:lnTo>
                      <a:pt x="798285" y="292665"/>
                    </a:lnTo>
                  </a:path>
                </a:pathLst>
              </a:custGeom>
              <a:ln w="28575">
                <a:solidFill>
                  <a:schemeClr val="accent2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738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6"/>
    </mc:Choice>
    <mc:Fallback xmlns="">
      <p:transition spd="slow" advTm="7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5FACE0-31CC-4A1B-A451-D11CF1E42D55}"/>
              </a:ext>
            </a:extLst>
          </p:cNvPr>
          <p:cNvSpPr/>
          <p:nvPr/>
        </p:nvSpPr>
        <p:spPr>
          <a:xfrm>
            <a:off x="116357" y="94538"/>
            <a:ext cx="3184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Questions et réponses 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3B2BA6-58D9-48C9-BA41-E980E8A2742C}"/>
              </a:ext>
            </a:extLst>
          </p:cNvPr>
          <p:cNvSpPr/>
          <p:nvPr/>
        </p:nvSpPr>
        <p:spPr>
          <a:xfrm>
            <a:off x="116357" y="619003"/>
            <a:ext cx="963255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/>
              <a:t>Question 3: </a:t>
            </a:r>
            <a:r>
              <a:rPr lang="fr-FR" sz="2400" b="1" dirty="0">
                <a:solidFill>
                  <a:srgbClr val="FF0000"/>
                </a:solidFill>
              </a:rPr>
              <a:t>Le rôle de neutron</a:t>
            </a:r>
          </a:p>
          <a:p>
            <a:pPr marL="258763" indent="-258763" algn="ctr">
              <a:buFont typeface="Arial" panose="020B0604020202020204" pitchFamily="34" charset="0"/>
              <a:buChar char="•"/>
            </a:pPr>
            <a:r>
              <a:rPr lang="fr-FR" sz="2400" dirty="0"/>
              <a:t>Son rôle est d'assurer la cohésion du noyau (empêche le noyau à se désintégrer)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dirty="0"/>
              <a:t>Au-delà d'un certain nombre de nucléons (neutrons ou protons), le noyau devient instable : c'est la fission nucléaire (spontanée) produit la Radioactivité.</a:t>
            </a:r>
          </a:p>
          <a:p>
            <a:pPr algn="ctr"/>
            <a:r>
              <a:rPr lang="fr-FR" sz="2100" dirty="0"/>
              <a:t> </a:t>
            </a:r>
          </a:p>
        </p:txBody>
      </p:sp>
      <p:pic>
        <p:nvPicPr>
          <p:cNvPr id="2050" name="Picture 2" descr="https://upload.wikimedia.org/wikipedia/commons/thumb/b/b5/Radioactive.svg/512px-Radioactive.svg.png">
            <a:extLst>
              <a:ext uri="{FF2B5EF4-FFF2-40B4-BE49-F238E27FC236}">
                <a16:creationId xmlns:a16="http://schemas.microsoft.com/office/drawing/2014/main" id="{DB08D2D6-1D9F-4793-9AD0-B114FBA40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374" y="1281437"/>
            <a:ext cx="1968137" cy="172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thumbs.dreamstime.com/z/atome-d-hydrog%C3%A8ne-sur-le-fond-blanc-51874391.jpg">
            <a:extLst>
              <a:ext uri="{FF2B5EF4-FFF2-40B4-BE49-F238E27FC236}">
                <a16:creationId xmlns:a16="http://schemas.microsoft.com/office/drawing/2014/main" id="{15DE1ACA-2100-466D-83F4-3F988CA52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5"/>
          <a:stretch/>
        </p:blipFill>
        <p:spPr bwMode="auto">
          <a:xfrm>
            <a:off x="7997150" y="3938334"/>
            <a:ext cx="1507543" cy="143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80145C2-A8B6-4A79-B85B-D5EBDFE478F1}"/>
              </a:ext>
            </a:extLst>
          </p:cNvPr>
          <p:cNvSpPr/>
          <p:nvPr/>
        </p:nvSpPr>
        <p:spPr>
          <a:xfrm>
            <a:off x="7908610" y="5420203"/>
            <a:ext cx="16846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79388">
              <a:buNone/>
            </a:pPr>
            <a:r>
              <a:rPr lang="fr-FR" sz="2400" dirty="0"/>
              <a:t>1 </a:t>
            </a:r>
            <a:r>
              <a:rPr lang="fr-FR" sz="2400" dirty="0">
                <a:solidFill>
                  <a:srgbClr val="0070C0"/>
                </a:solidFill>
              </a:rPr>
              <a:t>électron</a:t>
            </a:r>
          </a:p>
          <a:p>
            <a:pPr algn="ctr" defTabSz="179388">
              <a:buNone/>
            </a:pPr>
            <a:r>
              <a:rPr lang="fr-FR" sz="2400" dirty="0"/>
              <a:t>1 </a:t>
            </a:r>
            <a:r>
              <a:rPr lang="fr-FR" sz="2400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CEAA5D-074F-4FCB-8865-C989236CBBF8}"/>
              </a:ext>
            </a:extLst>
          </p:cNvPr>
          <p:cNvSpPr/>
          <p:nvPr/>
        </p:nvSpPr>
        <p:spPr>
          <a:xfrm>
            <a:off x="816818" y="4242666"/>
            <a:ext cx="6876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Pourquoi on trouve pas cette cohésion de neutron dans l’hydrogène (l’interaction de neutron dans le model de Bohr)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830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9"/>
    </mc:Choice>
    <mc:Fallback xmlns="">
      <p:transition spd="slow" advTm="7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23E7FA-6F20-4175-99F3-1BAAF0DB2371}"/>
              </a:ext>
            </a:extLst>
          </p:cNvPr>
          <p:cNvSpPr/>
          <p:nvPr/>
        </p:nvSpPr>
        <p:spPr>
          <a:xfrm>
            <a:off x="116356" y="758708"/>
            <a:ext cx="69456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Question 4:  </a:t>
            </a:r>
            <a:r>
              <a:rPr lang="fr-FR" sz="2400" b="1" dirty="0">
                <a:solidFill>
                  <a:srgbClr val="FF0000"/>
                </a:solidFill>
              </a:rPr>
              <a:t>Les ions  </a:t>
            </a:r>
          </a:p>
          <a:p>
            <a:pPr algn="ctr"/>
            <a:endParaRPr lang="fr-FR" sz="2400" b="1" dirty="0">
              <a:solidFill>
                <a:srgbClr val="FF0000"/>
              </a:solidFill>
            </a:endParaRPr>
          </a:p>
          <a:p>
            <a:pPr algn="ctr"/>
            <a:endParaRPr lang="fr-FR" sz="2400" b="1" dirty="0">
              <a:solidFill>
                <a:srgbClr val="FF0000"/>
              </a:solidFill>
            </a:endParaRPr>
          </a:p>
          <a:p>
            <a:pPr algn="ctr"/>
            <a:endParaRPr lang="fr-FR" sz="2400" b="1" dirty="0">
              <a:solidFill>
                <a:srgbClr val="FF0000"/>
              </a:solidFill>
            </a:endParaRPr>
          </a:p>
          <a:p>
            <a:pPr algn="ctr"/>
            <a:r>
              <a:rPr lang="fr-FR" sz="2400" b="1" dirty="0">
                <a:solidFill>
                  <a:srgbClr val="FF0000"/>
                </a:solidFill>
              </a:rPr>
              <a:t>  </a:t>
            </a:r>
          </a:p>
          <a:p>
            <a:pPr algn="ctr"/>
            <a:endParaRPr lang="fr-FR" sz="2400" b="1" dirty="0">
              <a:solidFill>
                <a:srgbClr val="FF0000"/>
              </a:solidFill>
            </a:endParaRPr>
          </a:p>
          <a:p>
            <a:pPr algn="ctr"/>
            <a:endParaRPr lang="fr-FR" sz="2400" b="1" dirty="0">
              <a:solidFill>
                <a:srgbClr val="FF0000"/>
              </a:solidFill>
            </a:endParaRPr>
          </a:p>
          <a:p>
            <a:pPr algn="ctr"/>
            <a:endParaRPr lang="fr-FR" sz="2400" b="1" dirty="0">
              <a:solidFill>
                <a:srgbClr val="FF0000"/>
              </a:solidFill>
            </a:endParaRPr>
          </a:p>
          <a:p>
            <a:pPr algn="ctr"/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94FBCE-2A0D-4DAA-A243-C4FEE86C0B92}"/>
              </a:ext>
            </a:extLst>
          </p:cNvPr>
          <p:cNvSpPr/>
          <p:nvPr/>
        </p:nvSpPr>
        <p:spPr>
          <a:xfrm>
            <a:off x="116357" y="94538"/>
            <a:ext cx="3184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Questions et réponses :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1B54C3D7-81AE-4F6D-B973-2F659E7DD645}"/>
              </a:ext>
            </a:extLst>
          </p:cNvPr>
          <p:cNvGrpSpPr/>
          <p:nvPr/>
        </p:nvGrpSpPr>
        <p:grpSpPr>
          <a:xfrm>
            <a:off x="319556" y="1240153"/>
            <a:ext cx="5315056" cy="2447931"/>
            <a:chOff x="173745" y="1988591"/>
            <a:chExt cx="5315056" cy="2447931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6CAFFD47-9452-43A5-B85D-7590D3C8482D}"/>
                </a:ext>
              </a:extLst>
            </p:cNvPr>
            <p:cNvGrpSpPr/>
            <p:nvPr/>
          </p:nvGrpSpPr>
          <p:grpSpPr>
            <a:xfrm>
              <a:off x="3071147" y="1988591"/>
              <a:ext cx="2391142" cy="1210085"/>
              <a:chOff x="1524131" y="1823003"/>
              <a:chExt cx="2391142" cy="1210085"/>
            </a:xfrm>
          </p:grpSpPr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F564B61D-BF26-4890-ADF8-5E1A1C1430DC}"/>
                  </a:ext>
                </a:extLst>
              </p:cNvPr>
              <p:cNvGrpSpPr/>
              <p:nvPr/>
            </p:nvGrpSpPr>
            <p:grpSpPr>
              <a:xfrm>
                <a:off x="1524131" y="1823003"/>
                <a:ext cx="1370829" cy="1210085"/>
                <a:chOff x="2501956" y="3473512"/>
                <a:chExt cx="1370829" cy="1210085"/>
              </a:xfrm>
            </p:grpSpPr>
            <p:grpSp>
              <p:nvGrpSpPr>
                <p:cNvPr id="7" name="Groupe 6">
                  <a:extLst>
                    <a:ext uri="{FF2B5EF4-FFF2-40B4-BE49-F238E27FC236}">
                      <a16:creationId xmlns:a16="http://schemas.microsoft.com/office/drawing/2014/main" id="{E6FAF2B6-2FA7-4AE4-80DB-2E47554A47DD}"/>
                    </a:ext>
                  </a:extLst>
                </p:cNvPr>
                <p:cNvGrpSpPr/>
                <p:nvPr/>
              </p:nvGrpSpPr>
              <p:grpSpPr>
                <a:xfrm>
                  <a:off x="2501956" y="3536266"/>
                  <a:ext cx="1005735" cy="1147331"/>
                  <a:chOff x="5134331" y="1105903"/>
                  <a:chExt cx="711837" cy="1147331"/>
                </a:xfrm>
              </p:grpSpPr>
              <p:sp>
                <p:nvSpPr>
                  <p:cNvPr id="9" name="ZoneTexte 8">
                    <a:extLst>
                      <a:ext uri="{FF2B5EF4-FFF2-40B4-BE49-F238E27FC236}">
                        <a16:creationId xmlns:a16="http://schemas.microsoft.com/office/drawing/2014/main" id="{830CFFDE-65FD-4ACA-8F53-4FAC69CCA767}"/>
                      </a:ext>
                    </a:extLst>
                  </p:cNvPr>
                  <p:cNvSpPr txBox="1"/>
                  <p:nvPr/>
                </p:nvSpPr>
                <p:spPr>
                  <a:xfrm>
                    <a:off x="5221327" y="1105903"/>
                    <a:ext cx="20618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2400" dirty="0"/>
                      <a:t>A</a:t>
                    </a:r>
                  </a:p>
                </p:txBody>
              </p:sp>
              <p:sp>
                <p:nvSpPr>
                  <p:cNvPr id="10" name="ZoneTexte 9">
                    <a:extLst>
                      <a:ext uri="{FF2B5EF4-FFF2-40B4-BE49-F238E27FC236}">
                        <a16:creationId xmlns:a16="http://schemas.microsoft.com/office/drawing/2014/main" id="{983F9950-D30D-4787-AF2A-A255BF07FE31}"/>
                      </a:ext>
                    </a:extLst>
                  </p:cNvPr>
                  <p:cNvSpPr txBox="1"/>
                  <p:nvPr/>
                </p:nvSpPr>
                <p:spPr>
                  <a:xfrm>
                    <a:off x="5134331" y="1791569"/>
                    <a:ext cx="56069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2400" dirty="0"/>
                      <a:t>Z-i</a:t>
                    </a:r>
                  </a:p>
                </p:txBody>
              </p:sp>
              <p:sp>
                <p:nvSpPr>
                  <p:cNvPr id="11" name="ZoneTexte 10">
                    <a:extLst>
                      <a:ext uri="{FF2B5EF4-FFF2-40B4-BE49-F238E27FC236}">
                        <a16:creationId xmlns:a16="http://schemas.microsoft.com/office/drawing/2014/main" id="{864E4ED8-4275-4299-84C1-58A6DA4EC98D}"/>
                      </a:ext>
                    </a:extLst>
                  </p:cNvPr>
                  <p:cNvSpPr txBox="1"/>
                  <p:nvPr/>
                </p:nvSpPr>
                <p:spPr>
                  <a:xfrm>
                    <a:off x="5365783" y="1133885"/>
                    <a:ext cx="480385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6600" dirty="0">
                        <a:solidFill>
                          <a:srgbClr val="FF0000"/>
                        </a:solidFill>
                      </a:rPr>
                      <a:t>X</a:t>
                    </a:r>
                  </a:p>
                </p:txBody>
              </p:sp>
            </p:grpSp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0F8B2F4E-53D8-4F9B-9637-378347C3BC0B}"/>
                    </a:ext>
                  </a:extLst>
                </p:cNvPr>
                <p:cNvSpPr txBox="1"/>
                <p:nvPr/>
              </p:nvSpPr>
              <p:spPr>
                <a:xfrm>
                  <a:off x="3282874" y="3473512"/>
                  <a:ext cx="58991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3200" dirty="0">
                      <a:solidFill>
                        <a:srgbClr val="FF0000"/>
                      </a:solidFill>
                    </a:rPr>
                    <a:t>i+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A51C8A4-5989-42E5-96D9-1C1B78747CCF}"/>
                  </a:ext>
                </a:extLst>
              </p:cNvPr>
              <p:cNvSpPr/>
              <p:nvPr/>
            </p:nvSpPr>
            <p:spPr>
              <a:xfrm>
                <a:off x="2733666" y="2214806"/>
                <a:ext cx="118160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800" dirty="0"/>
                  <a:t>Cation</a:t>
                </a:r>
                <a:r>
                  <a:rPr lang="fr-FR" sz="2400" dirty="0">
                    <a:solidFill>
                      <a:srgbClr val="FF0000"/>
                    </a:solidFill>
                  </a:rPr>
                  <a:t> </a:t>
                </a:r>
                <a:endParaRPr lang="fr-FR" sz="2400" dirty="0"/>
              </a:p>
            </p:txBody>
          </p:sp>
        </p:grp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6AEBDABA-B7D2-4FC5-B32E-2B89D813CB9F}"/>
                </a:ext>
              </a:extLst>
            </p:cNvPr>
            <p:cNvGrpSpPr/>
            <p:nvPr/>
          </p:nvGrpSpPr>
          <p:grpSpPr>
            <a:xfrm>
              <a:off x="2936834" y="3209808"/>
              <a:ext cx="2551967" cy="1226714"/>
              <a:chOff x="1455046" y="1823003"/>
              <a:chExt cx="2218232" cy="1226714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CA46CD08-C149-4CFC-8DB2-75707405C93E}"/>
                  </a:ext>
                </a:extLst>
              </p:cNvPr>
              <p:cNvGrpSpPr/>
              <p:nvPr/>
            </p:nvGrpSpPr>
            <p:grpSpPr>
              <a:xfrm>
                <a:off x="1455046" y="1823003"/>
                <a:ext cx="1439914" cy="1226714"/>
                <a:chOff x="2432871" y="3473512"/>
                <a:chExt cx="1439914" cy="1226714"/>
              </a:xfrm>
            </p:grpSpPr>
            <p:grpSp>
              <p:nvGrpSpPr>
                <p:cNvPr id="18" name="Groupe 17">
                  <a:extLst>
                    <a:ext uri="{FF2B5EF4-FFF2-40B4-BE49-F238E27FC236}">
                      <a16:creationId xmlns:a16="http://schemas.microsoft.com/office/drawing/2014/main" id="{14692AFC-F53A-465F-9A99-B1420F56CD68}"/>
                    </a:ext>
                  </a:extLst>
                </p:cNvPr>
                <p:cNvGrpSpPr/>
                <p:nvPr/>
              </p:nvGrpSpPr>
              <p:grpSpPr>
                <a:xfrm>
                  <a:off x="2432871" y="3536266"/>
                  <a:ext cx="1074817" cy="1163960"/>
                  <a:chOff x="5085436" y="1105903"/>
                  <a:chExt cx="760732" cy="1163960"/>
                </a:xfrm>
              </p:grpSpPr>
              <p:sp>
                <p:nvSpPr>
                  <p:cNvPr id="20" name="ZoneTexte 19">
                    <a:extLst>
                      <a:ext uri="{FF2B5EF4-FFF2-40B4-BE49-F238E27FC236}">
                        <a16:creationId xmlns:a16="http://schemas.microsoft.com/office/drawing/2014/main" id="{3D4A10E4-8378-4D78-AE17-1E8207B81038}"/>
                      </a:ext>
                    </a:extLst>
                  </p:cNvPr>
                  <p:cNvSpPr txBox="1"/>
                  <p:nvPr/>
                </p:nvSpPr>
                <p:spPr>
                  <a:xfrm>
                    <a:off x="5221327" y="1105903"/>
                    <a:ext cx="20618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2400" dirty="0"/>
                      <a:t>A</a:t>
                    </a:r>
                  </a:p>
                </p:txBody>
              </p:sp>
              <p:sp>
                <p:nvSpPr>
                  <p:cNvPr id="21" name="ZoneTexte 20">
                    <a:extLst>
                      <a:ext uri="{FF2B5EF4-FFF2-40B4-BE49-F238E27FC236}">
                        <a16:creationId xmlns:a16="http://schemas.microsoft.com/office/drawing/2014/main" id="{A83FD6EC-E9E9-48AF-BB53-4E774BBA6988}"/>
                      </a:ext>
                    </a:extLst>
                  </p:cNvPr>
                  <p:cNvSpPr txBox="1"/>
                  <p:nvPr/>
                </p:nvSpPr>
                <p:spPr>
                  <a:xfrm>
                    <a:off x="5085436" y="1808198"/>
                    <a:ext cx="56069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2400" dirty="0" err="1"/>
                      <a:t>Z+i</a:t>
                    </a:r>
                    <a:endParaRPr lang="fr-FR" sz="2400" dirty="0"/>
                  </a:p>
                </p:txBody>
              </p:sp>
              <p:sp>
                <p:nvSpPr>
                  <p:cNvPr id="22" name="ZoneTexte 21">
                    <a:extLst>
                      <a:ext uri="{FF2B5EF4-FFF2-40B4-BE49-F238E27FC236}">
                        <a16:creationId xmlns:a16="http://schemas.microsoft.com/office/drawing/2014/main" id="{6B5D5E28-18BE-4BC3-9128-0EDFC3C5799E}"/>
                      </a:ext>
                    </a:extLst>
                  </p:cNvPr>
                  <p:cNvSpPr txBox="1"/>
                  <p:nvPr/>
                </p:nvSpPr>
                <p:spPr>
                  <a:xfrm>
                    <a:off x="5365783" y="1133885"/>
                    <a:ext cx="480385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6600" dirty="0">
                        <a:solidFill>
                          <a:srgbClr val="FF0000"/>
                        </a:solidFill>
                      </a:rPr>
                      <a:t>X</a:t>
                    </a:r>
                  </a:p>
                </p:txBody>
              </p:sp>
            </p:grp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04F2F3A9-918B-4CD9-989F-1EBFA7BE5E62}"/>
                    </a:ext>
                  </a:extLst>
                </p:cNvPr>
                <p:cNvSpPr txBox="1"/>
                <p:nvPr/>
              </p:nvSpPr>
              <p:spPr>
                <a:xfrm>
                  <a:off x="3282874" y="3473512"/>
                  <a:ext cx="58991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3200" dirty="0">
                      <a:solidFill>
                        <a:srgbClr val="FF0000"/>
                      </a:solidFill>
                    </a:rPr>
                    <a:t>i</a:t>
                  </a:r>
                  <a:r>
                    <a:rPr lang="fr-FR" sz="3200" b="1" dirty="0">
                      <a:solidFill>
                        <a:srgbClr val="FF0000"/>
                      </a:solidFill>
                    </a:rPr>
                    <a:t>-</a:t>
                  </a: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145C20D-959F-49A1-95D7-6BF707BAAA18}"/>
                  </a:ext>
                </a:extLst>
              </p:cNvPr>
              <p:cNvSpPr/>
              <p:nvPr/>
            </p:nvSpPr>
            <p:spPr>
              <a:xfrm>
                <a:off x="2562076" y="2231537"/>
                <a:ext cx="11112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800" dirty="0"/>
                  <a:t>Anion</a:t>
                </a:r>
                <a:r>
                  <a:rPr lang="fr-FR" sz="2400" dirty="0">
                    <a:solidFill>
                      <a:srgbClr val="FF0000"/>
                    </a:solidFill>
                  </a:rPr>
                  <a:t> </a:t>
                </a:r>
                <a:endParaRPr lang="fr-FR" sz="2400" dirty="0"/>
              </a:p>
            </p:txBody>
          </p:sp>
        </p:grp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E54C8331-27CF-4102-B9CC-0F3EF40FCBC4}"/>
                </a:ext>
              </a:extLst>
            </p:cNvPr>
            <p:cNvGrpSpPr/>
            <p:nvPr/>
          </p:nvGrpSpPr>
          <p:grpSpPr>
            <a:xfrm>
              <a:off x="173745" y="2721022"/>
              <a:ext cx="925025" cy="1197634"/>
              <a:chOff x="5191456" y="1105903"/>
              <a:chExt cx="654712" cy="1147331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64D73A7-83FA-426D-969C-FBED77144FF7}"/>
                  </a:ext>
                </a:extLst>
              </p:cNvPr>
              <p:cNvSpPr txBox="1"/>
              <p:nvPr/>
            </p:nvSpPr>
            <p:spPr>
              <a:xfrm>
                <a:off x="5191456" y="1105903"/>
                <a:ext cx="2061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A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4A15929-1D9F-4009-AF6F-DE2CC4D8B78B}"/>
                  </a:ext>
                </a:extLst>
              </p:cNvPr>
              <p:cNvSpPr txBox="1"/>
              <p:nvPr/>
            </p:nvSpPr>
            <p:spPr>
              <a:xfrm>
                <a:off x="5213988" y="1791569"/>
                <a:ext cx="2314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Z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B6507C7-3965-4EA2-A49A-158CD4B8A982}"/>
                  </a:ext>
                </a:extLst>
              </p:cNvPr>
              <p:cNvSpPr txBox="1"/>
              <p:nvPr/>
            </p:nvSpPr>
            <p:spPr>
              <a:xfrm>
                <a:off x="5365783" y="1133885"/>
                <a:ext cx="48038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600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D66BF842-7297-4A58-BF98-863A244B19D9}"/>
                </a:ext>
              </a:extLst>
            </p:cNvPr>
            <p:cNvGrpSpPr/>
            <p:nvPr/>
          </p:nvGrpSpPr>
          <p:grpSpPr>
            <a:xfrm rot="20639110">
              <a:off x="1030502" y="2330223"/>
              <a:ext cx="2057776" cy="731953"/>
              <a:chOff x="1405455" y="2230022"/>
              <a:chExt cx="2057776" cy="731953"/>
            </a:xfrm>
            <a:solidFill>
              <a:schemeClr val="bg1"/>
            </a:solidFill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76CA925-701E-4BA2-9FF4-510A4D99291E}"/>
                  </a:ext>
                </a:extLst>
              </p:cNvPr>
              <p:cNvSpPr/>
              <p:nvPr/>
            </p:nvSpPr>
            <p:spPr>
              <a:xfrm>
                <a:off x="1427223" y="2230022"/>
                <a:ext cx="1738029" cy="584775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fr-FR" sz="3200" b="1" dirty="0">
                    <a:solidFill>
                      <a:srgbClr val="FF0000"/>
                    </a:solidFill>
                  </a:rPr>
                  <a:t>Perte d’é</a:t>
                </a:r>
                <a:endParaRPr lang="fr-FR" sz="3200" baseline="30000" dirty="0"/>
              </a:p>
            </p:txBody>
          </p:sp>
          <p:sp>
            <p:nvSpPr>
              <p:cNvPr id="32" name="Flèche : droite 31">
                <a:extLst>
                  <a:ext uri="{FF2B5EF4-FFF2-40B4-BE49-F238E27FC236}">
                    <a16:creationId xmlns:a16="http://schemas.microsoft.com/office/drawing/2014/main" id="{DF9C9A3E-DEE9-4BB4-B2B5-3EAE39166EC9}"/>
                  </a:ext>
                </a:extLst>
              </p:cNvPr>
              <p:cNvSpPr/>
              <p:nvPr/>
            </p:nvSpPr>
            <p:spPr>
              <a:xfrm>
                <a:off x="1405455" y="2721022"/>
                <a:ext cx="2057776" cy="240953"/>
              </a:xfrm>
              <a:prstGeom prst="rightArrow">
                <a:avLst>
                  <a:gd name="adj1" fmla="val 39459"/>
                  <a:gd name="adj2" fmla="val 14487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D305E5DC-7559-49CD-8BCB-B0CA3A507820}"/>
                </a:ext>
              </a:extLst>
            </p:cNvPr>
            <p:cNvGrpSpPr/>
            <p:nvPr/>
          </p:nvGrpSpPr>
          <p:grpSpPr>
            <a:xfrm rot="747004">
              <a:off x="1047074" y="3527864"/>
              <a:ext cx="2078518" cy="712337"/>
              <a:chOff x="1384713" y="2721022"/>
              <a:chExt cx="2078518" cy="712337"/>
            </a:xfrm>
            <a:solidFill>
              <a:schemeClr val="bg1"/>
            </a:solidFill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E0AE128-289A-4047-AC4F-951EF018BF6E}"/>
                  </a:ext>
                </a:extLst>
              </p:cNvPr>
              <p:cNvSpPr/>
              <p:nvPr/>
            </p:nvSpPr>
            <p:spPr>
              <a:xfrm>
                <a:off x="1384713" y="2848584"/>
                <a:ext cx="1738029" cy="584775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fr-FR" sz="3200" b="1" dirty="0">
                    <a:solidFill>
                      <a:srgbClr val="FF0000"/>
                    </a:solidFill>
                  </a:rPr>
                  <a:t>gain d’é</a:t>
                </a:r>
                <a:endParaRPr lang="fr-FR" sz="3200" baseline="30000" dirty="0"/>
              </a:p>
            </p:txBody>
          </p:sp>
          <p:sp>
            <p:nvSpPr>
              <p:cNvPr id="36" name="Flèche : droite 35">
                <a:extLst>
                  <a:ext uri="{FF2B5EF4-FFF2-40B4-BE49-F238E27FC236}">
                    <a16:creationId xmlns:a16="http://schemas.microsoft.com/office/drawing/2014/main" id="{6CB49BDD-33D3-4BA5-8306-4E744C343320}"/>
                  </a:ext>
                </a:extLst>
              </p:cNvPr>
              <p:cNvSpPr/>
              <p:nvPr/>
            </p:nvSpPr>
            <p:spPr>
              <a:xfrm>
                <a:off x="1405455" y="2721022"/>
                <a:ext cx="2057776" cy="240953"/>
              </a:xfrm>
              <a:prstGeom prst="rightArrow">
                <a:avLst>
                  <a:gd name="adj1" fmla="val 39459"/>
                  <a:gd name="adj2" fmla="val 14487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3074" name="Picture 2" descr="Résultat de recherche d'images pour &quot;ionisation atome&quot;">
            <a:extLst>
              <a:ext uri="{FF2B5EF4-FFF2-40B4-BE49-F238E27FC236}">
                <a16:creationId xmlns:a16="http://schemas.microsoft.com/office/drawing/2014/main" id="{15F8393C-6D6A-4995-9867-3A072536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983" y="101416"/>
            <a:ext cx="5669241" cy="302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5049E08-B8D4-4336-8CC2-AD462A275D2E}"/>
              </a:ext>
            </a:extLst>
          </p:cNvPr>
          <p:cNvSpPr/>
          <p:nvPr/>
        </p:nvSpPr>
        <p:spPr>
          <a:xfrm>
            <a:off x="5469480" y="1448456"/>
            <a:ext cx="27547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Ionisation par irradiation </a:t>
            </a:r>
          </a:p>
          <a:p>
            <a:pPr algn="ctr"/>
            <a:r>
              <a:rPr lang="fr-FR" sz="2000" dirty="0">
                <a:solidFill>
                  <a:srgbClr val="FF0000"/>
                </a:solidFill>
              </a:rPr>
              <a:t>(rayonnement très puissant)</a:t>
            </a:r>
          </a:p>
        </p:txBody>
      </p:sp>
      <p:pic>
        <p:nvPicPr>
          <p:cNvPr id="3078" name="Picture 6" descr="https://media1.shmoop.com/images/chemistry/chembook_bonds_graphik_6.png">
            <a:extLst>
              <a:ext uri="{FF2B5EF4-FFF2-40B4-BE49-F238E27FC236}">
                <a16:creationId xmlns:a16="http://schemas.microsoft.com/office/drawing/2014/main" id="{F94C57BF-64AE-4A64-93D5-9B00CE1AA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9"/>
          <a:stretch/>
        </p:blipFill>
        <p:spPr bwMode="auto">
          <a:xfrm>
            <a:off x="7524117" y="3548454"/>
            <a:ext cx="4255163" cy="321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media1.shmoop.com/images/chemistry/chembook_bonds_graphik_5.png">
            <a:extLst>
              <a:ext uri="{FF2B5EF4-FFF2-40B4-BE49-F238E27FC236}">
                <a16:creationId xmlns:a16="http://schemas.microsoft.com/office/drawing/2014/main" id="{247559AB-6984-4443-B937-6FA5EEAD9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8"/>
          <a:stretch/>
        </p:blipFill>
        <p:spPr bwMode="auto">
          <a:xfrm>
            <a:off x="623703" y="3903481"/>
            <a:ext cx="4609210" cy="263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E954B518-700C-4950-A38B-2205FF15A4EA}"/>
              </a:ext>
            </a:extLst>
          </p:cNvPr>
          <p:cNvGrpSpPr/>
          <p:nvPr/>
        </p:nvGrpSpPr>
        <p:grpSpPr>
          <a:xfrm>
            <a:off x="5482130" y="2527234"/>
            <a:ext cx="2824487" cy="1138519"/>
            <a:chOff x="3785886" y="2586140"/>
            <a:chExt cx="6181108" cy="113851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40677FD-DD59-4F09-9356-DB4227F08942}"/>
                </a:ext>
              </a:extLst>
            </p:cNvPr>
            <p:cNvSpPr/>
            <p:nvPr/>
          </p:nvSpPr>
          <p:spPr>
            <a:xfrm>
              <a:off x="3785886" y="2586140"/>
              <a:ext cx="618110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dirty="0">
                  <a:solidFill>
                    <a:srgbClr val="FF0000"/>
                  </a:solidFill>
                </a:rPr>
                <a:t>Ionisation par</a:t>
              </a:r>
            </a:p>
            <a:p>
              <a:pPr algn="ctr"/>
              <a:r>
                <a:rPr lang="fr-FR" sz="2000" dirty="0">
                  <a:solidFill>
                    <a:srgbClr val="FF0000"/>
                  </a:solidFill>
                </a:rPr>
                <a:t> affinité électronique </a:t>
              </a:r>
            </a:p>
            <a:p>
              <a:pPr algn="ctr"/>
              <a:r>
                <a:rPr lang="fr-FR" sz="2000" dirty="0">
                  <a:solidFill>
                    <a:srgbClr val="FF0000"/>
                  </a:solidFill>
                </a:rPr>
                <a:t>(électronégativité        )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4163BE4-8A40-44A8-9DA2-D54492974FED}"/>
                </a:ext>
              </a:extLst>
            </p:cNvPr>
            <p:cNvSpPr/>
            <p:nvPr/>
          </p:nvSpPr>
          <p:spPr>
            <a:xfrm>
              <a:off x="8500864" y="3139884"/>
              <a:ext cx="4331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3200" dirty="0">
                  <a:solidFill>
                    <a:srgbClr val="FF0000"/>
                  </a:solidFill>
                  <a:latin typeface="Curlz MT" panose="04040404050702020202" pitchFamily="82" charset="0"/>
                </a:rPr>
                <a:t>X</a:t>
              </a:r>
              <a:endParaRPr lang="fr-FR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7DCFC7CD-EA11-448B-A9F5-6C3482720EFA}"/>
              </a:ext>
            </a:extLst>
          </p:cNvPr>
          <p:cNvSpPr/>
          <p:nvPr/>
        </p:nvSpPr>
        <p:spPr>
          <a:xfrm>
            <a:off x="1640147" y="6069933"/>
            <a:ext cx="1484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000" dirty="0">
                <a:latin typeface="Curlz MT" panose="04040404050702020202" pitchFamily="82" charset="0"/>
              </a:rPr>
              <a:t>∆X </a:t>
            </a:r>
            <a:r>
              <a:rPr lang="fr-FR" sz="2800" dirty="0">
                <a:latin typeface="Curlz MT" panose="04040404050702020202" pitchFamily="82" charset="0"/>
              </a:rPr>
              <a:t>= </a:t>
            </a:r>
            <a:r>
              <a:rPr lang="fr-FR" sz="2800" dirty="0">
                <a:latin typeface="+mj-lt"/>
              </a:rPr>
              <a:t>0</a:t>
            </a:r>
            <a:endParaRPr lang="fr-FR" sz="4000" dirty="0">
              <a:latin typeface="+mj-lt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07A7EFE-5194-4EC7-8614-B60589929880}"/>
              </a:ext>
            </a:extLst>
          </p:cNvPr>
          <p:cNvSpPr/>
          <p:nvPr/>
        </p:nvSpPr>
        <p:spPr>
          <a:xfrm>
            <a:off x="7703724" y="6008085"/>
            <a:ext cx="23832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000" dirty="0">
                <a:latin typeface="Curlz MT" panose="04040404050702020202" pitchFamily="82" charset="0"/>
              </a:rPr>
              <a:t>∆X </a:t>
            </a:r>
            <a:r>
              <a:rPr lang="fr-FR" sz="2400" dirty="0"/>
              <a:t>très grande</a:t>
            </a:r>
            <a:endParaRPr lang="fr-FR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70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0"/>
    </mc:Choice>
    <mc:Fallback xmlns="">
      <p:transition spd="slow" advTm="10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7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AB9F90-6231-4FE4-B43E-4AC89A24E801}"/>
              </a:ext>
            </a:extLst>
          </p:cNvPr>
          <p:cNvSpPr/>
          <p:nvPr/>
        </p:nvSpPr>
        <p:spPr>
          <a:xfrm>
            <a:off x="116357" y="0"/>
            <a:ext cx="3184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Questions et réponses 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965AD0-B02C-4A5A-9CBB-B5D673C14568}"/>
              </a:ext>
            </a:extLst>
          </p:cNvPr>
          <p:cNvSpPr/>
          <p:nvPr/>
        </p:nvSpPr>
        <p:spPr>
          <a:xfrm>
            <a:off x="52578" y="439292"/>
            <a:ext cx="38672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/>
              <a:t>Question 4: </a:t>
            </a:r>
            <a:r>
              <a:rPr lang="fr-FR" sz="2000" dirty="0"/>
              <a:t>longueur d’onde  </a:t>
            </a:r>
            <a:r>
              <a:rPr lang="fr-FR" sz="2400" b="1" dirty="0">
                <a:sym typeface="Symbol" panose="05050102010706020507" pitchFamily="18" charset="2"/>
              </a:rPr>
              <a:t></a:t>
            </a:r>
            <a:r>
              <a:rPr lang="fr-FR" sz="2000" dirty="0">
                <a:sym typeface="Symbol" panose="05050102010706020507" pitchFamily="18" charset="2"/>
              </a:rPr>
              <a:t> 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000" dirty="0">
                <a:sym typeface="Symbol" panose="05050102010706020507" pitchFamily="18" charset="2"/>
              </a:rPr>
              <a:t>Loi de Louis Victor de Broglie</a:t>
            </a:r>
            <a:endParaRPr lang="fr-FR" sz="2400" dirty="0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9FD32D01-30D4-4F8B-80B5-5A9ADE975191}"/>
              </a:ext>
            </a:extLst>
          </p:cNvPr>
          <p:cNvSpPr/>
          <p:nvPr/>
        </p:nvSpPr>
        <p:spPr>
          <a:xfrm>
            <a:off x="1702873" y="1971923"/>
            <a:ext cx="3971925" cy="2932436"/>
          </a:xfrm>
          <a:custGeom>
            <a:avLst/>
            <a:gdLst>
              <a:gd name="connsiteX0" fmla="*/ 0 w 3971925"/>
              <a:gd name="connsiteY0" fmla="*/ 659159 h 2932436"/>
              <a:gd name="connsiteX1" fmla="*/ 247650 w 3971925"/>
              <a:gd name="connsiteY1" fmla="*/ 49559 h 2932436"/>
              <a:gd name="connsiteX2" fmla="*/ 1000125 w 3971925"/>
              <a:gd name="connsiteY2" fmla="*/ 1811684 h 2932436"/>
              <a:gd name="connsiteX3" fmla="*/ 1924050 w 3971925"/>
              <a:gd name="connsiteY3" fmla="*/ 382934 h 2932436"/>
              <a:gd name="connsiteX4" fmla="*/ 3086100 w 3971925"/>
              <a:gd name="connsiteY4" fmla="*/ 2849909 h 2932436"/>
              <a:gd name="connsiteX5" fmla="*/ 3971925 w 3971925"/>
              <a:gd name="connsiteY5" fmla="*/ 2106959 h 293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1925" h="2932436">
                <a:moveTo>
                  <a:pt x="0" y="659159"/>
                </a:moveTo>
                <a:cubicBezTo>
                  <a:pt x="40481" y="258315"/>
                  <a:pt x="80963" y="-142528"/>
                  <a:pt x="247650" y="49559"/>
                </a:cubicBezTo>
                <a:cubicBezTo>
                  <a:pt x="414337" y="241646"/>
                  <a:pt x="720725" y="1756122"/>
                  <a:pt x="1000125" y="1811684"/>
                </a:cubicBezTo>
                <a:cubicBezTo>
                  <a:pt x="1279525" y="1867247"/>
                  <a:pt x="1576388" y="209897"/>
                  <a:pt x="1924050" y="382934"/>
                </a:cubicBezTo>
                <a:cubicBezTo>
                  <a:pt x="2271712" y="555971"/>
                  <a:pt x="2744788" y="2562572"/>
                  <a:pt x="3086100" y="2849909"/>
                </a:cubicBezTo>
                <a:cubicBezTo>
                  <a:pt x="3427412" y="3137246"/>
                  <a:pt x="3699668" y="2622102"/>
                  <a:pt x="3971925" y="2106959"/>
                </a:cubicBezTo>
              </a:path>
            </a:pathLst>
          </a:custGeom>
          <a:pattFill prst="pct20">
            <a:fgClr>
              <a:srgbClr val="FF0000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640CF2EF-BF9C-4F8A-9111-C9FE808F3082}"/>
              </a:ext>
            </a:extLst>
          </p:cNvPr>
          <p:cNvSpPr/>
          <p:nvPr/>
        </p:nvSpPr>
        <p:spPr>
          <a:xfrm>
            <a:off x="1176408" y="2645601"/>
            <a:ext cx="4652864" cy="1438275"/>
          </a:xfrm>
          <a:custGeom>
            <a:avLst/>
            <a:gdLst>
              <a:gd name="connsiteX0" fmla="*/ 511169 w 4652864"/>
              <a:gd name="connsiteY0" fmla="*/ 0 h 1438275"/>
              <a:gd name="connsiteX1" fmla="*/ 101594 w 4652864"/>
              <a:gd name="connsiteY1" fmla="*/ 228600 h 1438275"/>
              <a:gd name="connsiteX2" fmla="*/ 2178044 w 4652864"/>
              <a:gd name="connsiteY2" fmla="*/ 228600 h 1438275"/>
              <a:gd name="connsiteX3" fmla="*/ 1568444 w 4652864"/>
              <a:gd name="connsiteY3" fmla="*/ 876300 h 1438275"/>
              <a:gd name="connsiteX4" fmla="*/ 4321169 w 4652864"/>
              <a:gd name="connsiteY4" fmla="*/ 866775 h 1438275"/>
              <a:gd name="connsiteX5" fmla="*/ 4502144 w 4652864"/>
              <a:gd name="connsiteY5" fmla="*/ 1438275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2864" h="1438275">
                <a:moveTo>
                  <a:pt x="511169" y="0"/>
                </a:moveTo>
                <a:cubicBezTo>
                  <a:pt x="167475" y="95250"/>
                  <a:pt x="-176218" y="190500"/>
                  <a:pt x="101594" y="228600"/>
                </a:cubicBezTo>
                <a:cubicBezTo>
                  <a:pt x="379406" y="266700"/>
                  <a:pt x="1933569" y="120650"/>
                  <a:pt x="2178044" y="228600"/>
                </a:cubicBezTo>
                <a:cubicBezTo>
                  <a:pt x="2422519" y="336550"/>
                  <a:pt x="1211257" y="769938"/>
                  <a:pt x="1568444" y="876300"/>
                </a:cubicBezTo>
                <a:cubicBezTo>
                  <a:pt x="1925631" y="982662"/>
                  <a:pt x="3832219" y="773113"/>
                  <a:pt x="4321169" y="866775"/>
                </a:cubicBezTo>
                <a:cubicBezTo>
                  <a:pt x="4810119" y="960438"/>
                  <a:pt x="4656131" y="1199356"/>
                  <a:pt x="4502144" y="1438275"/>
                </a:cubicBezTo>
              </a:path>
            </a:pathLst>
          </a:custGeom>
          <a:solidFill>
            <a:schemeClr val="accent1">
              <a:alpha val="36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E931818-2207-49E2-AD47-689DE069E56A}"/>
              </a:ext>
            </a:extLst>
          </p:cNvPr>
          <p:cNvCxnSpPr>
            <a:cxnSpLocks/>
          </p:cNvCxnSpPr>
          <p:nvPr/>
        </p:nvCxnSpPr>
        <p:spPr>
          <a:xfrm>
            <a:off x="1261685" y="2494437"/>
            <a:ext cx="4977190" cy="1777526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28" name="Groupe 1027">
            <a:extLst>
              <a:ext uri="{FF2B5EF4-FFF2-40B4-BE49-F238E27FC236}">
                <a16:creationId xmlns:a16="http://schemas.microsoft.com/office/drawing/2014/main" id="{B4480B56-59B8-4337-BE76-38646F25A573}"/>
              </a:ext>
            </a:extLst>
          </p:cNvPr>
          <p:cNvGrpSpPr/>
          <p:nvPr/>
        </p:nvGrpSpPr>
        <p:grpSpPr>
          <a:xfrm>
            <a:off x="709093" y="2731633"/>
            <a:ext cx="2856879" cy="923619"/>
            <a:chOff x="143036" y="2209119"/>
            <a:chExt cx="2856879" cy="923619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CB6A41C5-F64A-4F70-BA43-6E38BE233A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036" y="2209119"/>
              <a:ext cx="1194371" cy="187109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902D6E1B-BEB7-42E9-9DE2-E7A646AB22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7407" y="2790953"/>
              <a:ext cx="1662508" cy="30379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A6DA9A41-918E-42F1-B0E8-3B27D4369B73}"/>
                </a:ext>
              </a:extLst>
            </p:cNvPr>
            <p:cNvCxnSpPr>
              <a:cxnSpLocks/>
            </p:cNvCxnSpPr>
            <p:nvPr/>
          </p:nvCxnSpPr>
          <p:spPr>
            <a:xfrm>
              <a:off x="263524" y="2381497"/>
              <a:ext cx="1274474" cy="667267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  <a:prstDash val="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1C1D296-AA87-483E-80A2-3E016B77070B}"/>
                </a:ext>
              </a:extLst>
            </p:cNvPr>
            <p:cNvSpPr/>
            <p:nvPr/>
          </p:nvSpPr>
          <p:spPr>
            <a:xfrm>
              <a:off x="301994" y="2609518"/>
              <a:ext cx="393634" cy="523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sym typeface="Symbol" panose="05050102010706020507" pitchFamily="18" charset="2"/>
                </a:rPr>
                <a:t></a:t>
              </a:r>
              <a:endParaRPr lang="fr-FR" sz="28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7F7B5640-7E18-419F-A335-48590AFCCCF8}"/>
              </a:ext>
            </a:extLst>
          </p:cNvPr>
          <p:cNvSpPr/>
          <p:nvPr/>
        </p:nvSpPr>
        <p:spPr>
          <a:xfrm>
            <a:off x="1702873" y="1971923"/>
            <a:ext cx="3971925" cy="2932436"/>
          </a:xfrm>
          <a:custGeom>
            <a:avLst/>
            <a:gdLst>
              <a:gd name="connsiteX0" fmla="*/ 0 w 3971925"/>
              <a:gd name="connsiteY0" fmla="*/ 659159 h 2932436"/>
              <a:gd name="connsiteX1" fmla="*/ 247650 w 3971925"/>
              <a:gd name="connsiteY1" fmla="*/ 49559 h 2932436"/>
              <a:gd name="connsiteX2" fmla="*/ 1000125 w 3971925"/>
              <a:gd name="connsiteY2" fmla="*/ 1811684 h 2932436"/>
              <a:gd name="connsiteX3" fmla="*/ 1924050 w 3971925"/>
              <a:gd name="connsiteY3" fmla="*/ 382934 h 2932436"/>
              <a:gd name="connsiteX4" fmla="*/ 3086100 w 3971925"/>
              <a:gd name="connsiteY4" fmla="*/ 2849909 h 2932436"/>
              <a:gd name="connsiteX5" fmla="*/ 3971925 w 3971925"/>
              <a:gd name="connsiteY5" fmla="*/ 2106959 h 293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1925" h="2932436">
                <a:moveTo>
                  <a:pt x="0" y="659159"/>
                </a:moveTo>
                <a:cubicBezTo>
                  <a:pt x="40481" y="258315"/>
                  <a:pt x="80963" y="-142528"/>
                  <a:pt x="247650" y="49559"/>
                </a:cubicBezTo>
                <a:cubicBezTo>
                  <a:pt x="414337" y="241646"/>
                  <a:pt x="720725" y="1756122"/>
                  <a:pt x="1000125" y="1811684"/>
                </a:cubicBezTo>
                <a:cubicBezTo>
                  <a:pt x="1279525" y="1867247"/>
                  <a:pt x="1576388" y="209897"/>
                  <a:pt x="1924050" y="382934"/>
                </a:cubicBezTo>
                <a:cubicBezTo>
                  <a:pt x="2271712" y="555971"/>
                  <a:pt x="2744788" y="2562572"/>
                  <a:pt x="3086100" y="2849909"/>
                </a:cubicBezTo>
                <a:cubicBezTo>
                  <a:pt x="3427412" y="3137246"/>
                  <a:pt x="3699668" y="2622102"/>
                  <a:pt x="3971925" y="210695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orme libre : forme 38">
            <a:extLst>
              <a:ext uri="{FF2B5EF4-FFF2-40B4-BE49-F238E27FC236}">
                <a16:creationId xmlns:a16="http://schemas.microsoft.com/office/drawing/2014/main" id="{FE0E1B04-E65C-45F9-9516-0B4B8AD52DB0}"/>
              </a:ext>
            </a:extLst>
          </p:cNvPr>
          <p:cNvSpPr/>
          <p:nvPr/>
        </p:nvSpPr>
        <p:spPr>
          <a:xfrm>
            <a:off x="1176408" y="2645601"/>
            <a:ext cx="4652864" cy="1438275"/>
          </a:xfrm>
          <a:custGeom>
            <a:avLst/>
            <a:gdLst>
              <a:gd name="connsiteX0" fmla="*/ 511169 w 4652864"/>
              <a:gd name="connsiteY0" fmla="*/ 0 h 1438275"/>
              <a:gd name="connsiteX1" fmla="*/ 101594 w 4652864"/>
              <a:gd name="connsiteY1" fmla="*/ 228600 h 1438275"/>
              <a:gd name="connsiteX2" fmla="*/ 2178044 w 4652864"/>
              <a:gd name="connsiteY2" fmla="*/ 228600 h 1438275"/>
              <a:gd name="connsiteX3" fmla="*/ 1568444 w 4652864"/>
              <a:gd name="connsiteY3" fmla="*/ 876300 h 1438275"/>
              <a:gd name="connsiteX4" fmla="*/ 4321169 w 4652864"/>
              <a:gd name="connsiteY4" fmla="*/ 866775 h 1438275"/>
              <a:gd name="connsiteX5" fmla="*/ 4502144 w 4652864"/>
              <a:gd name="connsiteY5" fmla="*/ 1438275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2864" h="1438275">
                <a:moveTo>
                  <a:pt x="511169" y="0"/>
                </a:moveTo>
                <a:cubicBezTo>
                  <a:pt x="167475" y="95250"/>
                  <a:pt x="-176218" y="190500"/>
                  <a:pt x="101594" y="228600"/>
                </a:cubicBezTo>
                <a:cubicBezTo>
                  <a:pt x="379406" y="266700"/>
                  <a:pt x="1933569" y="120650"/>
                  <a:pt x="2178044" y="228600"/>
                </a:cubicBezTo>
                <a:cubicBezTo>
                  <a:pt x="2422519" y="336550"/>
                  <a:pt x="1211257" y="769938"/>
                  <a:pt x="1568444" y="876300"/>
                </a:cubicBezTo>
                <a:cubicBezTo>
                  <a:pt x="1925631" y="982662"/>
                  <a:pt x="3832219" y="773113"/>
                  <a:pt x="4321169" y="866775"/>
                </a:cubicBezTo>
                <a:cubicBezTo>
                  <a:pt x="4810119" y="960438"/>
                  <a:pt x="4656131" y="1199356"/>
                  <a:pt x="4502144" y="1438275"/>
                </a:cubicBezTo>
              </a:path>
            </a:pathLst>
          </a:custGeom>
          <a:noFill/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74D05FA-A09B-4622-92D6-946493028F74}"/>
              </a:ext>
            </a:extLst>
          </p:cNvPr>
          <p:cNvGrpSpPr/>
          <p:nvPr/>
        </p:nvGrpSpPr>
        <p:grpSpPr>
          <a:xfrm>
            <a:off x="1857628" y="1484206"/>
            <a:ext cx="1725527" cy="1829261"/>
            <a:chOff x="1709760" y="2404458"/>
            <a:chExt cx="1696220" cy="1829261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33FBFEDE-5FF5-4EBF-8E20-259BDDBB0B05}"/>
                </a:ext>
              </a:extLst>
            </p:cNvPr>
            <p:cNvCxnSpPr/>
            <p:nvPr/>
          </p:nvCxnSpPr>
          <p:spPr>
            <a:xfrm>
              <a:off x="1709760" y="2531745"/>
              <a:ext cx="66872" cy="11201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5CD191F1-00CD-4A24-9A78-1B28712444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89311" y="2829719"/>
              <a:ext cx="16669" cy="14040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BC0C4E76-B971-4192-8865-3B24DBF2C220}"/>
                </a:ext>
              </a:extLst>
            </p:cNvPr>
            <p:cNvCxnSpPr>
              <a:cxnSpLocks/>
            </p:cNvCxnSpPr>
            <p:nvPr/>
          </p:nvCxnSpPr>
          <p:spPr>
            <a:xfrm>
              <a:off x="1709760" y="2718854"/>
              <a:ext cx="1694235" cy="32279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43DB8C5-7950-44D5-AE2E-2035525F14A6}"/>
                </a:ext>
              </a:extLst>
            </p:cNvPr>
            <p:cNvSpPr/>
            <p:nvPr/>
          </p:nvSpPr>
          <p:spPr>
            <a:xfrm>
              <a:off x="2399087" y="2404458"/>
              <a:ext cx="381836" cy="523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sz="2800" dirty="0">
                  <a:solidFill>
                    <a:srgbClr val="FF0000"/>
                  </a:solidFill>
                  <a:sym typeface="Symbol" panose="05050102010706020507" pitchFamily="18" charset="2"/>
                </a:rPr>
                <a:t>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36" name="Groupe 1035">
            <a:extLst>
              <a:ext uri="{FF2B5EF4-FFF2-40B4-BE49-F238E27FC236}">
                <a16:creationId xmlns:a16="http://schemas.microsoft.com/office/drawing/2014/main" id="{71199BB5-E125-4E13-ACCE-9CD5EFD83BFE}"/>
              </a:ext>
            </a:extLst>
          </p:cNvPr>
          <p:cNvGrpSpPr/>
          <p:nvPr/>
        </p:nvGrpSpPr>
        <p:grpSpPr>
          <a:xfrm>
            <a:off x="248134" y="1052121"/>
            <a:ext cx="1162894" cy="1593480"/>
            <a:chOff x="250843" y="1052121"/>
            <a:chExt cx="1162894" cy="1593480"/>
          </a:xfrm>
        </p:grpSpPr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0DBDAA19-7D71-435C-B5E4-1C251C732A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721" y="2494439"/>
              <a:ext cx="527634" cy="48336"/>
            </a:xfrm>
            <a:prstGeom prst="line">
              <a:avLst/>
            </a:prstGeom>
            <a:ln w="12700">
              <a:solidFill>
                <a:srgbClr val="0070C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DCA54F6A-B100-405D-B87E-82749DB6D5C2}"/>
                </a:ext>
              </a:extLst>
            </p:cNvPr>
            <p:cNvSpPr/>
            <p:nvPr/>
          </p:nvSpPr>
          <p:spPr>
            <a:xfrm>
              <a:off x="1151028" y="2376715"/>
              <a:ext cx="113506" cy="126206"/>
            </a:xfrm>
            <a:custGeom>
              <a:avLst/>
              <a:gdLst>
                <a:gd name="connsiteX0" fmla="*/ 0 w 101600"/>
                <a:gd name="connsiteY0" fmla="*/ 0 h 114300"/>
                <a:gd name="connsiteX1" fmla="*/ 101600 w 101600"/>
                <a:gd name="connsiteY1" fmla="*/ 0 h 114300"/>
                <a:gd name="connsiteX2" fmla="*/ 101600 w 101600"/>
                <a:gd name="connsiteY2" fmla="*/ 114300 h 114300"/>
                <a:gd name="connsiteX3" fmla="*/ 0 w 101600"/>
                <a:gd name="connsiteY3" fmla="*/ 114300 h 114300"/>
                <a:gd name="connsiteX4" fmla="*/ 0 w 101600"/>
                <a:gd name="connsiteY4" fmla="*/ 0 h 114300"/>
                <a:gd name="connsiteX0" fmla="*/ 0 w 101600"/>
                <a:gd name="connsiteY0" fmla="*/ 2381 h 116681"/>
                <a:gd name="connsiteX1" fmla="*/ 92075 w 101600"/>
                <a:gd name="connsiteY1" fmla="*/ 0 h 116681"/>
                <a:gd name="connsiteX2" fmla="*/ 101600 w 101600"/>
                <a:gd name="connsiteY2" fmla="*/ 116681 h 116681"/>
                <a:gd name="connsiteX3" fmla="*/ 0 w 101600"/>
                <a:gd name="connsiteY3" fmla="*/ 116681 h 116681"/>
                <a:gd name="connsiteX4" fmla="*/ 0 w 101600"/>
                <a:gd name="connsiteY4" fmla="*/ 2381 h 116681"/>
                <a:gd name="connsiteX0" fmla="*/ 0 w 101600"/>
                <a:gd name="connsiteY0" fmla="*/ 2381 h 126206"/>
                <a:gd name="connsiteX1" fmla="*/ 92075 w 101600"/>
                <a:gd name="connsiteY1" fmla="*/ 0 h 126206"/>
                <a:gd name="connsiteX2" fmla="*/ 101600 w 101600"/>
                <a:gd name="connsiteY2" fmla="*/ 116681 h 126206"/>
                <a:gd name="connsiteX3" fmla="*/ 0 w 101600"/>
                <a:gd name="connsiteY3" fmla="*/ 126206 h 126206"/>
                <a:gd name="connsiteX4" fmla="*/ 0 w 101600"/>
                <a:gd name="connsiteY4" fmla="*/ 2381 h 126206"/>
                <a:gd name="connsiteX0" fmla="*/ 0 w 108744"/>
                <a:gd name="connsiteY0" fmla="*/ 14288 h 126206"/>
                <a:gd name="connsiteX1" fmla="*/ 99219 w 108744"/>
                <a:gd name="connsiteY1" fmla="*/ 0 h 126206"/>
                <a:gd name="connsiteX2" fmla="*/ 108744 w 108744"/>
                <a:gd name="connsiteY2" fmla="*/ 116681 h 126206"/>
                <a:gd name="connsiteX3" fmla="*/ 7144 w 108744"/>
                <a:gd name="connsiteY3" fmla="*/ 126206 h 126206"/>
                <a:gd name="connsiteX4" fmla="*/ 0 w 108744"/>
                <a:gd name="connsiteY4" fmla="*/ 14288 h 126206"/>
                <a:gd name="connsiteX0" fmla="*/ 0 w 111125"/>
                <a:gd name="connsiteY0" fmla="*/ 2381 h 126206"/>
                <a:gd name="connsiteX1" fmla="*/ 101600 w 111125"/>
                <a:gd name="connsiteY1" fmla="*/ 0 h 126206"/>
                <a:gd name="connsiteX2" fmla="*/ 111125 w 111125"/>
                <a:gd name="connsiteY2" fmla="*/ 116681 h 126206"/>
                <a:gd name="connsiteX3" fmla="*/ 9525 w 111125"/>
                <a:gd name="connsiteY3" fmla="*/ 126206 h 126206"/>
                <a:gd name="connsiteX4" fmla="*/ 0 w 111125"/>
                <a:gd name="connsiteY4" fmla="*/ 2381 h 126206"/>
                <a:gd name="connsiteX0" fmla="*/ 0 w 111125"/>
                <a:gd name="connsiteY0" fmla="*/ 11906 h 126206"/>
                <a:gd name="connsiteX1" fmla="*/ 101600 w 111125"/>
                <a:gd name="connsiteY1" fmla="*/ 0 h 126206"/>
                <a:gd name="connsiteX2" fmla="*/ 111125 w 111125"/>
                <a:gd name="connsiteY2" fmla="*/ 116681 h 126206"/>
                <a:gd name="connsiteX3" fmla="*/ 9525 w 111125"/>
                <a:gd name="connsiteY3" fmla="*/ 126206 h 126206"/>
                <a:gd name="connsiteX4" fmla="*/ 0 w 111125"/>
                <a:gd name="connsiteY4" fmla="*/ 11906 h 126206"/>
                <a:gd name="connsiteX0" fmla="*/ 0 w 111125"/>
                <a:gd name="connsiteY0" fmla="*/ 4762 h 126206"/>
                <a:gd name="connsiteX1" fmla="*/ 101600 w 111125"/>
                <a:gd name="connsiteY1" fmla="*/ 0 h 126206"/>
                <a:gd name="connsiteX2" fmla="*/ 111125 w 111125"/>
                <a:gd name="connsiteY2" fmla="*/ 116681 h 126206"/>
                <a:gd name="connsiteX3" fmla="*/ 9525 w 111125"/>
                <a:gd name="connsiteY3" fmla="*/ 126206 h 126206"/>
                <a:gd name="connsiteX4" fmla="*/ 0 w 111125"/>
                <a:gd name="connsiteY4" fmla="*/ 4762 h 126206"/>
                <a:gd name="connsiteX0" fmla="*/ 0 w 113506"/>
                <a:gd name="connsiteY0" fmla="*/ 9525 h 126206"/>
                <a:gd name="connsiteX1" fmla="*/ 103981 w 113506"/>
                <a:gd name="connsiteY1" fmla="*/ 0 h 126206"/>
                <a:gd name="connsiteX2" fmla="*/ 113506 w 113506"/>
                <a:gd name="connsiteY2" fmla="*/ 116681 h 126206"/>
                <a:gd name="connsiteX3" fmla="*/ 11906 w 113506"/>
                <a:gd name="connsiteY3" fmla="*/ 126206 h 126206"/>
                <a:gd name="connsiteX4" fmla="*/ 0 w 113506"/>
                <a:gd name="connsiteY4" fmla="*/ 9525 h 12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" h="126206">
                  <a:moveTo>
                    <a:pt x="0" y="9525"/>
                  </a:moveTo>
                  <a:lnTo>
                    <a:pt x="103981" y="0"/>
                  </a:lnTo>
                  <a:lnTo>
                    <a:pt x="113506" y="116681"/>
                  </a:lnTo>
                  <a:lnTo>
                    <a:pt x="11906" y="126206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1EFE36D9-CB68-4943-AF9C-D5C28880C054}"/>
                </a:ext>
              </a:extLst>
            </p:cNvPr>
            <p:cNvCxnSpPr>
              <a:cxnSpLocks/>
            </p:cNvCxnSpPr>
            <p:nvPr/>
          </p:nvCxnSpPr>
          <p:spPr>
            <a:xfrm>
              <a:off x="1216859" y="1971923"/>
              <a:ext cx="49372" cy="52721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5" name="ZoneTexte 1034">
                  <a:extLst>
                    <a:ext uri="{FF2B5EF4-FFF2-40B4-BE49-F238E27FC236}">
                      <a16:creationId xmlns:a16="http://schemas.microsoft.com/office/drawing/2014/main" id="{75630533-364C-48DF-AE7F-C21090593F57}"/>
                    </a:ext>
                  </a:extLst>
                </p:cNvPr>
                <p:cNvSpPr txBox="1"/>
                <p:nvPr/>
              </p:nvSpPr>
              <p:spPr>
                <a:xfrm>
                  <a:off x="996130" y="1052121"/>
                  <a:ext cx="417607" cy="78297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ctrlPr>
                              <a:rPr lang="fr-FR" sz="4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m:rPr>
                                <m:brk m:alnAt="1"/>
                              </m:rPr>
                              <a:rPr lang="fr-FR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groupCh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035" name="ZoneTexte 1034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5630533-364C-48DF-AE7F-C21090593F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130" y="1052121"/>
                  <a:ext cx="417607" cy="78297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id="{6305C56A-7CAE-49B1-B9B4-8DC8F49B5897}"/>
                    </a:ext>
                  </a:extLst>
                </p:cNvPr>
                <p:cNvSpPr txBox="1"/>
                <p:nvPr/>
              </p:nvSpPr>
              <p:spPr>
                <a:xfrm>
                  <a:off x="250843" y="1862630"/>
                  <a:ext cx="417607" cy="78297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ctrlPr>
                              <a:rPr lang="fr-FR" sz="40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fr-FR" sz="4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groupChr>
                      </m:oMath>
                    </m:oMathPara>
                  </a14:m>
                  <a:endParaRPr lang="fr-FR" sz="16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6305C56A-7CAE-49B1-B9B4-8DC8F49B58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843" y="1862630"/>
                  <a:ext cx="417607" cy="78297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2D3B8B61-8485-4B16-BD88-301971AC93E5}"/>
              </a:ext>
            </a:extLst>
          </p:cNvPr>
          <p:cNvGrpSpPr/>
          <p:nvPr/>
        </p:nvGrpSpPr>
        <p:grpSpPr>
          <a:xfrm>
            <a:off x="4475555" y="3499236"/>
            <a:ext cx="1351008" cy="1405123"/>
            <a:chOff x="4478264" y="3499236"/>
            <a:chExt cx="1351008" cy="1405123"/>
          </a:xfrm>
        </p:grpSpPr>
        <p:cxnSp>
          <p:nvCxnSpPr>
            <p:cNvPr id="1038" name="Connecteur droit 1037">
              <a:extLst>
                <a:ext uri="{FF2B5EF4-FFF2-40B4-BE49-F238E27FC236}">
                  <a16:creationId xmlns:a16="http://schemas.microsoft.com/office/drawing/2014/main" id="{13161981-895C-41BA-B9A3-A38C99FFAA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7709" y="3560618"/>
              <a:ext cx="677265" cy="263630"/>
            </a:xfrm>
            <a:prstGeom prst="line">
              <a:avLst/>
            </a:prstGeom>
            <a:ln w="3175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E2B29EB5-05C3-443C-B230-A36B46FE5B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4518" y="3824248"/>
              <a:ext cx="8611" cy="1080111"/>
            </a:xfrm>
            <a:prstGeom prst="line">
              <a:avLst/>
            </a:prstGeom>
            <a:ln w="3175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31E72582-032B-4860-B605-F9919B0DBD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2216" y="3690640"/>
              <a:ext cx="567056" cy="222186"/>
            </a:xfrm>
            <a:prstGeom prst="line">
              <a:avLst/>
            </a:prstGeom>
            <a:ln w="3175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7DD6F4A3-5E4B-4F68-B45A-68F261597C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2859" y="3499236"/>
              <a:ext cx="605288" cy="222186"/>
            </a:xfrm>
            <a:prstGeom prst="line">
              <a:avLst/>
            </a:prstGeom>
            <a:ln w="3175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FB9DBB5A-27A9-43E4-BFA4-6CD636AA00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1675" y="3499236"/>
              <a:ext cx="397825" cy="138872"/>
            </a:xfrm>
            <a:prstGeom prst="line">
              <a:avLst/>
            </a:prstGeom>
            <a:ln w="3175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DF8F4721-A295-4B16-B78A-0A29B198CCF7}"/>
                </a:ext>
              </a:extLst>
            </p:cNvPr>
            <p:cNvCxnSpPr>
              <a:cxnSpLocks/>
            </p:cNvCxnSpPr>
            <p:nvPr/>
          </p:nvCxnSpPr>
          <p:spPr>
            <a:xfrm>
              <a:off x="5262216" y="3940022"/>
              <a:ext cx="0" cy="826439"/>
            </a:xfrm>
            <a:prstGeom prst="line">
              <a:avLst/>
            </a:prstGeom>
            <a:ln w="3175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0F257510-518F-40D2-B64B-D3EA3A0011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2859" y="3723008"/>
              <a:ext cx="0" cy="1026766"/>
            </a:xfrm>
            <a:prstGeom prst="line">
              <a:avLst/>
            </a:prstGeom>
            <a:ln w="3175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0218087E-7F4F-4472-B212-BBCC6923D4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8264" y="3643962"/>
              <a:ext cx="6774" cy="622147"/>
            </a:xfrm>
            <a:prstGeom prst="line">
              <a:avLst/>
            </a:prstGeom>
            <a:ln w="3175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0814019A-1694-4ACE-9E3E-BF4EB39B6A33}"/>
              </a:ext>
            </a:extLst>
          </p:cNvPr>
          <p:cNvSpPr/>
          <p:nvPr/>
        </p:nvSpPr>
        <p:spPr>
          <a:xfrm>
            <a:off x="5999555" y="522189"/>
            <a:ext cx="61464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/>
              <a:t>Question 5: </a:t>
            </a:r>
            <a:r>
              <a:rPr lang="fr-FR" sz="2000" dirty="0"/>
              <a:t>Quelle est la différance entre</a:t>
            </a:r>
          </a:p>
          <a:p>
            <a:pPr algn="ctr"/>
            <a:r>
              <a:rPr lang="fr-FR" sz="2000" dirty="0"/>
              <a:t> masse théorique, masse expérimentale et masse réelle</a:t>
            </a:r>
            <a:r>
              <a:rPr lang="fr-FR" sz="2000" dirty="0">
                <a:sym typeface="Symbol" panose="05050102010706020507" pitchFamily="18" charset="2"/>
              </a:rPr>
              <a:t> ?</a:t>
            </a:r>
            <a:endParaRPr lang="fr-FR" sz="2400" b="1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14AA23E-2579-4B76-AF3E-E2BF41F7ACC9}"/>
              </a:ext>
            </a:extLst>
          </p:cNvPr>
          <p:cNvSpPr/>
          <p:nvPr/>
        </p:nvSpPr>
        <p:spPr>
          <a:xfrm rot="1230418">
            <a:off x="6219206" y="4343494"/>
            <a:ext cx="1697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Propagation</a:t>
            </a:r>
            <a:endParaRPr lang="fr-FR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CF3E84F-C261-45F7-9AFF-4114D2732FE2}"/>
              </a:ext>
            </a:extLst>
          </p:cNvPr>
          <p:cNvSpPr/>
          <p:nvPr/>
        </p:nvSpPr>
        <p:spPr>
          <a:xfrm>
            <a:off x="1064868" y="5403778"/>
            <a:ext cx="385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Une onde</a:t>
            </a:r>
            <a:r>
              <a:rPr lang="fr-FR" sz="2400" dirty="0">
                <a:solidFill>
                  <a:srgbClr val="FF0000"/>
                </a:solidFill>
              </a:rPr>
              <a:t> électro</a:t>
            </a:r>
            <a:r>
              <a:rPr lang="fr-FR" sz="2400" dirty="0">
                <a:solidFill>
                  <a:srgbClr val="0070C0"/>
                </a:solidFill>
              </a:rPr>
              <a:t>magnétique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4EDAAEA-F91B-47C3-B482-BFD733CEE9F1}"/>
              </a:ext>
            </a:extLst>
          </p:cNvPr>
          <p:cNvSpPr/>
          <p:nvPr/>
        </p:nvSpPr>
        <p:spPr>
          <a:xfrm>
            <a:off x="6374404" y="2171563"/>
            <a:ext cx="561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/>
              <a:t>Question 6: </a:t>
            </a:r>
          </a:p>
          <a:p>
            <a:pPr algn="ctr"/>
            <a:r>
              <a:rPr lang="fr-FR" sz="2000" dirty="0"/>
              <a:t>il y a combien de niveau dans l’atome d’hydrogène </a:t>
            </a:r>
            <a:r>
              <a:rPr lang="fr-FR" sz="2000" dirty="0">
                <a:sym typeface="Symbol" panose="05050102010706020507" pitchFamily="18" charset="2"/>
              </a:rPr>
              <a:t>?</a:t>
            </a:r>
          </a:p>
        </p:txBody>
      </p:sp>
      <p:pic>
        <p:nvPicPr>
          <p:cNvPr id="100" name="Picture 4" descr="Résultat de recherche d'images pour &quot;logo attention vectoriel&quot;">
            <a:extLst>
              <a:ext uri="{FF2B5EF4-FFF2-40B4-BE49-F238E27FC236}">
                <a16:creationId xmlns:a16="http://schemas.microsoft.com/office/drawing/2014/main" id="{804BED99-8D87-4059-93DB-73899FF5F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8875" y="439292"/>
            <a:ext cx="578879" cy="51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963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5"/>
    </mc:Choice>
    <mc:Fallback xmlns="">
      <p:transition spd="slow" advTm="19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38" grpId="0" animBg="1"/>
      <p:bldP spid="39" grpId="0" animBg="1"/>
      <p:bldP spid="94" grpId="0"/>
      <p:bldP spid="55" grpId="0"/>
      <p:bldP spid="96" grpId="0"/>
      <p:bldP spid="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>
            <a:extLst>
              <a:ext uri="{FF2B5EF4-FFF2-40B4-BE49-F238E27FC236}">
                <a16:creationId xmlns:a16="http://schemas.microsoft.com/office/drawing/2014/main" id="{1E0FF7D7-114F-4900-B849-E6114823CF76}"/>
              </a:ext>
            </a:extLst>
          </p:cNvPr>
          <p:cNvSpPr/>
          <p:nvPr/>
        </p:nvSpPr>
        <p:spPr>
          <a:xfrm>
            <a:off x="2034191" y="6552792"/>
            <a:ext cx="1561869" cy="296812"/>
          </a:xfrm>
          <a:custGeom>
            <a:avLst/>
            <a:gdLst>
              <a:gd name="connsiteX0" fmla="*/ 917502 w 3600000"/>
              <a:gd name="connsiteY0" fmla="*/ 231180 h 3600000"/>
              <a:gd name="connsiteX1" fmla="*/ 2762945 w 3600000"/>
              <a:gd name="connsiteY1" fmla="*/ 279231 h 3600000"/>
              <a:gd name="connsiteX2" fmla="*/ 1800000 w 3600000"/>
              <a:gd name="connsiteY2" fmla="*/ 1800000 h 3600000"/>
              <a:gd name="connsiteX3" fmla="*/ 917502 w 3600000"/>
              <a:gd name="connsiteY3" fmla="*/ 231180 h 3600000"/>
              <a:gd name="connsiteX0" fmla="*/ 917502 w 3600000"/>
              <a:gd name="connsiteY0" fmla="*/ 231180 h 3600000"/>
              <a:gd name="connsiteX1" fmla="*/ 2762945 w 3600000"/>
              <a:gd name="connsiteY1" fmla="*/ 279231 h 3600000"/>
              <a:gd name="connsiteX0" fmla="*/ 0 w 1845443"/>
              <a:gd name="connsiteY0" fmla="*/ 231180 h 561750"/>
              <a:gd name="connsiteX1" fmla="*/ 1845443 w 1845443"/>
              <a:gd name="connsiteY1" fmla="*/ 279231 h 561750"/>
              <a:gd name="connsiteX2" fmla="*/ 825348 w 1845443"/>
              <a:gd name="connsiteY2" fmla="*/ 561750 h 561750"/>
              <a:gd name="connsiteX3" fmla="*/ 0 w 1845443"/>
              <a:gd name="connsiteY3" fmla="*/ 231180 h 561750"/>
              <a:gd name="connsiteX0" fmla="*/ 0 w 1845443"/>
              <a:gd name="connsiteY0" fmla="*/ 231180 h 561750"/>
              <a:gd name="connsiteX1" fmla="*/ 1845443 w 1845443"/>
              <a:gd name="connsiteY1" fmla="*/ 279231 h 561750"/>
              <a:gd name="connsiteX0" fmla="*/ 0 w 1845443"/>
              <a:gd name="connsiteY0" fmla="*/ 231180 h 561750"/>
              <a:gd name="connsiteX1" fmla="*/ 1845443 w 1845443"/>
              <a:gd name="connsiteY1" fmla="*/ 279231 h 561750"/>
              <a:gd name="connsiteX2" fmla="*/ 825348 w 1845443"/>
              <a:gd name="connsiteY2" fmla="*/ 561750 h 561750"/>
              <a:gd name="connsiteX3" fmla="*/ 0 w 1845443"/>
              <a:gd name="connsiteY3" fmla="*/ 231180 h 561750"/>
              <a:gd name="connsiteX0" fmla="*/ 0 w 1845443"/>
              <a:gd name="connsiteY0" fmla="*/ 231180 h 561750"/>
              <a:gd name="connsiteX1" fmla="*/ 1845443 w 1845443"/>
              <a:gd name="connsiteY1" fmla="*/ 279231 h 561750"/>
              <a:gd name="connsiteX0" fmla="*/ 0 w 1845443"/>
              <a:gd name="connsiteY0" fmla="*/ 231180 h 561750"/>
              <a:gd name="connsiteX1" fmla="*/ 1845443 w 1845443"/>
              <a:gd name="connsiteY1" fmla="*/ 279231 h 561750"/>
              <a:gd name="connsiteX2" fmla="*/ 825348 w 1845443"/>
              <a:gd name="connsiteY2" fmla="*/ 561750 h 561750"/>
              <a:gd name="connsiteX3" fmla="*/ 0 w 1845443"/>
              <a:gd name="connsiteY3" fmla="*/ 231180 h 561750"/>
              <a:gd name="connsiteX0" fmla="*/ 0 w 1845443"/>
              <a:gd name="connsiteY0" fmla="*/ 231180 h 561750"/>
              <a:gd name="connsiteX1" fmla="*/ 1845443 w 1845443"/>
              <a:gd name="connsiteY1" fmla="*/ 279231 h 561750"/>
              <a:gd name="connsiteX0" fmla="*/ 0 w 1845443"/>
              <a:gd name="connsiteY0" fmla="*/ 231180 h 561750"/>
              <a:gd name="connsiteX1" fmla="*/ 1845443 w 1845443"/>
              <a:gd name="connsiteY1" fmla="*/ 279231 h 561750"/>
              <a:gd name="connsiteX2" fmla="*/ 825348 w 1845443"/>
              <a:gd name="connsiteY2" fmla="*/ 561750 h 561750"/>
              <a:gd name="connsiteX3" fmla="*/ 0 w 1845443"/>
              <a:gd name="connsiteY3" fmla="*/ 231180 h 561750"/>
              <a:gd name="connsiteX0" fmla="*/ 0 w 1845443"/>
              <a:gd name="connsiteY0" fmla="*/ 231180 h 561750"/>
              <a:gd name="connsiteX1" fmla="*/ 1845443 w 1845443"/>
              <a:gd name="connsiteY1" fmla="*/ 279231 h 561750"/>
              <a:gd name="connsiteX0" fmla="*/ 0 w 1845443"/>
              <a:gd name="connsiteY0" fmla="*/ 231180 h 561750"/>
              <a:gd name="connsiteX1" fmla="*/ 1845443 w 1845443"/>
              <a:gd name="connsiteY1" fmla="*/ 279231 h 561750"/>
              <a:gd name="connsiteX2" fmla="*/ 825348 w 1845443"/>
              <a:gd name="connsiteY2" fmla="*/ 561750 h 561750"/>
              <a:gd name="connsiteX3" fmla="*/ 0 w 1845443"/>
              <a:gd name="connsiteY3" fmla="*/ 231180 h 561750"/>
              <a:gd name="connsiteX0" fmla="*/ 0 w 1845443"/>
              <a:gd name="connsiteY0" fmla="*/ 231180 h 561750"/>
              <a:gd name="connsiteX1" fmla="*/ 1845443 w 1845443"/>
              <a:gd name="connsiteY1" fmla="*/ 279231 h 561750"/>
              <a:gd name="connsiteX0" fmla="*/ 72277 w 1917720"/>
              <a:gd name="connsiteY0" fmla="*/ 231180 h 568433"/>
              <a:gd name="connsiteX1" fmla="*/ 1917720 w 1917720"/>
              <a:gd name="connsiteY1" fmla="*/ 279231 h 568433"/>
              <a:gd name="connsiteX2" fmla="*/ 897625 w 1917720"/>
              <a:gd name="connsiteY2" fmla="*/ 561750 h 568433"/>
              <a:gd name="connsiteX3" fmla="*/ 489741 w 1917720"/>
              <a:gd name="connsiteY3" fmla="*/ 421446 h 568433"/>
              <a:gd name="connsiteX4" fmla="*/ 72277 w 1917720"/>
              <a:gd name="connsiteY4" fmla="*/ 231180 h 568433"/>
              <a:gd name="connsiteX0" fmla="*/ 72277 w 1917720"/>
              <a:gd name="connsiteY0" fmla="*/ 231180 h 568433"/>
              <a:gd name="connsiteX1" fmla="*/ 1917720 w 1917720"/>
              <a:gd name="connsiteY1" fmla="*/ 279231 h 568433"/>
              <a:gd name="connsiteX0" fmla="*/ 65624 w 1911067"/>
              <a:gd name="connsiteY0" fmla="*/ 231180 h 566597"/>
              <a:gd name="connsiteX1" fmla="*/ 1911067 w 1911067"/>
              <a:gd name="connsiteY1" fmla="*/ 279231 h 566597"/>
              <a:gd name="connsiteX2" fmla="*/ 890972 w 1911067"/>
              <a:gd name="connsiteY2" fmla="*/ 561750 h 566597"/>
              <a:gd name="connsiteX3" fmla="*/ 559288 w 1911067"/>
              <a:gd name="connsiteY3" fmla="*/ 364296 h 566597"/>
              <a:gd name="connsiteX4" fmla="*/ 65624 w 1911067"/>
              <a:gd name="connsiteY4" fmla="*/ 231180 h 566597"/>
              <a:gd name="connsiteX0" fmla="*/ 65624 w 1911067"/>
              <a:gd name="connsiteY0" fmla="*/ 231180 h 566597"/>
              <a:gd name="connsiteX1" fmla="*/ 1911067 w 1911067"/>
              <a:gd name="connsiteY1" fmla="*/ 279231 h 566597"/>
              <a:gd name="connsiteX0" fmla="*/ 65624 w 1911067"/>
              <a:gd name="connsiteY0" fmla="*/ 231180 h 441488"/>
              <a:gd name="connsiteX1" fmla="*/ 1911067 w 1911067"/>
              <a:gd name="connsiteY1" fmla="*/ 279231 h 441488"/>
              <a:gd name="connsiteX2" fmla="*/ 1214822 w 1911067"/>
              <a:gd name="connsiteY2" fmla="*/ 428400 h 441488"/>
              <a:gd name="connsiteX3" fmla="*/ 559288 w 1911067"/>
              <a:gd name="connsiteY3" fmla="*/ 364296 h 441488"/>
              <a:gd name="connsiteX4" fmla="*/ 65624 w 1911067"/>
              <a:gd name="connsiteY4" fmla="*/ 231180 h 441488"/>
              <a:gd name="connsiteX0" fmla="*/ 65624 w 1911067"/>
              <a:gd name="connsiteY0" fmla="*/ 231180 h 441488"/>
              <a:gd name="connsiteX1" fmla="*/ 1911067 w 1911067"/>
              <a:gd name="connsiteY1" fmla="*/ 279231 h 441488"/>
              <a:gd name="connsiteX0" fmla="*/ 65624 w 1966374"/>
              <a:gd name="connsiteY0" fmla="*/ 231180 h 441488"/>
              <a:gd name="connsiteX1" fmla="*/ 1911067 w 1966374"/>
              <a:gd name="connsiteY1" fmla="*/ 279231 h 441488"/>
              <a:gd name="connsiteX2" fmla="*/ 1492738 w 1966374"/>
              <a:gd name="connsiteY2" fmla="*/ 383346 h 441488"/>
              <a:gd name="connsiteX3" fmla="*/ 1214822 w 1966374"/>
              <a:gd name="connsiteY3" fmla="*/ 428400 h 441488"/>
              <a:gd name="connsiteX4" fmla="*/ 559288 w 1966374"/>
              <a:gd name="connsiteY4" fmla="*/ 364296 h 441488"/>
              <a:gd name="connsiteX5" fmla="*/ 65624 w 1966374"/>
              <a:gd name="connsiteY5" fmla="*/ 231180 h 441488"/>
              <a:gd name="connsiteX0" fmla="*/ 65624 w 1966374"/>
              <a:gd name="connsiteY0" fmla="*/ 231180 h 441488"/>
              <a:gd name="connsiteX1" fmla="*/ 1911067 w 1966374"/>
              <a:gd name="connsiteY1" fmla="*/ 279231 h 441488"/>
              <a:gd name="connsiteX0" fmla="*/ 65624 w 1966374"/>
              <a:gd name="connsiteY0" fmla="*/ 231180 h 387652"/>
              <a:gd name="connsiteX1" fmla="*/ 1911067 w 1966374"/>
              <a:gd name="connsiteY1" fmla="*/ 279231 h 387652"/>
              <a:gd name="connsiteX2" fmla="*/ 1492738 w 1966374"/>
              <a:gd name="connsiteY2" fmla="*/ 383346 h 387652"/>
              <a:gd name="connsiteX3" fmla="*/ 1253471 w 1966374"/>
              <a:gd name="connsiteY3" fmla="*/ 323378 h 387652"/>
              <a:gd name="connsiteX4" fmla="*/ 559288 w 1966374"/>
              <a:gd name="connsiteY4" fmla="*/ 364296 h 387652"/>
              <a:gd name="connsiteX5" fmla="*/ 65624 w 1966374"/>
              <a:gd name="connsiteY5" fmla="*/ 231180 h 387652"/>
              <a:gd name="connsiteX0" fmla="*/ 65624 w 1966374"/>
              <a:gd name="connsiteY0" fmla="*/ 231180 h 387652"/>
              <a:gd name="connsiteX1" fmla="*/ 1911067 w 1966374"/>
              <a:gd name="connsiteY1" fmla="*/ 279231 h 387652"/>
              <a:gd name="connsiteX0" fmla="*/ 62687 w 1963437"/>
              <a:gd name="connsiteY0" fmla="*/ 231180 h 387652"/>
              <a:gd name="connsiteX1" fmla="*/ 1908130 w 1963437"/>
              <a:gd name="connsiteY1" fmla="*/ 279231 h 387652"/>
              <a:gd name="connsiteX2" fmla="*/ 1489801 w 1963437"/>
              <a:gd name="connsiteY2" fmla="*/ 383346 h 387652"/>
              <a:gd name="connsiteX3" fmla="*/ 1250534 w 1963437"/>
              <a:gd name="connsiteY3" fmla="*/ 323378 h 387652"/>
              <a:gd name="connsiteX4" fmla="*/ 595000 w 1963437"/>
              <a:gd name="connsiteY4" fmla="*/ 285530 h 387652"/>
              <a:gd name="connsiteX5" fmla="*/ 62687 w 1963437"/>
              <a:gd name="connsiteY5" fmla="*/ 231180 h 387652"/>
              <a:gd name="connsiteX0" fmla="*/ 62687 w 1963437"/>
              <a:gd name="connsiteY0" fmla="*/ 231180 h 387652"/>
              <a:gd name="connsiteX1" fmla="*/ 1908130 w 1963437"/>
              <a:gd name="connsiteY1" fmla="*/ 279231 h 387652"/>
              <a:gd name="connsiteX0" fmla="*/ 62687 w 1963437"/>
              <a:gd name="connsiteY0" fmla="*/ 231180 h 342024"/>
              <a:gd name="connsiteX1" fmla="*/ 1908130 w 1963437"/>
              <a:gd name="connsiteY1" fmla="*/ 279231 h 342024"/>
              <a:gd name="connsiteX2" fmla="*/ 1489802 w 1963437"/>
              <a:gd name="connsiteY2" fmla="*/ 304580 h 342024"/>
              <a:gd name="connsiteX3" fmla="*/ 1250534 w 1963437"/>
              <a:gd name="connsiteY3" fmla="*/ 323378 h 342024"/>
              <a:gd name="connsiteX4" fmla="*/ 595000 w 1963437"/>
              <a:gd name="connsiteY4" fmla="*/ 285530 h 342024"/>
              <a:gd name="connsiteX5" fmla="*/ 62687 w 1963437"/>
              <a:gd name="connsiteY5" fmla="*/ 231180 h 342024"/>
              <a:gd name="connsiteX0" fmla="*/ 62687 w 1963437"/>
              <a:gd name="connsiteY0" fmla="*/ 231180 h 342024"/>
              <a:gd name="connsiteX1" fmla="*/ 1908130 w 1963437"/>
              <a:gd name="connsiteY1" fmla="*/ 279231 h 34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63437" h="342024" stroke="0" extrusionOk="0">
                <a:moveTo>
                  <a:pt x="62687" y="231180"/>
                </a:moveTo>
                <a:cubicBezTo>
                  <a:pt x="639842" y="-93483"/>
                  <a:pt x="1348653" y="-75027"/>
                  <a:pt x="1908130" y="279231"/>
                </a:cubicBezTo>
                <a:cubicBezTo>
                  <a:pt x="2133282" y="295067"/>
                  <a:pt x="1605843" y="279719"/>
                  <a:pt x="1489802" y="304580"/>
                </a:cubicBezTo>
                <a:cubicBezTo>
                  <a:pt x="1373761" y="329441"/>
                  <a:pt x="1393409" y="317028"/>
                  <a:pt x="1250534" y="323378"/>
                </a:cubicBezTo>
                <a:cubicBezTo>
                  <a:pt x="983963" y="359780"/>
                  <a:pt x="732558" y="340625"/>
                  <a:pt x="595000" y="285530"/>
                </a:cubicBezTo>
                <a:cubicBezTo>
                  <a:pt x="457442" y="230435"/>
                  <a:pt x="-203884" y="267582"/>
                  <a:pt x="62687" y="231180"/>
                </a:cubicBezTo>
                <a:close/>
              </a:path>
              <a:path w="1963437" h="342024" fill="none">
                <a:moveTo>
                  <a:pt x="62687" y="231180"/>
                </a:moveTo>
                <a:cubicBezTo>
                  <a:pt x="639842" y="-93483"/>
                  <a:pt x="1348653" y="-75027"/>
                  <a:pt x="1908130" y="279231"/>
                </a:cubicBezTo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  <a:lumMod val="68000"/>
                </a:schemeClr>
              </a:gs>
              <a:gs pos="40000">
                <a:schemeClr val="accent1">
                  <a:lumMod val="60000"/>
                  <a:lumOff val="40000"/>
                </a:schemeClr>
              </a:gs>
              <a:gs pos="72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21D05D9-5CC7-412A-B2B6-778501D12B1B}"/>
              </a:ext>
            </a:extLst>
          </p:cNvPr>
          <p:cNvCxnSpPr/>
          <p:nvPr/>
        </p:nvCxnSpPr>
        <p:spPr>
          <a:xfrm>
            <a:off x="2324101" y="2159376"/>
            <a:ext cx="922947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1514A9BB-5D2D-41F5-90F6-2A12445F92CD}"/>
              </a:ext>
            </a:extLst>
          </p:cNvPr>
          <p:cNvSpPr txBox="1"/>
          <p:nvPr/>
        </p:nvSpPr>
        <p:spPr>
          <a:xfrm>
            <a:off x="1346887" y="1931795"/>
            <a:ext cx="1031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25,97</a:t>
            </a:r>
            <a:r>
              <a:rPr lang="fr-FR" dirty="0"/>
              <a:t> Å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333940A-D994-4A84-B620-1C2FF1D0EFEB}"/>
              </a:ext>
            </a:extLst>
          </p:cNvPr>
          <p:cNvSpPr txBox="1"/>
          <p:nvPr/>
        </p:nvSpPr>
        <p:spPr>
          <a:xfrm>
            <a:off x="3292768" y="1947035"/>
            <a:ext cx="131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- 0,277 eV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932CA28-7905-4A6A-AC97-209B0B61A8B2}"/>
              </a:ext>
            </a:extLst>
          </p:cNvPr>
          <p:cNvCxnSpPr/>
          <p:nvPr/>
        </p:nvCxnSpPr>
        <p:spPr>
          <a:xfrm>
            <a:off x="2338412" y="6354375"/>
            <a:ext cx="922947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7FA119D7-DB9A-4ABE-8828-04E18B1B3DDE}"/>
              </a:ext>
            </a:extLst>
          </p:cNvPr>
          <p:cNvSpPr txBox="1"/>
          <p:nvPr/>
        </p:nvSpPr>
        <p:spPr>
          <a:xfrm>
            <a:off x="1345959" y="6139229"/>
            <a:ext cx="855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0,53</a:t>
            </a:r>
            <a:r>
              <a:rPr lang="fr-FR" dirty="0"/>
              <a:t> Å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D39F674-53AD-4F68-80FF-BE77B12F8A63}"/>
              </a:ext>
            </a:extLst>
          </p:cNvPr>
          <p:cNvSpPr txBox="1"/>
          <p:nvPr/>
        </p:nvSpPr>
        <p:spPr>
          <a:xfrm>
            <a:off x="3307080" y="6139229"/>
            <a:ext cx="131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- 13,6 eV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D8160D8E-231C-4C67-94FA-A36C8A051863}"/>
              </a:ext>
            </a:extLst>
          </p:cNvPr>
          <p:cNvCxnSpPr/>
          <p:nvPr/>
        </p:nvCxnSpPr>
        <p:spPr>
          <a:xfrm>
            <a:off x="2338413" y="3259995"/>
            <a:ext cx="922947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A2D79D94-7041-4B7A-B3A5-7607EAB34908}"/>
              </a:ext>
            </a:extLst>
          </p:cNvPr>
          <p:cNvSpPr txBox="1"/>
          <p:nvPr/>
        </p:nvSpPr>
        <p:spPr>
          <a:xfrm>
            <a:off x="1325881" y="3078134"/>
            <a:ext cx="1012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19,08</a:t>
            </a:r>
            <a:r>
              <a:rPr lang="fr-FR" dirty="0"/>
              <a:t> Å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BDA5740-0AA8-46A0-BF52-67A9C18A2A2C}"/>
              </a:ext>
            </a:extLst>
          </p:cNvPr>
          <p:cNvSpPr txBox="1"/>
          <p:nvPr/>
        </p:nvSpPr>
        <p:spPr>
          <a:xfrm>
            <a:off x="3307080" y="3062894"/>
            <a:ext cx="131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- 0,377 eV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E8CEB723-E1B4-4AFF-A542-131884E4D7B0}"/>
              </a:ext>
            </a:extLst>
          </p:cNvPr>
          <p:cNvCxnSpPr/>
          <p:nvPr/>
        </p:nvCxnSpPr>
        <p:spPr>
          <a:xfrm>
            <a:off x="2338413" y="4098195"/>
            <a:ext cx="922947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CE8CB59D-7E73-4F08-8F5D-54E6003D5F7D}"/>
              </a:ext>
            </a:extLst>
          </p:cNvPr>
          <p:cNvSpPr txBox="1"/>
          <p:nvPr/>
        </p:nvSpPr>
        <p:spPr>
          <a:xfrm>
            <a:off x="1325881" y="3916334"/>
            <a:ext cx="1012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13,25</a:t>
            </a:r>
            <a:r>
              <a:rPr lang="fr-FR" dirty="0"/>
              <a:t> Å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7D039FC-8663-48A8-8CD1-9DC31A688FAD}"/>
              </a:ext>
            </a:extLst>
          </p:cNvPr>
          <p:cNvSpPr txBox="1"/>
          <p:nvPr/>
        </p:nvSpPr>
        <p:spPr>
          <a:xfrm>
            <a:off x="3307080" y="3901094"/>
            <a:ext cx="131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- 0,544 eV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44FDB59-723F-4BB0-AF40-54CCF19D8FA6}"/>
              </a:ext>
            </a:extLst>
          </p:cNvPr>
          <p:cNvCxnSpPr/>
          <p:nvPr/>
        </p:nvCxnSpPr>
        <p:spPr>
          <a:xfrm>
            <a:off x="2353653" y="4936395"/>
            <a:ext cx="922947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615325F6-FB91-4AAC-99B5-55BB0FB23E12}"/>
              </a:ext>
            </a:extLst>
          </p:cNvPr>
          <p:cNvSpPr txBox="1"/>
          <p:nvPr/>
        </p:nvSpPr>
        <p:spPr>
          <a:xfrm>
            <a:off x="1371601" y="4754534"/>
            <a:ext cx="1012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8,48</a:t>
            </a:r>
            <a:r>
              <a:rPr lang="fr-FR" dirty="0"/>
              <a:t> Å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394B53A-82F1-41CC-BF10-ED736B407664}"/>
              </a:ext>
            </a:extLst>
          </p:cNvPr>
          <p:cNvSpPr txBox="1"/>
          <p:nvPr/>
        </p:nvSpPr>
        <p:spPr>
          <a:xfrm>
            <a:off x="3352800" y="4739294"/>
            <a:ext cx="131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- 0,85 eV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838B5DB-1126-4C94-93BA-2CF057082061}"/>
              </a:ext>
            </a:extLst>
          </p:cNvPr>
          <p:cNvCxnSpPr/>
          <p:nvPr/>
        </p:nvCxnSpPr>
        <p:spPr>
          <a:xfrm>
            <a:off x="2353653" y="5603550"/>
            <a:ext cx="922947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D4F33174-8C03-43F5-A931-C6E37BC60F82}"/>
              </a:ext>
            </a:extLst>
          </p:cNvPr>
          <p:cNvSpPr txBox="1"/>
          <p:nvPr/>
        </p:nvSpPr>
        <p:spPr>
          <a:xfrm>
            <a:off x="1341121" y="5317353"/>
            <a:ext cx="1012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4,77</a:t>
            </a:r>
            <a:r>
              <a:rPr lang="fr-FR" dirty="0"/>
              <a:t> Å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93B52AF-B2E8-4422-8DD0-AAF5EDD93E25}"/>
              </a:ext>
            </a:extLst>
          </p:cNvPr>
          <p:cNvSpPr txBox="1"/>
          <p:nvPr/>
        </p:nvSpPr>
        <p:spPr>
          <a:xfrm>
            <a:off x="3392660" y="5378313"/>
            <a:ext cx="131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- 1,51 eV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1BA8CAB-2C2D-456E-B606-621C41CCDDDA}"/>
              </a:ext>
            </a:extLst>
          </p:cNvPr>
          <p:cNvCxnSpPr/>
          <p:nvPr/>
        </p:nvCxnSpPr>
        <p:spPr>
          <a:xfrm>
            <a:off x="2353653" y="6050169"/>
            <a:ext cx="922947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30C35145-48D7-4A4C-BAFE-24ADF489C92B}"/>
              </a:ext>
            </a:extLst>
          </p:cNvPr>
          <p:cNvSpPr txBox="1"/>
          <p:nvPr/>
        </p:nvSpPr>
        <p:spPr>
          <a:xfrm>
            <a:off x="1341121" y="5868308"/>
            <a:ext cx="1012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2,12</a:t>
            </a:r>
            <a:r>
              <a:rPr lang="fr-FR" dirty="0"/>
              <a:t> Å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1CFC365-2810-454D-AD69-4D63B425B182}"/>
              </a:ext>
            </a:extLst>
          </p:cNvPr>
          <p:cNvSpPr txBox="1"/>
          <p:nvPr/>
        </p:nvSpPr>
        <p:spPr>
          <a:xfrm>
            <a:off x="3464343" y="5810440"/>
            <a:ext cx="131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- 3,4 eV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D54BF14-0655-4D66-8D32-C45712317852}"/>
              </a:ext>
            </a:extLst>
          </p:cNvPr>
          <p:cNvSpPr txBox="1"/>
          <p:nvPr/>
        </p:nvSpPr>
        <p:spPr>
          <a:xfrm>
            <a:off x="315420" y="6077674"/>
            <a:ext cx="67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n=1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3403AF7-3A98-4E5C-B22C-27908331F2E4}"/>
              </a:ext>
            </a:extLst>
          </p:cNvPr>
          <p:cNvSpPr txBox="1"/>
          <p:nvPr/>
        </p:nvSpPr>
        <p:spPr>
          <a:xfrm>
            <a:off x="315420" y="5743137"/>
            <a:ext cx="67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n=2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35256F1-DA90-4B23-B76E-17FD45CDAAB8}"/>
              </a:ext>
            </a:extLst>
          </p:cNvPr>
          <p:cNvSpPr txBox="1"/>
          <p:nvPr/>
        </p:nvSpPr>
        <p:spPr>
          <a:xfrm>
            <a:off x="317556" y="5240558"/>
            <a:ext cx="67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n=3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2E5A809-3D4D-40DE-B105-CFF0ADDB9F76}"/>
              </a:ext>
            </a:extLst>
          </p:cNvPr>
          <p:cNvSpPr txBox="1"/>
          <p:nvPr/>
        </p:nvSpPr>
        <p:spPr>
          <a:xfrm>
            <a:off x="303711" y="4689983"/>
            <a:ext cx="67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n=4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763A316-F053-42F5-9F34-D8C5E117046E}"/>
              </a:ext>
            </a:extLst>
          </p:cNvPr>
          <p:cNvSpPr txBox="1"/>
          <p:nvPr/>
        </p:nvSpPr>
        <p:spPr>
          <a:xfrm>
            <a:off x="331007" y="3833171"/>
            <a:ext cx="67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n=5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6242257-CE5F-4063-B075-6539789DA497}"/>
              </a:ext>
            </a:extLst>
          </p:cNvPr>
          <p:cNvSpPr txBox="1"/>
          <p:nvPr/>
        </p:nvSpPr>
        <p:spPr>
          <a:xfrm>
            <a:off x="350348" y="3015200"/>
            <a:ext cx="67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n=6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72F2EC8-E11A-473C-8B53-F2A063E9889F}"/>
              </a:ext>
            </a:extLst>
          </p:cNvPr>
          <p:cNvSpPr txBox="1"/>
          <p:nvPr/>
        </p:nvSpPr>
        <p:spPr>
          <a:xfrm>
            <a:off x="363799" y="1875594"/>
            <a:ext cx="67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n=7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F28699C-718A-44A6-8E03-B5E73B84D471}"/>
              </a:ext>
            </a:extLst>
          </p:cNvPr>
          <p:cNvSpPr txBox="1"/>
          <p:nvPr/>
        </p:nvSpPr>
        <p:spPr>
          <a:xfrm>
            <a:off x="699079" y="229870"/>
            <a:ext cx="2046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r = 0,53 (n²)    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E0D13CB-0315-403C-987D-5559D66A1803}"/>
              </a:ext>
            </a:extLst>
          </p:cNvPr>
          <p:cNvSpPr txBox="1"/>
          <p:nvPr/>
        </p:nvSpPr>
        <p:spPr>
          <a:xfrm>
            <a:off x="2996853" y="211884"/>
            <a:ext cx="1902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E = -13,6 /n²   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63FDBE03-CB02-4544-8C28-505B878291A4}"/>
              </a:ext>
            </a:extLst>
          </p:cNvPr>
          <p:cNvSpPr txBox="1"/>
          <p:nvPr/>
        </p:nvSpPr>
        <p:spPr>
          <a:xfrm>
            <a:off x="7750467" y="3237165"/>
            <a:ext cx="3999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Etat Excité instable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Electron lié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Quatrième état d’excitation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70C0"/>
                </a:solidFill>
              </a:rPr>
              <a:t>Energie Négative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27A2E6D7-291F-45BB-9147-4FE131A46C1C}"/>
              </a:ext>
            </a:extLst>
          </p:cNvPr>
          <p:cNvSpPr txBox="1"/>
          <p:nvPr/>
        </p:nvSpPr>
        <p:spPr>
          <a:xfrm>
            <a:off x="7648161" y="4954589"/>
            <a:ext cx="1893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Δ</a:t>
            </a:r>
            <a:r>
              <a:rPr lang="fr-FR" sz="2400" dirty="0"/>
              <a:t>E = E</a:t>
            </a:r>
            <a:r>
              <a:rPr lang="fr-FR" sz="2400" baseline="-25000" dirty="0"/>
              <a:t>5</a:t>
            </a:r>
            <a:r>
              <a:rPr lang="fr-FR" sz="2400" dirty="0"/>
              <a:t> – E</a:t>
            </a:r>
            <a:r>
              <a:rPr lang="fr-FR" sz="2400" baseline="-25000" dirty="0"/>
              <a:t>1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30B633F0-B890-4940-917D-63065A73AD7D}"/>
              </a:ext>
            </a:extLst>
          </p:cNvPr>
          <p:cNvSpPr/>
          <p:nvPr/>
        </p:nvSpPr>
        <p:spPr>
          <a:xfrm>
            <a:off x="6911578" y="798664"/>
            <a:ext cx="216000" cy="216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9B79124A-B9E7-41B1-9DA9-8ED79E6C5B8F}"/>
              </a:ext>
            </a:extLst>
          </p:cNvPr>
          <p:cNvCxnSpPr>
            <a:cxnSpLocks/>
          </p:cNvCxnSpPr>
          <p:nvPr/>
        </p:nvCxnSpPr>
        <p:spPr>
          <a:xfrm>
            <a:off x="2264349" y="1377233"/>
            <a:ext cx="982699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C9E0D957-B102-4D58-B73A-B5C725FAA1AA}"/>
              </a:ext>
            </a:extLst>
          </p:cNvPr>
          <p:cNvCxnSpPr>
            <a:cxnSpLocks/>
          </p:cNvCxnSpPr>
          <p:nvPr/>
        </p:nvCxnSpPr>
        <p:spPr>
          <a:xfrm flipV="1">
            <a:off x="6827520" y="906664"/>
            <a:ext cx="7858" cy="540000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ZoneTexte 93">
                <a:extLst>
                  <a:ext uri="{FF2B5EF4-FFF2-40B4-BE49-F238E27FC236}">
                    <a16:creationId xmlns:a16="http://schemas.microsoft.com/office/drawing/2014/main" id="{ACF88751-D98E-4ACF-B1EF-DDB8FFD3B2C7}"/>
                  </a:ext>
                </a:extLst>
              </p:cNvPr>
              <p:cNvSpPr txBox="1"/>
              <p:nvPr/>
            </p:nvSpPr>
            <p:spPr>
              <a:xfrm>
                <a:off x="1131328" y="1089636"/>
                <a:ext cx="7954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n=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fr-FR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4" name="ZoneTexte 9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CF88751-D98E-4ACF-B1EF-DDB8FFD3B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28" y="1089636"/>
                <a:ext cx="795430" cy="461665"/>
              </a:xfrm>
              <a:prstGeom prst="rect">
                <a:avLst/>
              </a:prstGeom>
              <a:blipFill>
                <a:blip r:embed="rId2"/>
                <a:stretch>
                  <a:fillRect l="-12308" t="-10667" b="-30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Rectangle 94">
            <a:extLst>
              <a:ext uri="{FF2B5EF4-FFF2-40B4-BE49-F238E27FC236}">
                <a16:creationId xmlns:a16="http://schemas.microsoft.com/office/drawing/2014/main" id="{E2D91C94-FF99-47F9-9846-D15F9324C793}"/>
              </a:ext>
            </a:extLst>
          </p:cNvPr>
          <p:cNvSpPr/>
          <p:nvPr/>
        </p:nvSpPr>
        <p:spPr>
          <a:xfrm>
            <a:off x="8389412" y="204720"/>
            <a:ext cx="27184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0000"/>
                </a:solidFill>
              </a:rPr>
              <a:t>Etat ionisé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0000"/>
                </a:solidFill>
              </a:rPr>
              <a:t>Electrons libre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0000"/>
                </a:solidFill>
              </a:rPr>
              <a:t>Atome ionisée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0000"/>
                </a:solidFill>
              </a:rPr>
              <a:t>Energie positive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175EDE58-F678-4F5E-A497-2F49955A0AB3}"/>
                  </a:ext>
                </a:extLst>
              </p:cNvPr>
              <p:cNvSpPr txBox="1"/>
              <p:nvPr/>
            </p:nvSpPr>
            <p:spPr>
              <a:xfrm>
                <a:off x="7577282" y="2614816"/>
                <a:ext cx="1624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dirty="0">
                    <a:solidFill>
                      <a:srgbClr val="FF0000"/>
                    </a:solidFill>
                  </a:rPr>
                  <a:t>Δ</a:t>
                </a:r>
                <a:r>
                  <a:rPr lang="fr-FR" sz="2400" dirty="0">
                    <a:solidFill>
                      <a:srgbClr val="FF0000"/>
                    </a:solidFill>
                  </a:rPr>
                  <a:t>E = E</a:t>
                </a:r>
                <a14:m>
                  <m:oMath xmlns:m="http://schemas.openxmlformats.org/officeDocument/2006/math">
                    <m:r>
                      <a:rPr lang="fr-FR" sz="2400" i="1" baseline="-25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fr-FR" sz="2400" dirty="0">
                    <a:solidFill>
                      <a:srgbClr val="FF0000"/>
                    </a:solidFill>
                  </a:rPr>
                  <a:t>– E</a:t>
                </a:r>
                <a:r>
                  <a:rPr lang="fr-FR" sz="2400" baseline="-25000" dirty="0">
                    <a:solidFill>
                      <a:srgbClr val="FF0000"/>
                    </a:solidFill>
                  </a:rPr>
                  <a:t>1</a:t>
                </a:r>
              </a:p>
            </p:txBody>
          </p:sp>
        </mc:Choice>
        <mc:Fallback xmlns="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75EDE58-F678-4F5E-A497-2F49955A0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282" y="2614816"/>
                <a:ext cx="1624260" cy="461665"/>
              </a:xfrm>
              <a:prstGeom prst="rect">
                <a:avLst/>
              </a:prstGeom>
              <a:blipFill>
                <a:blip r:embed="rId3"/>
                <a:stretch>
                  <a:fillRect l="-6015" t="-10526" b="-28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ZoneTexte 85">
            <a:extLst>
              <a:ext uri="{FF2B5EF4-FFF2-40B4-BE49-F238E27FC236}">
                <a16:creationId xmlns:a16="http://schemas.microsoft.com/office/drawing/2014/main" id="{7AF57B96-C84D-41A0-8EB5-D0D57E01123C}"/>
              </a:ext>
            </a:extLst>
          </p:cNvPr>
          <p:cNvSpPr txBox="1"/>
          <p:nvPr/>
        </p:nvSpPr>
        <p:spPr>
          <a:xfrm>
            <a:off x="3596060" y="1149608"/>
            <a:ext cx="7415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/>
              <a:t>0 eV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925B4307-88B0-4141-9F75-75DA5A22889C}"/>
              </a:ext>
            </a:extLst>
          </p:cNvPr>
          <p:cNvSpPr txBox="1"/>
          <p:nvPr/>
        </p:nvSpPr>
        <p:spPr>
          <a:xfrm>
            <a:off x="6995049" y="2236065"/>
            <a:ext cx="2860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Energie de ionisation</a:t>
            </a:r>
          </a:p>
        </p:txBody>
      </p:sp>
      <p:sp>
        <p:nvSpPr>
          <p:cNvPr id="3" name="Flèche : haut 2">
            <a:extLst>
              <a:ext uri="{FF2B5EF4-FFF2-40B4-BE49-F238E27FC236}">
                <a16:creationId xmlns:a16="http://schemas.microsoft.com/office/drawing/2014/main" id="{55019783-7D51-444C-99C0-43068BBF0207}"/>
              </a:ext>
            </a:extLst>
          </p:cNvPr>
          <p:cNvSpPr/>
          <p:nvPr/>
        </p:nvSpPr>
        <p:spPr>
          <a:xfrm>
            <a:off x="4745294" y="702696"/>
            <a:ext cx="713868" cy="5783144"/>
          </a:xfrm>
          <a:prstGeom prst="upArrow">
            <a:avLst>
              <a:gd name="adj1" fmla="val 54039"/>
              <a:gd name="adj2" fmla="val 76546"/>
            </a:avLst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99123">
                <a:schemeClr val="bg1"/>
              </a:gs>
              <a:gs pos="18000">
                <a:schemeClr val="accent1">
                  <a:lumMod val="75000"/>
                </a:schemeClr>
              </a:gs>
              <a:gs pos="38000">
                <a:schemeClr val="accent1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230E068-7C6E-482A-8331-6D9C20C05CD2}"/>
                  </a:ext>
                </a:extLst>
              </p:cNvPr>
              <p:cNvSpPr/>
              <p:nvPr/>
            </p:nvSpPr>
            <p:spPr>
              <a:xfrm>
                <a:off x="1044876" y="529270"/>
                <a:ext cx="93044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r </a:t>
                </a:r>
                <a14:m>
                  <m:oMath xmlns:m="http://schemas.openxmlformats.org/officeDocument/2006/math">
                    <m:r>
                      <a:rPr lang="fr-FR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m:rPr>
                        <m:nor/>
                      </m:rPr>
                      <a:rPr lang="fr-FR" sz="2800" b="0" dirty="0" smtClean="0">
                        <a:solidFill>
                          <a:schemeClr val="tx1"/>
                        </a:solidFill>
                        <a:sym typeface="Symbol"/>
                      </a:rPr>
                      <m:t>n</m:t>
                    </m:r>
                  </m:oMath>
                </a14:m>
                <a:endParaRPr lang="fr-F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30E068-7C6E-482A-8331-6D9C20C05C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876" y="529270"/>
                <a:ext cx="930448" cy="523220"/>
              </a:xfrm>
              <a:prstGeom prst="rect">
                <a:avLst/>
              </a:prstGeom>
              <a:blipFill>
                <a:blip r:embed="rId4"/>
                <a:stretch>
                  <a:fillRect l="-13072" t="-11628" b="-325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DB7F2F5-8F39-4B38-9884-F908B9829918}"/>
                  </a:ext>
                </a:extLst>
              </p:cNvPr>
              <p:cNvSpPr/>
              <p:nvPr/>
            </p:nvSpPr>
            <p:spPr>
              <a:xfrm>
                <a:off x="3275660" y="555522"/>
                <a:ext cx="106349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8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E </a:t>
                </a:r>
                <a14:m>
                  <m:oMath xmlns:m="http://schemas.openxmlformats.org/officeDocument/2006/math">
                    <m:r>
                      <a:rPr lang="fr-FR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m:rPr>
                        <m:nor/>
                      </m:rPr>
                      <a:rPr lang="fr-FR" sz="2800" b="0" dirty="0" smtClean="0">
                        <a:solidFill>
                          <a:srgbClr val="FF0000"/>
                        </a:solidFill>
                        <a:sym typeface="Symbol"/>
                      </a:rPr>
                      <m:t>n</m:t>
                    </m:r>
                  </m:oMath>
                </a14:m>
                <a:endParaRPr lang="fr-FR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DB7F2F5-8F39-4B38-9884-F908B98299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660" y="555522"/>
                <a:ext cx="1063496" cy="523220"/>
              </a:xfrm>
              <a:prstGeom prst="rect">
                <a:avLst/>
              </a:prstGeom>
              <a:blipFill>
                <a:blip r:embed="rId5"/>
                <a:stretch>
                  <a:fillRect l="-4000" t="-10465" b="-325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e 26">
            <a:extLst>
              <a:ext uri="{FF2B5EF4-FFF2-40B4-BE49-F238E27FC236}">
                <a16:creationId xmlns:a16="http://schemas.microsoft.com/office/drawing/2014/main" id="{F1873973-BCB6-4592-B4A0-7AFE79E4DA6A}"/>
              </a:ext>
            </a:extLst>
          </p:cNvPr>
          <p:cNvGrpSpPr/>
          <p:nvPr/>
        </p:nvGrpSpPr>
        <p:grpSpPr>
          <a:xfrm>
            <a:off x="5859437" y="1377233"/>
            <a:ext cx="2091746" cy="5460234"/>
            <a:chOff x="5817233" y="1377233"/>
            <a:chExt cx="2091746" cy="5460234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CEBC0A3B-A258-4A3B-A193-2609F30BD552}"/>
                </a:ext>
              </a:extLst>
            </p:cNvPr>
            <p:cNvGrpSpPr/>
            <p:nvPr/>
          </p:nvGrpSpPr>
          <p:grpSpPr>
            <a:xfrm>
              <a:off x="5817233" y="1839932"/>
              <a:ext cx="2091746" cy="4997535"/>
              <a:chOff x="5817233" y="1839932"/>
              <a:chExt cx="2091746" cy="4997535"/>
            </a:xfrm>
          </p:grpSpPr>
          <p:grpSp>
            <p:nvGrpSpPr>
              <p:cNvPr id="83" name="Groupe 82">
                <a:extLst>
                  <a:ext uri="{FF2B5EF4-FFF2-40B4-BE49-F238E27FC236}">
                    <a16:creationId xmlns:a16="http://schemas.microsoft.com/office/drawing/2014/main" id="{D2FFE070-FDF8-4508-8E97-15481ADFD16A}"/>
                  </a:ext>
                </a:extLst>
              </p:cNvPr>
              <p:cNvGrpSpPr/>
              <p:nvPr/>
            </p:nvGrpSpPr>
            <p:grpSpPr>
              <a:xfrm>
                <a:off x="6651794" y="2107735"/>
                <a:ext cx="952499" cy="4194999"/>
                <a:chOff x="9867901" y="1164668"/>
                <a:chExt cx="952499" cy="4194999"/>
              </a:xfrm>
            </p:grpSpPr>
            <p:cxnSp>
              <p:nvCxnSpPr>
                <p:cNvPr id="76" name="Connecteur droit 75">
                  <a:extLst>
                    <a:ext uri="{FF2B5EF4-FFF2-40B4-BE49-F238E27FC236}">
                      <a16:creationId xmlns:a16="http://schemas.microsoft.com/office/drawing/2014/main" id="{466B7168-8E0E-462A-AB80-6285120F44B2}"/>
                    </a:ext>
                  </a:extLst>
                </p:cNvPr>
                <p:cNvCxnSpPr/>
                <p:nvPr/>
              </p:nvCxnSpPr>
              <p:spPr>
                <a:xfrm>
                  <a:off x="9867901" y="1164668"/>
                  <a:ext cx="922947" cy="0"/>
                </a:xfrm>
                <a:prstGeom prst="line">
                  <a:avLst/>
                </a:prstGeom>
                <a:ln w="28575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cteur droit 76">
                  <a:extLst>
                    <a:ext uri="{FF2B5EF4-FFF2-40B4-BE49-F238E27FC236}">
                      <a16:creationId xmlns:a16="http://schemas.microsoft.com/office/drawing/2014/main" id="{0263D1A7-9B0B-48E6-A12D-C32C1CE756AE}"/>
                    </a:ext>
                  </a:extLst>
                </p:cNvPr>
                <p:cNvCxnSpPr/>
                <p:nvPr/>
              </p:nvCxnSpPr>
              <p:spPr>
                <a:xfrm>
                  <a:off x="9882212" y="5359667"/>
                  <a:ext cx="922947" cy="0"/>
                </a:xfrm>
                <a:prstGeom prst="line">
                  <a:avLst/>
                </a:prstGeom>
                <a:ln w="28575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necteur droit 78">
                  <a:extLst>
                    <a:ext uri="{FF2B5EF4-FFF2-40B4-BE49-F238E27FC236}">
                      <a16:creationId xmlns:a16="http://schemas.microsoft.com/office/drawing/2014/main" id="{152EEB1B-9A63-4EDA-9753-3552E3D0CE05}"/>
                    </a:ext>
                  </a:extLst>
                </p:cNvPr>
                <p:cNvCxnSpPr/>
                <p:nvPr/>
              </p:nvCxnSpPr>
              <p:spPr>
                <a:xfrm>
                  <a:off x="9882213" y="3103487"/>
                  <a:ext cx="922947" cy="0"/>
                </a:xfrm>
                <a:prstGeom prst="line">
                  <a:avLst/>
                </a:prstGeom>
                <a:ln w="28575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necteur droit 77">
                  <a:extLst>
                    <a:ext uri="{FF2B5EF4-FFF2-40B4-BE49-F238E27FC236}">
                      <a16:creationId xmlns:a16="http://schemas.microsoft.com/office/drawing/2014/main" id="{B097A2DD-21C2-45F6-8C9A-67624BC60B30}"/>
                    </a:ext>
                  </a:extLst>
                </p:cNvPr>
                <p:cNvCxnSpPr/>
                <p:nvPr/>
              </p:nvCxnSpPr>
              <p:spPr>
                <a:xfrm>
                  <a:off x="9882213" y="2265287"/>
                  <a:ext cx="922947" cy="0"/>
                </a:xfrm>
                <a:prstGeom prst="line">
                  <a:avLst/>
                </a:prstGeom>
                <a:ln w="28575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necteur droit 79">
                  <a:extLst>
                    <a:ext uri="{FF2B5EF4-FFF2-40B4-BE49-F238E27FC236}">
                      <a16:creationId xmlns:a16="http://schemas.microsoft.com/office/drawing/2014/main" id="{BCF9FC73-75F1-4467-8B1D-409C5034DDB5}"/>
                    </a:ext>
                  </a:extLst>
                </p:cNvPr>
                <p:cNvCxnSpPr/>
                <p:nvPr/>
              </p:nvCxnSpPr>
              <p:spPr>
                <a:xfrm>
                  <a:off x="9897453" y="3941687"/>
                  <a:ext cx="922947" cy="0"/>
                </a:xfrm>
                <a:prstGeom prst="line">
                  <a:avLst/>
                </a:prstGeom>
                <a:ln w="28575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necteur droit 80">
                  <a:extLst>
                    <a:ext uri="{FF2B5EF4-FFF2-40B4-BE49-F238E27FC236}">
                      <a16:creationId xmlns:a16="http://schemas.microsoft.com/office/drawing/2014/main" id="{832E588B-A4B9-4120-A35B-260F085F527A}"/>
                    </a:ext>
                  </a:extLst>
                </p:cNvPr>
                <p:cNvCxnSpPr/>
                <p:nvPr/>
              </p:nvCxnSpPr>
              <p:spPr>
                <a:xfrm>
                  <a:off x="9897453" y="4580706"/>
                  <a:ext cx="922947" cy="0"/>
                </a:xfrm>
                <a:prstGeom prst="line">
                  <a:avLst/>
                </a:prstGeom>
                <a:ln w="28575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necteur droit 81">
                  <a:extLst>
                    <a:ext uri="{FF2B5EF4-FFF2-40B4-BE49-F238E27FC236}">
                      <a16:creationId xmlns:a16="http://schemas.microsoft.com/office/drawing/2014/main" id="{23311B3F-FE8A-4067-BFB4-0C886D6B9F7F}"/>
                    </a:ext>
                  </a:extLst>
                </p:cNvPr>
                <p:cNvCxnSpPr/>
                <p:nvPr/>
              </p:nvCxnSpPr>
              <p:spPr>
                <a:xfrm>
                  <a:off x="9897453" y="5055461"/>
                  <a:ext cx="922947" cy="0"/>
                </a:xfrm>
                <a:prstGeom prst="line">
                  <a:avLst/>
                </a:prstGeom>
                <a:ln w="28575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6" name="Arc 3">
                <a:extLst>
                  <a:ext uri="{FF2B5EF4-FFF2-40B4-BE49-F238E27FC236}">
                    <a16:creationId xmlns:a16="http://schemas.microsoft.com/office/drawing/2014/main" id="{E9DCA5F1-7943-4029-AE3D-E34573E58BB3}"/>
                  </a:ext>
                </a:extLst>
              </p:cNvPr>
              <p:cNvSpPr/>
              <p:nvPr/>
            </p:nvSpPr>
            <p:spPr>
              <a:xfrm>
                <a:off x="6347110" y="6540655"/>
                <a:ext cx="1561869" cy="296812"/>
              </a:xfrm>
              <a:custGeom>
                <a:avLst/>
                <a:gdLst>
                  <a:gd name="connsiteX0" fmla="*/ 917502 w 3600000"/>
                  <a:gd name="connsiteY0" fmla="*/ 231180 h 3600000"/>
                  <a:gd name="connsiteX1" fmla="*/ 2762945 w 3600000"/>
                  <a:gd name="connsiteY1" fmla="*/ 279231 h 3600000"/>
                  <a:gd name="connsiteX2" fmla="*/ 1800000 w 3600000"/>
                  <a:gd name="connsiteY2" fmla="*/ 1800000 h 3600000"/>
                  <a:gd name="connsiteX3" fmla="*/ 917502 w 3600000"/>
                  <a:gd name="connsiteY3" fmla="*/ 231180 h 3600000"/>
                  <a:gd name="connsiteX0" fmla="*/ 917502 w 3600000"/>
                  <a:gd name="connsiteY0" fmla="*/ 231180 h 3600000"/>
                  <a:gd name="connsiteX1" fmla="*/ 2762945 w 3600000"/>
                  <a:gd name="connsiteY1" fmla="*/ 279231 h 3600000"/>
                  <a:gd name="connsiteX0" fmla="*/ 0 w 1845443"/>
                  <a:gd name="connsiteY0" fmla="*/ 231180 h 561750"/>
                  <a:gd name="connsiteX1" fmla="*/ 1845443 w 1845443"/>
                  <a:gd name="connsiteY1" fmla="*/ 279231 h 561750"/>
                  <a:gd name="connsiteX2" fmla="*/ 825348 w 1845443"/>
                  <a:gd name="connsiteY2" fmla="*/ 561750 h 561750"/>
                  <a:gd name="connsiteX3" fmla="*/ 0 w 1845443"/>
                  <a:gd name="connsiteY3" fmla="*/ 231180 h 561750"/>
                  <a:gd name="connsiteX0" fmla="*/ 0 w 1845443"/>
                  <a:gd name="connsiteY0" fmla="*/ 231180 h 561750"/>
                  <a:gd name="connsiteX1" fmla="*/ 1845443 w 1845443"/>
                  <a:gd name="connsiteY1" fmla="*/ 279231 h 561750"/>
                  <a:gd name="connsiteX0" fmla="*/ 0 w 1845443"/>
                  <a:gd name="connsiteY0" fmla="*/ 231180 h 561750"/>
                  <a:gd name="connsiteX1" fmla="*/ 1845443 w 1845443"/>
                  <a:gd name="connsiteY1" fmla="*/ 279231 h 561750"/>
                  <a:gd name="connsiteX2" fmla="*/ 825348 w 1845443"/>
                  <a:gd name="connsiteY2" fmla="*/ 561750 h 561750"/>
                  <a:gd name="connsiteX3" fmla="*/ 0 w 1845443"/>
                  <a:gd name="connsiteY3" fmla="*/ 231180 h 561750"/>
                  <a:gd name="connsiteX0" fmla="*/ 0 w 1845443"/>
                  <a:gd name="connsiteY0" fmla="*/ 231180 h 561750"/>
                  <a:gd name="connsiteX1" fmla="*/ 1845443 w 1845443"/>
                  <a:gd name="connsiteY1" fmla="*/ 279231 h 561750"/>
                  <a:gd name="connsiteX0" fmla="*/ 0 w 1845443"/>
                  <a:gd name="connsiteY0" fmla="*/ 231180 h 561750"/>
                  <a:gd name="connsiteX1" fmla="*/ 1845443 w 1845443"/>
                  <a:gd name="connsiteY1" fmla="*/ 279231 h 561750"/>
                  <a:gd name="connsiteX2" fmla="*/ 825348 w 1845443"/>
                  <a:gd name="connsiteY2" fmla="*/ 561750 h 561750"/>
                  <a:gd name="connsiteX3" fmla="*/ 0 w 1845443"/>
                  <a:gd name="connsiteY3" fmla="*/ 231180 h 561750"/>
                  <a:gd name="connsiteX0" fmla="*/ 0 w 1845443"/>
                  <a:gd name="connsiteY0" fmla="*/ 231180 h 561750"/>
                  <a:gd name="connsiteX1" fmla="*/ 1845443 w 1845443"/>
                  <a:gd name="connsiteY1" fmla="*/ 279231 h 561750"/>
                  <a:gd name="connsiteX0" fmla="*/ 0 w 1845443"/>
                  <a:gd name="connsiteY0" fmla="*/ 231180 h 561750"/>
                  <a:gd name="connsiteX1" fmla="*/ 1845443 w 1845443"/>
                  <a:gd name="connsiteY1" fmla="*/ 279231 h 561750"/>
                  <a:gd name="connsiteX2" fmla="*/ 825348 w 1845443"/>
                  <a:gd name="connsiteY2" fmla="*/ 561750 h 561750"/>
                  <a:gd name="connsiteX3" fmla="*/ 0 w 1845443"/>
                  <a:gd name="connsiteY3" fmla="*/ 231180 h 561750"/>
                  <a:gd name="connsiteX0" fmla="*/ 0 w 1845443"/>
                  <a:gd name="connsiteY0" fmla="*/ 231180 h 561750"/>
                  <a:gd name="connsiteX1" fmla="*/ 1845443 w 1845443"/>
                  <a:gd name="connsiteY1" fmla="*/ 279231 h 561750"/>
                  <a:gd name="connsiteX0" fmla="*/ 0 w 1845443"/>
                  <a:gd name="connsiteY0" fmla="*/ 231180 h 561750"/>
                  <a:gd name="connsiteX1" fmla="*/ 1845443 w 1845443"/>
                  <a:gd name="connsiteY1" fmla="*/ 279231 h 561750"/>
                  <a:gd name="connsiteX2" fmla="*/ 825348 w 1845443"/>
                  <a:gd name="connsiteY2" fmla="*/ 561750 h 561750"/>
                  <a:gd name="connsiteX3" fmla="*/ 0 w 1845443"/>
                  <a:gd name="connsiteY3" fmla="*/ 231180 h 561750"/>
                  <a:gd name="connsiteX0" fmla="*/ 0 w 1845443"/>
                  <a:gd name="connsiteY0" fmla="*/ 231180 h 561750"/>
                  <a:gd name="connsiteX1" fmla="*/ 1845443 w 1845443"/>
                  <a:gd name="connsiteY1" fmla="*/ 279231 h 561750"/>
                  <a:gd name="connsiteX0" fmla="*/ 72277 w 1917720"/>
                  <a:gd name="connsiteY0" fmla="*/ 231180 h 568433"/>
                  <a:gd name="connsiteX1" fmla="*/ 1917720 w 1917720"/>
                  <a:gd name="connsiteY1" fmla="*/ 279231 h 568433"/>
                  <a:gd name="connsiteX2" fmla="*/ 897625 w 1917720"/>
                  <a:gd name="connsiteY2" fmla="*/ 561750 h 568433"/>
                  <a:gd name="connsiteX3" fmla="*/ 489741 w 1917720"/>
                  <a:gd name="connsiteY3" fmla="*/ 421446 h 568433"/>
                  <a:gd name="connsiteX4" fmla="*/ 72277 w 1917720"/>
                  <a:gd name="connsiteY4" fmla="*/ 231180 h 568433"/>
                  <a:gd name="connsiteX0" fmla="*/ 72277 w 1917720"/>
                  <a:gd name="connsiteY0" fmla="*/ 231180 h 568433"/>
                  <a:gd name="connsiteX1" fmla="*/ 1917720 w 1917720"/>
                  <a:gd name="connsiteY1" fmla="*/ 279231 h 568433"/>
                  <a:gd name="connsiteX0" fmla="*/ 65624 w 1911067"/>
                  <a:gd name="connsiteY0" fmla="*/ 231180 h 566597"/>
                  <a:gd name="connsiteX1" fmla="*/ 1911067 w 1911067"/>
                  <a:gd name="connsiteY1" fmla="*/ 279231 h 566597"/>
                  <a:gd name="connsiteX2" fmla="*/ 890972 w 1911067"/>
                  <a:gd name="connsiteY2" fmla="*/ 561750 h 566597"/>
                  <a:gd name="connsiteX3" fmla="*/ 559288 w 1911067"/>
                  <a:gd name="connsiteY3" fmla="*/ 364296 h 566597"/>
                  <a:gd name="connsiteX4" fmla="*/ 65624 w 1911067"/>
                  <a:gd name="connsiteY4" fmla="*/ 231180 h 566597"/>
                  <a:gd name="connsiteX0" fmla="*/ 65624 w 1911067"/>
                  <a:gd name="connsiteY0" fmla="*/ 231180 h 566597"/>
                  <a:gd name="connsiteX1" fmla="*/ 1911067 w 1911067"/>
                  <a:gd name="connsiteY1" fmla="*/ 279231 h 566597"/>
                  <a:gd name="connsiteX0" fmla="*/ 65624 w 1911067"/>
                  <a:gd name="connsiteY0" fmla="*/ 231180 h 441488"/>
                  <a:gd name="connsiteX1" fmla="*/ 1911067 w 1911067"/>
                  <a:gd name="connsiteY1" fmla="*/ 279231 h 441488"/>
                  <a:gd name="connsiteX2" fmla="*/ 1214822 w 1911067"/>
                  <a:gd name="connsiteY2" fmla="*/ 428400 h 441488"/>
                  <a:gd name="connsiteX3" fmla="*/ 559288 w 1911067"/>
                  <a:gd name="connsiteY3" fmla="*/ 364296 h 441488"/>
                  <a:gd name="connsiteX4" fmla="*/ 65624 w 1911067"/>
                  <a:gd name="connsiteY4" fmla="*/ 231180 h 441488"/>
                  <a:gd name="connsiteX0" fmla="*/ 65624 w 1911067"/>
                  <a:gd name="connsiteY0" fmla="*/ 231180 h 441488"/>
                  <a:gd name="connsiteX1" fmla="*/ 1911067 w 1911067"/>
                  <a:gd name="connsiteY1" fmla="*/ 279231 h 441488"/>
                  <a:gd name="connsiteX0" fmla="*/ 65624 w 1966374"/>
                  <a:gd name="connsiteY0" fmla="*/ 231180 h 441488"/>
                  <a:gd name="connsiteX1" fmla="*/ 1911067 w 1966374"/>
                  <a:gd name="connsiteY1" fmla="*/ 279231 h 441488"/>
                  <a:gd name="connsiteX2" fmla="*/ 1492738 w 1966374"/>
                  <a:gd name="connsiteY2" fmla="*/ 383346 h 441488"/>
                  <a:gd name="connsiteX3" fmla="*/ 1214822 w 1966374"/>
                  <a:gd name="connsiteY3" fmla="*/ 428400 h 441488"/>
                  <a:gd name="connsiteX4" fmla="*/ 559288 w 1966374"/>
                  <a:gd name="connsiteY4" fmla="*/ 364296 h 441488"/>
                  <a:gd name="connsiteX5" fmla="*/ 65624 w 1966374"/>
                  <a:gd name="connsiteY5" fmla="*/ 231180 h 441488"/>
                  <a:gd name="connsiteX0" fmla="*/ 65624 w 1966374"/>
                  <a:gd name="connsiteY0" fmla="*/ 231180 h 441488"/>
                  <a:gd name="connsiteX1" fmla="*/ 1911067 w 1966374"/>
                  <a:gd name="connsiteY1" fmla="*/ 279231 h 441488"/>
                  <a:gd name="connsiteX0" fmla="*/ 65624 w 1966374"/>
                  <a:gd name="connsiteY0" fmla="*/ 231180 h 387652"/>
                  <a:gd name="connsiteX1" fmla="*/ 1911067 w 1966374"/>
                  <a:gd name="connsiteY1" fmla="*/ 279231 h 387652"/>
                  <a:gd name="connsiteX2" fmla="*/ 1492738 w 1966374"/>
                  <a:gd name="connsiteY2" fmla="*/ 383346 h 387652"/>
                  <a:gd name="connsiteX3" fmla="*/ 1253471 w 1966374"/>
                  <a:gd name="connsiteY3" fmla="*/ 323378 h 387652"/>
                  <a:gd name="connsiteX4" fmla="*/ 559288 w 1966374"/>
                  <a:gd name="connsiteY4" fmla="*/ 364296 h 387652"/>
                  <a:gd name="connsiteX5" fmla="*/ 65624 w 1966374"/>
                  <a:gd name="connsiteY5" fmla="*/ 231180 h 387652"/>
                  <a:gd name="connsiteX0" fmla="*/ 65624 w 1966374"/>
                  <a:gd name="connsiteY0" fmla="*/ 231180 h 387652"/>
                  <a:gd name="connsiteX1" fmla="*/ 1911067 w 1966374"/>
                  <a:gd name="connsiteY1" fmla="*/ 279231 h 387652"/>
                  <a:gd name="connsiteX0" fmla="*/ 62687 w 1963437"/>
                  <a:gd name="connsiteY0" fmla="*/ 231180 h 387652"/>
                  <a:gd name="connsiteX1" fmla="*/ 1908130 w 1963437"/>
                  <a:gd name="connsiteY1" fmla="*/ 279231 h 387652"/>
                  <a:gd name="connsiteX2" fmla="*/ 1489801 w 1963437"/>
                  <a:gd name="connsiteY2" fmla="*/ 383346 h 387652"/>
                  <a:gd name="connsiteX3" fmla="*/ 1250534 w 1963437"/>
                  <a:gd name="connsiteY3" fmla="*/ 323378 h 387652"/>
                  <a:gd name="connsiteX4" fmla="*/ 595000 w 1963437"/>
                  <a:gd name="connsiteY4" fmla="*/ 285530 h 387652"/>
                  <a:gd name="connsiteX5" fmla="*/ 62687 w 1963437"/>
                  <a:gd name="connsiteY5" fmla="*/ 231180 h 387652"/>
                  <a:gd name="connsiteX0" fmla="*/ 62687 w 1963437"/>
                  <a:gd name="connsiteY0" fmla="*/ 231180 h 387652"/>
                  <a:gd name="connsiteX1" fmla="*/ 1908130 w 1963437"/>
                  <a:gd name="connsiteY1" fmla="*/ 279231 h 387652"/>
                  <a:gd name="connsiteX0" fmla="*/ 62687 w 1963437"/>
                  <a:gd name="connsiteY0" fmla="*/ 231180 h 342024"/>
                  <a:gd name="connsiteX1" fmla="*/ 1908130 w 1963437"/>
                  <a:gd name="connsiteY1" fmla="*/ 279231 h 342024"/>
                  <a:gd name="connsiteX2" fmla="*/ 1489802 w 1963437"/>
                  <a:gd name="connsiteY2" fmla="*/ 304580 h 342024"/>
                  <a:gd name="connsiteX3" fmla="*/ 1250534 w 1963437"/>
                  <a:gd name="connsiteY3" fmla="*/ 323378 h 342024"/>
                  <a:gd name="connsiteX4" fmla="*/ 595000 w 1963437"/>
                  <a:gd name="connsiteY4" fmla="*/ 285530 h 342024"/>
                  <a:gd name="connsiteX5" fmla="*/ 62687 w 1963437"/>
                  <a:gd name="connsiteY5" fmla="*/ 231180 h 342024"/>
                  <a:gd name="connsiteX0" fmla="*/ 62687 w 1963437"/>
                  <a:gd name="connsiteY0" fmla="*/ 231180 h 342024"/>
                  <a:gd name="connsiteX1" fmla="*/ 1908130 w 1963437"/>
                  <a:gd name="connsiteY1" fmla="*/ 279231 h 342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63437" h="342024" stroke="0" extrusionOk="0">
                    <a:moveTo>
                      <a:pt x="62687" y="231180"/>
                    </a:moveTo>
                    <a:cubicBezTo>
                      <a:pt x="639842" y="-93483"/>
                      <a:pt x="1348653" y="-75027"/>
                      <a:pt x="1908130" y="279231"/>
                    </a:cubicBezTo>
                    <a:cubicBezTo>
                      <a:pt x="2133282" y="295067"/>
                      <a:pt x="1605843" y="279719"/>
                      <a:pt x="1489802" y="304580"/>
                    </a:cubicBezTo>
                    <a:cubicBezTo>
                      <a:pt x="1373761" y="329441"/>
                      <a:pt x="1393409" y="317028"/>
                      <a:pt x="1250534" y="323378"/>
                    </a:cubicBezTo>
                    <a:cubicBezTo>
                      <a:pt x="983963" y="359780"/>
                      <a:pt x="732558" y="340625"/>
                      <a:pt x="595000" y="285530"/>
                    </a:cubicBezTo>
                    <a:cubicBezTo>
                      <a:pt x="457442" y="230435"/>
                      <a:pt x="-203884" y="267582"/>
                      <a:pt x="62687" y="231180"/>
                    </a:cubicBezTo>
                    <a:close/>
                  </a:path>
                  <a:path w="1963437" h="342024" fill="none">
                    <a:moveTo>
                      <a:pt x="62687" y="231180"/>
                    </a:moveTo>
                    <a:cubicBezTo>
                      <a:pt x="639842" y="-93483"/>
                      <a:pt x="1348653" y="-75027"/>
                      <a:pt x="1908130" y="2792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  <a:lumMod val="68000"/>
                    </a:schemeClr>
                  </a:gs>
                  <a:gs pos="40000">
                    <a:schemeClr val="accent1">
                      <a:lumMod val="60000"/>
                      <a:lumOff val="40000"/>
                    </a:schemeClr>
                  </a:gs>
                  <a:gs pos="72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4339973D-C797-4049-B0D4-01EB2FE50362}"/>
                  </a:ext>
                </a:extLst>
              </p:cNvPr>
              <p:cNvSpPr txBox="1"/>
              <p:nvPr/>
            </p:nvSpPr>
            <p:spPr>
              <a:xfrm>
                <a:off x="5817233" y="6016714"/>
                <a:ext cx="6705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>
                    <a:solidFill>
                      <a:schemeClr val="accent1">
                        <a:lumMod val="75000"/>
                      </a:schemeClr>
                    </a:solidFill>
                  </a:rPr>
                  <a:t>n=1</a:t>
                </a:r>
              </a:p>
            </p:txBody>
          </p:sp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E647B04C-3E57-4DDA-890F-26C2A043AE9D}"/>
                  </a:ext>
                </a:extLst>
              </p:cNvPr>
              <p:cNvSpPr txBox="1"/>
              <p:nvPr/>
            </p:nvSpPr>
            <p:spPr>
              <a:xfrm>
                <a:off x="5817233" y="5682177"/>
                <a:ext cx="6705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>
                    <a:solidFill>
                      <a:schemeClr val="accent1">
                        <a:lumMod val="75000"/>
                      </a:schemeClr>
                    </a:solidFill>
                  </a:rPr>
                  <a:t>n=2</a:t>
                </a:r>
              </a:p>
            </p:txBody>
          </p:sp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99390BA7-8B08-4155-AC64-F9BF73DE7280}"/>
                  </a:ext>
                </a:extLst>
              </p:cNvPr>
              <p:cNvSpPr txBox="1"/>
              <p:nvPr/>
            </p:nvSpPr>
            <p:spPr>
              <a:xfrm>
                <a:off x="5819369" y="5179598"/>
                <a:ext cx="6705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>
                    <a:solidFill>
                      <a:schemeClr val="accent1">
                        <a:lumMod val="75000"/>
                      </a:schemeClr>
                    </a:solidFill>
                  </a:rPr>
                  <a:t>n=3</a:t>
                </a:r>
              </a:p>
            </p:txBody>
          </p:sp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75A4736E-32FE-4852-810C-89D443547F01}"/>
                  </a:ext>
                </a:extLst>
              </p:cNvPr>
              <p:cNvSpPr txBox="1"/>
              <p:nvPr/>
            </p:nvSpPr>
            <p:spPr>
              <a:xfrm>
                <a:off x="5817580" y="4632316"/>
                <a:ext cx="6705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>
                    <a:solidFill>
                      <a:schemeClr val="accent1">
                        <a:lumMod val="75000"/>
                      </a:schemeClr>
                    </a:solidFill>
                  </a:rPr>
                  <a:t>n=4</a:t>
                </a:r>
              </a:p>
            </p:txBody>
          </p:sp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91EF6DF4-B4B6-4D37-8094-6D19013ADA3F}"/>
                  </a:ext>
                </a:extLst>
              </p:cNvPr>
              <p:cNvSpPr txBox="1"/>
              <p:nvPr/>
            </p:nvSpPr>
            <p:spPr>
              <a:xfrm>
                <a:off x="5817580" y="3793819"/>
                <a:ext cx="6705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>
                    <a:solidFill>
                      <a:schemeClr val="accent1">
                        <a:lumMod val="75000"/>
                      </a:schemeClr>
                    </a:solidFill>
                  </a:rPr>
                  <a:t>n=5</a:t>
                </a:r>
              </a:p>
            </p:txBody>
          </p:sp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12E3410D-8980-47FF-BFAE-30EBC2B1850D}"/>
                  </a:ext>
                </a:extLst>
              </p:cNvPr>
              <p:cNvSpPr txBox="1"/>
              <p:nvPr/>
            </p:nvSpPr>
            <p:spPr>
              <a:xfrm>
                <a:off x="5819369" y="2971156"/>
                <a:ext cx="6705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>
                    <a:solidFill>
                      <a:schemeClr val="accent1">
                        <a:lumMod val="75000"/>
                      </a:schemeClr>
                    </a:solidFill>
                  </a:rPr>
                  <a:t>n=6</a:t>
                </a:r>
              </a:p>
            </p:txBody>
          </p:sp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0E3125E7-D0A8-4992-B448-0944F8D5CF7D}"/>
                  </a:ext>
                </a:extLst>
              </p:cNvPr>
              <p:cNvSpPr txBox="1"/>
              <p:nvPr/>
            </p:nvSpPr>
            <p:spPr>
              <a:xfrm>
                <a:off x="5819369" y="1839932"/>
                <a:ext cx="6705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>
                    <a:solidFill>
                      <a:schemeClr val="accent1">
                        <a:lumMod val="75000"/>
                      </a:schemeClr>
                    </a:solidFill>
                  </a:rPr>
                  <a:t>n=7</a:t>
                </a:r>
              </a:p>
            </p:txBody>
          </p:sp>
        </p:grp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49DA9070-2B38-4011-BB25-3D67E3FD7F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3768" y="1377233"/>
              <a:ext cx="1317823" cy="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Ellipse 74">
            <a:extLst>
              <a:ext uri="{FF2B5EF4-FFF2-40B4-BE49-F238E27FC236}">
                <a16:creationId xmlns:a16="http://schemas.microsoft.com/office/drawing/2014/main" id="{86E5E304-9CD7-4EC6-AD4F-1F6F6B630BB0}"/>
              </a:ext>
            </a:extLst>
          </p:cNvPr>
          <p:cNvSpPr/>
          <p:nvPr/>
        </p:nvSpPr>
        <p:spPr>
          <a:xfrm>
            <a:off x="6950624" y="6198664"/>
            <a:ext cx="216000" cy="2160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0977A7EB-C0F1-4D74-86E5-0CBC380D9269}"/>
              </a:ext>
            </a:extLst>
          </p:cNvPr>
          <p:cNvSpPr txBox="1"/>
          <p:nvPr/>
        </p:nvSpPr>
        <p:spPr>
          <a:xfrm>
            <a:off x="8441787" y="6026855"/>
            <a:ext cx="326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Etat fondamental Stable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AFD2A693-D756-4EAB-BA4A-BEB5FE63AB9D}"/>
              </a:ext>
            </a:extLst>
          </p:cNvPr>
          <p:cNvSpPr/>
          <p:nvPr/>
        </p:nvSpPr>
        <p:spPr>
          <a:xfrm>
            <a:off x="6964680" y="3929494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53E60058-AB31-40FB-A0B4-CA85242CDB4E}"/>
              </a:ext>
            </a:extLst>
          </p:cNvPr>
          <p:cNvCxnSpPr>
            <a:cxnSpLocks/>
          </p:cNvCxnSpPr>
          <p:nvPr/>
        </p:nvCxnSpPr>
        <p:spPr>
          <a:xfrm flipV="1">
            <a:off x="7328096" y="4021995"/>
            <a:ext cx="0" cy="226800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40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/>
      <p:bldP spid="72" grpId="0" animBg="1"/>
      <p:bldP spid="95" grpId="0"/>
      <p:bldP spid="96" grpId="0" animBg="1"/>
      <p:bldP spid="99" grpId="0"/>
      <p:bldP spid="3" grpId="0" animBg="1"/>
      <p:bldP spid="68" grpId="0" animBg="1"/>
      <p:bldP spid="73" grpId="0" animBg="1"/>
      <p:bldP spid="75" grpId="0" animBg="1"/>
      <p:bldP spid="84" grpId="0"/>
      <p:bldP spid="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421" y="4043"/>
            <a:ext cx="117370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Remarque 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L’électrons au premier niveau (n=1), l’atome est à </a:t>
            </a:r>
            <a:r>
              <a:rPr lang="fr-FR" sz="2400" dirty="0">
                <a:solidFill>
                  <a:srgbClr val="FF0000"/>
                </a:solidFill>
              </a:rPr>
              <a:t>l’état fondamental </a:t>
            </a:r>
            <a:r>
              <a:rPr lang="fr-FR" sz="2400" dirty="0"/>
              <a:t>(état de repos)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L’électrons est au niveau supérieur (radiation absorbé, n&gt;1 , n=2…), l’atome se trouve dans un état </a:t>
            </a:r>
            <a:r>
              <a:rPr lang="fr-FR" sz="2400" dirty="0">
                <a:solidFill>
                  <a:srgbClr val="FF0000"/>
                </a:solidFill>
              </a:rPr>
              <a:t>excité</a:t>
            </a:r>
            <a:r>
              <a:rPr lang="fr-FR" sz="2400" dirty="0"/>
              <a:t>. Energétiquement </a:t>
            </a:r>
            <a:r>
              <a:rPr lang="fr-FR" sz="2400" dirty="0">
                <a:solidFill>
                  <a:srgbClr val="FF0000"/>
                </a:solidFill>
              </a:rPr>
              <a:t>instable</a:t>
            </a:r>
            <a:r>
              <a:rPr lang="fr-FR" sz="2400" dirty="0"/>
              <a:t> (durée de vie très courte), l’électrons reviens à l’orbite initiale (radiation émise).</a:t>
            </a:r>
          </a:p>
        </p:txBody>
      </p:sp>
      <p:pic>
        <p:nvPicPr>
          <p:cNvPr id="3073" name="Picture 1" descr="page16image58506688">
            <a:extLst>
              <a:ext uri="{FF2B5EF4-FFF2-40B4-BE49-F238E27FC236}">
                <a16:creationId xmlns:a16="http://schemas.microsoft.com/office/drawing/2014/main" id="{37F6B6ED-A78E-4948-B6AA-D34D7CA55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70" y="1858990"/>
            <a:ext cx="8543452" cy="48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36437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contenu 3"/>
              <p:cNvSpPr>
                <a:spLocks noGrp="1"/>
              </p:cNvSpPr>
              <p:nvPr>
                <p:ph idx="1"/>
              </p:nvPr>
            </p:nvSpPr>
            <p:spPr>
              <a:xfrm>
                <a:off x="159657" y="42862"/>
                <a:ext cx="11872686" cy="3992109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fr-FR" dirty="0">
                    <a:solidFill>
                      <a:srgbClr val="FF0000"/>
                    </a:solidFill>
                  </a:rPr>
                  <a:t>Transition entre niveaux électroniques</a:t>
                </a:r>
              </a:p>
              <a:p>
                <a:pPr marL="0" indent="0" algn="ctr">
                  <a:buNone/>
                </a:pPr>
                <a:r>
                  <a:rPr lang="fr-FR" sz="2400" dirty="0"/>
                  <a:t>Le passage d’un </a:t>
                </a:r>
                <a:r>
                  <a:rPr lang="fr-FR" sz="2400" b="1" dirty="0">
                    <a:solidFill>
                      <a:srgbClr val="FF0000"/>
                    </a:solidFill>
                  </a:rPr>
                  <a:t>e</a:t>
                </a:r>
                <a:r>
                  <a:rPr lang="fr-FR" sz="2400" b="1" baseline="30000" dirty="0">
                    <a:solidFill>
                      <a:srgbClr val="FF0000"/>
                    </a:solidFill>
                  </a:rPr>
                  <a:t>-</a:t>
                </a:r>
                <a:r>
                  <a:rPr lang="fr-FR" sz="2400" dirty="0"/>
                  <a:t> d’une  orbite </a:t>
                </a:r>
                <a:r>
                  <a:rPr lang="fr-FR" sz="2400" b="1" i="1" dirty="0">
                    <a:solidFill>
                      <a:srgbClr val="FF0000"/>
                    </a:solidFill>
                  </a:rPr>
                  <a:t>n</a:t>
                </a:r>
                <a:r>
                  <a:rPr lang="fr-FR" sz="2400" b="1" i="1" baseline="-25000" dirty="0">
                    <a:solidFill>
                      <a:srgbClr val="FF0000"/>
                    </a:solidFill>
                  </a:rPr>
                  <a:t>i </a:t>
                </a:r>
                <a:r>
                  <a:rPr lang="fr-FR" sz="2400" dirty="0"/>
                  <a:t>à une orbite </a:t>
                </a:r>
                <a:r>
                  <a:rPr lang="fr-FR" sz="2400" b="1" i="1" dirty="0" err="1">
                    <a:solidFill>
                      <a:srgbClr val="FF0000"/>
                    </a:solidFill>
                  </a:rPr>
                  <a:t>n</a:t>
                </a:r>
                <a:r>
                  <a:rPr lang="fr-FR" sz="2400" b="1" i="1" baseline="-25000" dirty="0" err="1">
                    <a:solidFill>
                      <a:srgbClr val="FF0000"/>
                    </a:solidFill>
                  </a:rPr>
                  <a:t>f</a:t>
                </a:r>
                <a:r>
                  <a:rPr lang="fr-FR" sz="2400" dirty="0"/>
                  <a:t>se fait par </a:t>
                </a:r>
                <a:r>
                  <a:rPr lang="fr-FR" sz="2400" dirty="0">
                    <a:solidFill>
                      <a:srgbClr val="FF0000"/>
                    </a:solidFill>
                  </a:rPr>
                  <a:t>un échange d’énergie </a:t>
                </a:r>
              </a:p>
              <a:p>
                <a:pPr marL="0" indent="0" algn="ctr">
                  <a:buNone/>
                </a:pPr>
                <a:r>
                  <a:rPr lang="fr-FR" sz="2400" dirty="0"/>
                  <a:t>(La seconde hypothèse de Bohr)</a:t>
                </a:r>
              </a:p>
              <a:p>
                <a:pPr marL="0" indent="0" algn="ctr">
                  <a:buNone/>
                </a:pPr>
                <a:endParaRPr lang="fr-FR" sz="1000" dirty="0"/>
              </a:p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𝑚𝑒</m:t>
                              </m:r>
                            </m:e>
                            <m:sup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fr-F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fr-FR" sz="24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fr-FR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2,18  </m:t>
                      </m:r>
                      <m:sSup>
                        <m:sSup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−18</m:t>
                          </m:r>
                        </m:sup>
                      </m:sSup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fr-FR" sz="24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fr-FR" sz="2400" b="0" i="1" dirty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fr-FR" sz="2400" b="0" i="1" dirty="0" smtClean="0">
                          <a:latin typeface="Cambria Math" panose="02040503050406030204" pitchFamily="18" charset="0"/>
                        </a:rPr>
                        <m:t>𝑒𝑡</m:t>
                      </m:r>
                      <m:r>
                        <a:rPr lang="fr-FR" sz="2400" b="0" i="1" dirty="0" smtClean="0">
                          <a:latin typeface="Cambria Math" panose="02040503050406030204" pitchFamily="18" charset="0"/>
                        </a:rPr>
                        <m:t>      </m:t>
                      </m:r>
                      <m:d>
                        <m:dPr>
                          <m:begChr m:val="|"/>
                          <m:endChr m:val="|"/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fr-FR" sz="2400" i="1" dirty="0">
                          <a:sym typeface="Symbol"/>
                        </a:rPr>
                        <m:t> </m:t>
                      </m:r>
                      <m:r>
                        <a:rPr lang="fr-FR" sz="2400" i="1" dirty="0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fr-FR" sz="2400" i="1" dirty="0"/>
                            <m:t>λ</m:t>
                          </m:r>
                        </m:den>
                      </m:f>
                    </m:oMath>
                  </m:oMathPara>
                </a14:m>
                <a:endParaRPr lang="fr-FR" sz="1200" i="1" dirty="0"/>
              </a:p>
            </p:txBody>
          </p:sp>
        </mc:Choice>
        <mc:Fallback xmlns="">
          <p:sp>
            <p:nvSpPr>
              <p:cNvPr id="4" name="Espace réservé du contenu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9657" y="42862"/>
                <a:ext cx="11872686" cy="3992109"/>
              </a:xfrm>
              <a:blipFill>
                <a:blip r:embed="rId2"/>
                <a:stretch>
                  <a:fillRect t="-24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e 5">
            <a:extLst>
              <a:ext uri="{FF2B5EF4-FFF2-40B4-BE49-F238E27FC236}">
                <a16:creationId xmlns:a16="http://schemas.microsoft.com/office/drawing/2014/main" id="{FA6DF353-3CB9-4AD7-8AB4-B64DD3B09282}"/>
              </a:ext>
            </a:extLst>
          </p:cNvPr>
          <p:cNvGrpSpPr/>
          <p:nvPr/>
        </p:nvGrpSpPr>
        <p:grpSpPr>
          <a:xfrm>
            <a:off x="508022" y="2782228"/>
            <a:ext cx="5657826" cy="1334761"/>
            <a:chOff x="2716652" y="2782228"/>
            <a:chExt cx="5657826" cy="1334761"/>
          </a:xfrm>
        </p:grpSpPr>
        <p:sp>
          <p:nvSpPr>
            <p:cNvPr id="2" name="Accolade ouvrante 1"/>
            <p:cNvSpPr/>
            <p:nvPr/>
          </p:nvSpPr>
          <p:spPr>
            <a:xfrm>
              <a:off x="3665638" y="2782228"/>
              <a:ext cx="360040" cy="1311487"/>
            </a:xfrm>
            <a:prstGeom prst="leftBrace">
              <a:avLst>
                <a:gd name="adj1" fmla="val 79763"/>
                <a:gd name="adj2" fmla="val 49098"/>
              </a:avLst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716652" y="3164434"/>
              <a:ext cx="7770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>
                  <a:solidFill>
                    <a:srgbClr val="FF0000"/>
                  </a:solidFill>
                </a:rPr>
                <a:t>Avec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81EDD0C-F53E-4C8F-BD06-8A2392951C83}"/>
                </a:ext>
              </a:extLst>
            </p:cNvPr>
            <p:cNvSpPr txBox="1"/>
            <p:nvPr/>
          </p:nvSpPr>
          <p:spPr>
            <a:xfrm>
              <a:off x="3817522" y="2793550"/>
              <a:ext cx="45569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4625" defTabSz="900113">
                <a:buNone/>
              </a:pPr>
              <a:r>
                <a:rPr lang="fr-FR" sz="2000" i="1" dirty="0"/>
                <a:t>h</a:t>
              </a:r>
              <a:r>
                <a:rPr lang="fr-FR" sz="2000" dirty="0"/>
                <a:t> : constante de Planck (6 ,626 .10 </a:t>
              </a:r>
              <a:r>
                <a:rPr lang="fr-FR" sz="2000" b="1" baseline="30000" dirty="0"/>
                <a:t>-34  </a:t>
              </a:r>
              <a:r>
                <a:rPr lang="fr-FR" sz="2000" dirty="0" err="1"/>
                <a:t>J.s</a:t>
              </a:r>
              <a:r>
                <a:rPr lang="fr-FR" sz="2000" dirty="0"/>
                <a:t>)</a:t>
              </a:r>
            </a:p>
            <a:p>
              <a:pPr marL="174625" defTabSz="900113"/>
              <a:r>
                <a:rPr lang="fr-FR" sz="2000" dirty="0"/>
                <a:t>C : vitesse de la lumière (3.10</a:t>
              </a:r>
              <a:r>
                <a:rPr lang="fr-FR" sz="2000" baseline="30000" dirty="0"/>
                <a:t>8</a:t>
              </a:r>
              <a:r>
                <a:rPr lang="fr-FR" sz="2000" dirty="0"/>
                <a:t>  m/s).  </a:t>
              </a:r>
            </a:p>
            <a:p>
              <a:pPr marL="174625">
                <a:buNone/>
              </a:pPr>
              <a:r>
                <a:rPr lang="fr-FR" sz="2000" dirty="0">
                  <a:sym typeface="Symbol"/>
                </a:rPr>
                <a:t></a:t>
              </a:r>
              <a:r>
                <a:rPr lang="fr-FR" sz="2000" dirty="0"/>
                <a:t> : fréquence de la radiation.</a:t>
              </a:r>
            </a:p>
            <a:p>
              <a:pPr marL="174625">
                <a:buNone/>
              </a:pPr>
              <a:r>
                <a:rPr lang="fr-FR" sz="2000" dirty="0"/>
                <a:t>λ : longueur d’onde.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451A608C-668A-4A00-BE26-689E47733931}"/>
              </a:ext>
            </a:extLst>
          </p:cNvPr>
          <p:cNvGrpSpPr/>
          <p:nvPr/>
        </p:nvGrpSpPr>
        <p:grpSpPr>
          <a:xfrm>
            <a:off x="8656103" y="2765727"/>
            <a:ext cx="1683256" cy="1203111"/>
            <a:chOff x="8711447" y="2684793"/>
            <a:chExt cx="1683256" cy="12031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F94CBE6-873F-4F60-93B4-880349D8DE25}"/>
                    </a:ext>
                  </a:extLst>
                </p:cNvPr>
                <p:cNvSpPr/>
                <p:nvPr/>
              </p:nvSpPr>
              <p:spPr>
                <a:xfrm>
                  <a:off x="8767719" y="3184250"/>
                  <a:ext cx="1626984" cy="7036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fr-FR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fr-FR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r>
                          <a:rPr lang="fr-FR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f>
                          <m:fPr>
                            <m:ctrlPr>
                              <a:rPr lang="fr-FR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fr-FR" sz="2800" i="1" dirty="0">
                                <a:solidFill>
                                  <a:srgbClr val="FF0000"/>
                                </a:solidFill>
                              </a:rPr>
                              <m:t>λ</m:t>
                            </m:r>
                          </m:den>
                        </m:f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5F94CBE6-873F-4F60-93B4-880349D8DE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7719" y="3184250"/>
                  <a:ext cx="1626984" cy="7036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71632AA-C95C-4FC3-8628-E7C0D68F2122}"/>
                    </a:ext>
                  </a:extLst>
                </p:cNvPr>
                <p:cNvSpPr/>
                <p:nvPr/>
              </p:nvSpPr>
              <p:spPr>
                <a:xfrm>
                  <a:off x="8711447" y="2684793"/>
                  <a:ext cx="1584088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fr-FR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fr-FR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r>
                          <a:rPr lang="fr-FR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>
                          <m:rPr>
                            <m:nor/>
                          </m:rPr>
                          <a:rPr lang="fr-FR" sz="2800" i="1" dirty="0">
                            <a:solidFill>
                              <a:srgbClr val="FF0000"/>
                            </a:solidFill>
                            <a:sym typeface="Symbol"/>
                          </a:rPr>
                          <m:t></m:t>
                        </m:r>
                      </m:oMath>
                    </m:oMathPara>
                  </a14:m>
                  <a:endParaRPr lang="fr-FR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71632AA-C95C-4FC3-8628-E7C0D68F21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1447" y="2684793"/>
                  <a:ext cx="1584088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F9F6F42-23BA-417A-AA5C-BCE6298D9149}"/>
              </a:ext>
            </a:extLst>
          </p:cNvPr>
          <p:cNvSpPr/>
          <p:nvPr/>
        </p:nvSpPr>
        <p:spPr>
          <a:xfrm>
            <a:off x="6660308" y="3128454"/>
            <a:ext cx="1624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Remarque :</a:t>
            </a:r>
          </a:p>
        </p:txBody>
      </p:sp>
      <p:sp>
        <p:nvSpPr>
          <p:cNvPr id="13" name="Accolade fermante 12">
            <a:extLst>
              <a:ext uri="{FF2B5EF4-FFF2-40B4-BE49-F238E27FC236}">
                <a16:creationId xmlns:a16="http://schemas.microsoft.com/office/drawing/2014/main" id="{E768B2F7-8F48-476A-B96F-69B3C31326A5}"/>
              </a:ext>
            </a:extLst>
          </p:cNvPr>
          <p:cNvSpPr/>
          <p:nvPr/>
        </p:nvSpPr>
        <p:spPr>
          <a:xfrm flipH="1">
            <a:off x="8374340" y="2785300"/>
            <a:ext cx="368366" cy="1194481"/>
          </a:xfrm>
          <a:prstGeom prst="rightBrace">
            <a:avLst>
              <a:gd name="adj1" fmla="val 42544"/>
              <a:gd name="adj2" fmla="val 4979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1D4B37-49B6-4D2C-8E0A-652326206D7F}"/>
              </a:ext>
            </a:extLst>
          </p:cNvPr>
          <p:cNvSpPr/>
          <p:nvPr/>
        </p:nvSpPr>
        <p:spPr>
          <a:xfrm>
            <a:off x="342900" y="1523706"/>
            <a:ext cx="8364322" cy="10368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E2833B-6AE3-454A-9275-7786666201E2}"/>
              </a:ext>
            </a:extLst>
          </p:cNvPr>
          <p:cNvSpPr/>
          <p:nvPr/>
        </p:nvSpPr>
        <p:spPr>
          <a:xfrm>
            <a:off x="9525867" y="1523706"/>
            <a:ext cx="2379408" cy="10368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B2DACE-FB73-4FAB-857B-CB517273D1D6}"/>
              </a:ext>
            </a:extLst>
          </p:cNvPr>
          <p:cNvSpPr/>
          <p:nvPr/>
        </p:nvSpPr>
        <p:spPr>
          <a:xfrm>
            <a:off x="508022" y="5897127"/>
            <a:ext cx="1512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Attention :</a:t>
            </a:r>
          </a:p>
        </p:txBody>
      </p:sp>
      <p:pic>
        <p:nvPicPr>
          <p:cNvPr id="1028" name="Picture 4" descr="Résultat de recherche d'images pour &quot;logo attention vectoriel&quot;">
            <a:extLst>
              <a:ext uri="{FF2B5EF4-FFF2-40B4-BE49-F238E27FC236}">
                <a16:creationId xmlns:a16="http://schemas.microsoft.com/office/drawing/2014/main" id="{A7874572-AEE5-4E3E-BE4E-63815E79C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12" y="4881638"/>
            <a:ext cx="1143836" cy="101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3BFFB13-F55D-874F-9902-D712E8B37B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2288" y="4547706"/>
            <a:ext cx="10399712" cy="223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6254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E96D6C4-83D3-734B-9C58-F063B29A3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9" y="100483"/>
            <a:ext cx="1849768" cy="26175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251DC1-2AD2-7540-855F-A1FE633CD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940" y="100482"/>
            <a:ext cx="1855189" cy="26175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761EF3-6ED7-724F-96CB-ABD94ABDB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041" y="100482"/>
            <a:ext cx="1855918" cy="26175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9A9BFB3-92DB-3248-8278-8C65B409D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552" y="100482"/>
            <a:ext cx="1857648" cy="26175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6A8B54C-F32A-4948-93EB-C4BD5719F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4793" y="100482"/>
            <a:ext cx="1841628" cy="26175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3D8CA9A-562D-334D-B8C2-BF75FA1835F0}"/>
              </a:ext>
            </a:extLst>
          </p:cNvPr>
          <p:cNvSpPr/>
          <p:nvPr/>
        </p:nvSpPr>
        <p:spPr>
          <a:xfrm>
            <a:off x="2626940" y="2726519"/>
            <a:ext cx="18482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Helvetica" pitchFamily="2" charset="0"/>
              </a:rPr>
              <a:t>Le Modèle de Joseph John Thomson (</a:t>
            </a:r>
            <a:r>
              <a:rPr lang="fr-DZ" dirty="0">
                <a:latin typeface="Helvetica" pitchFamily="2" charset="0"/>
              </a:rPr>
              <a:t>1901</a:t>
            </a:r>
            <a:r>
              <a:rPr lang="fr-FR" dirty="0">
                <a:effectLst/>
                <a:latin typeface="Helvetica" pitchFamily="2" charset="0"/>
              </a:rPr>
              <a:t>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5B2D7F-25ED-2D4E-8F20-E616932A44E0}"/>
              </a:ext>
            </a:extLst>
          </p:cNvPr>
          <p:cNvSpPr/>
          <p:nvPr/>
        </p:nvSpPr>
        <p:spPr>
          <a:xfrm>
            <a:off x="5168041" y="2733303"/>
            <a:ext cx="18551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Helvetica" pitchFamily="2" charset="0"/>
              </a:rPr>
              <a:t>Le Modèle de Ernest Rutherford</a:t>
            </a:r>
          </a:p>
          <a:p>
            <a:pPr algn="ctr"/>
            <a:r>
              <a:rPr lang="fr-FR" dirty="0">
                <a:effectLst/>
                <a:latin typeface="Helvetica" pitchFamily="2" charset="0"/>
              </a:rPr>
              <a:t>(1911)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521DBE-F4A9-7246-AE95-01247F83CB41}"/>
              </a:ext>
            </a:extLst>
          </p:cNvPr>
          <p:cNvSpPr/>
          <p:nvPr/>
        </p:nvSpPr>
        <p:spPr>
          <a:xfrm>
            <a:off x="7724755" y="2731898"/>
            <a:ext cx="18551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Helvetica" pitchFamily="2" charset="0"/>
              </a:rPr>
              <a:t>Model de Niels Henrik David Bohr</a:t>
            </a:r>
          </a:p>
          <a:p>
            <a:pPr algn="ctr"/>
            <a:r>
              <a:rPr lang="fr-FR" dirty="0">
                <a:effectLst/>
                <a:latin typeface="Helvetica" pitchFamily="2" charset="0"/>
              </a:rPr>
              <a:t>(1913)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B62BC3D-528B-FD4C-A76B-6E4EBEDA32F7}"/>
              </a:ext>
            </a:extLst>
          </p:cNvPr>
          <p:cNvSpPr/>
          <p:nvPr/>
        </p:nvSpPr>
        <p:spPr>
          <a:xfrm>
            <a:off x="10260162" y="2723807"/>
            <a:ext cx="1857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Helvetica" pitchFamily="2" charset="0"/>
              </a:rPr>
              <a:t>Le Model d’Erwin Schrödinger</a:t>
            </a:r>
          </a:p>
          <a:p>
            <a:pPr algn="ctr"/>
            <a:r>
              <a:rPr lang="fr-FR" dirty="0">
                <a:effectLst/>
                <a:latin typeface="Helvetica" pitchFamily="2" charset="0"/>
              </a:rPr>
              <a:t>(1927)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8B1EA83-B0DC-4948-954C-2C91C1C36872}"/>
              </a:ext>
            </a:extLst>
          </p:cNvPr>
          <p:cNvSpPr/>
          <p:nvPr/>
        </p:nvSpPr>
        <p:spPr>
          <a:xfrm>
            <a:off x="85579" y="2714610"/>
            <a:ext cx="18551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Helvetica" pitchFamily="2" charset="0"/>
              </a:rPr>
              <a:t>Model de John </a:t>
            </a:r>
            <a:r>
              <a:rPr lang="fr-FR" dirty="0" err="1">
                <a:latin typeface="Helvetica" pitchFamily="2" charset="0"/>
              </a:rPr>
              <a:t>Delton</a:t>
            </a:r>
            <a:r>
              <a:rPr lang="fr-FR" dirty="0">
                <a:latin typeface="Helvetica" pitchFamily="2" charset="0"/>
              </a:rPr>
              <a:t> </a:t>
            </a:r>
          </a:p>
          <a:p>
            <a:pPr algn="ctr"/>
            <a:r>
              <a:rPr lang="fr-FR" dirty="0">
                <a:latin typeface="Helvetica" pitchFamily="2" charset="0"/>
              </a:rPr>
              <a:t>(1803)</a:t>
            </a:r>
            <a:endParaRPr lang="fr-FR" dirty="0">
              <a:effectLst/>
              <a:latin typeface="Helvetica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9CFADFD-DBC8-B74F-8A87-C3780695704F}"/>
              </a:ext>
            </a:extLst>
          </p:cNvPr>
          <p:cNvGrpSpPr/>
          <p:nvPr/>
        </p:nvGrpSpPr>
        <p:grpSpPr>
          <a:xfrm>
            <a:off x="-94715" y="3728499"/>
            <a:ext cx="12349440" cy="3062490"/>
            <a:chOff x="-94715" y="4230920"/>
            <a:chExt cx="12349440" cy="3062490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D6F03205-9AC1-9E40-AFD8-DF24CC097D39}"/>
                </a:ext>
              </a:extLst>
            </p:cNvPr>
            <p:cNvGrpSpPr/>
            <p:nvPr/>
          </p:nvGrpSpPr>
          <p:grpSpPr>
            <a:xfrm>
              <a:off x="-94715" y="4230920"/>
              <a:ext cx="12349440" cy="3062490"/>
              <a:chOff x="-94715" y="4290295"/>
              <a:chExt cx="12349440" cy="3062490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E6DE6477-F866-7747-837D-421301B8AC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352" y="4290295"/>
                <a:ext cx="1848221" cy="1892649"/>
              </a:xfrm>
              <a:prstGeom prst="rect">
                <a:avLst/>
              </a:prstGeom>
            </p:spPr>
          </p:pic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AD8F1CCE-E8B7-9045-A994-99EEF6363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46924" y="4432763"/>
                <a:ext cx="1848221" cy="1892649"/>
              </a:xfrm>
              <a:prstGeom prst="rect">
                <a:avLst/>
              </a:prstGeom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D7DBF6B2-318F-D14A-8450-F0101A6F0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01702" y="4424881"/>
                <a:ext cx="1855918" cy="1900531"/>
              </a:xfrm>
              <a:prstGeom prst="rect">
                <a:avLst/>
              </a:prstGeom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1006EE84-D1AF-8642-A23B-B2C5BE9DB5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64865" y="4430009"/>
                <a:ext cx="1855919" cy="1900532"/>
              </a:xfrm>
              <a:prstGeom prst="rect">
                <a:avLst/>
              </a:prstGeom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18EBEB50-1532-F441-98E4-D12CA4425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74909" y="4489384"/>
                <a:ext cx="1848222" cy="1892650"/>
              </a:xfrm>
              <a:prstGeom prst="rect">
                <a:avLst/>
              </a:prstGeom>
            </p:spPr>
          </p:pic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89EF2582-EF9D-764A-A62D-BE13147F8714}"/>
                  </a:ext>
                </a:extLst>
              </p:cNvPr>
              <p:cNvSpPr/>
              <p:nvPr/>
            </p:nvSpPr>
            <p:spPr>
              <a:xfrm>
                <a:off x="-94715" y="5625401"/>
                <a:ext cx="2163608" cy="1674537"/>
              </a:xfrm>
              <a:prstGeom prst="ellipse">
                <a:avLst/>
              </a:prstGeom>
              <a:gradFill flip="none" rotWithShape="1">
                <a:gsLst>
                  <a:gs pos="64000">
                    <a:schemeClr val="accent3">
                      <a:alpha val="0"/>
                      <a:lumMod val="98000"/>
                    </a:schemeClr>
                  </a:gs>
                  <a:gs pos="0">
                    <a:schemeClr val="accent3">
                      <a:lumMod val="100000"/>
                      <a:alpha val="99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>
                  <a:rot lat="17999990" lon="0" rev="0"/>
                </a:camera>
                <a:lightRig rig="threePt" dir="t"/>
              </a:scene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DZ" dirty="0"/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1EC58BE3-1BF0-2B45-9B36-2713A7DFF83C}"/>
                  </a:ext>
                </a:extLst>
              </p:cNvPr>
              <p:cNvSpPr/>
              <p:nvPr/>
            </p:nvSpPr>
            <p:spPr>
              <a:xfrm>
                <a:off x="2454845" y="5592266"/>
                <a:ext cx="2163608" cy="1674537"/>
              </a:xfrm>
              <a:prstGeom prst="ellipse">
                <a:avLst/>
              </a:prstGeom>
              <a:gradFill flip="none" rotWithShape="1">
                <a:gsLst>
                  <a:gs pos="64000">
                    <a:schemeClr val="accent3">
                      <a:alpha val="0"/>
                      <a:lumMod val="97000"/>
                    </a:schemeClr>
                  </a:gs>
                  <a:gs pos="0">
                    <a:schemeClr val="accent3">
                      <a:lumMod val="97000"/>
                      <a:lumOff val="3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>
                  <a:rot lat="17999990" lon="0" rev="0"/>
                </a:camera>
                <a:lightRig rig="threePt" dir="t"/>
              </a:scene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DZ" dirty="0"/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62875556-6B38-1846-8853-D47CA0B25636}"/>
                  </a:ext>
                </a:extLst>
              </p:cNvPr>
              <p:cNvSpPr/>
              <p:nvPr/>
            </p:nvSpPr>
            <p:spPr>
              <a:xfrm>
                <a:off x="10091117" y="5678248"/>
                <a:ext cx="2163608" cy="1674537"/>
              </a:xfrm>
              <a:prstGeom prst="ellipse">
                <a:avLst/>
              </a:prstGeom>
              <a:gradFill flip="none" rotWithShape="1">
                <a:gsLst>
                  <a:gs pos="64000">
                    <a:schemeClr val="accent3">
                      <a:alpha val="0"/>
                      <a:lumMod val="98000"/>
                    </a:schemeClr>
                  </a:gs>
                  <a:gs pos="0">
                    <a:schemeClr val="accent3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>
                  <a:rot lat="17999990" lon="0" rev="0"/>
                </a:camera>
                <a:lightRig rig="threePt" dir="t"/>
              </a:scene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DZ" dirty="0"/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9008E433-09EF-1549-AB65-70092BDF011B}"/>
                  </a:ext>
                </a:extLst>
              </p:cNvPr>
              <p:cNvSpPr/>
              <p:nvPr/>
            </p:nvSpPr>
            <p:spPr>
              <a:xfrm>
                <a:off x="4998201" y="5625401"/>
                <a:ext cx="2163608" cy="1674537"/>
              </a:xfrm>
              <a:prstGeom prst="ellipse">
                <a:avLst/>
              </a:prstGeom>
              <a:gradFill flip="none" rotWithShape="1">
                <a:gsLst>
                  <a:gs pos="64000">
                    <a:schemeClr val="accent3">
                      <a:alpha val="0"/>
                      <a:lumMod val="97000"/>
                    </a:schemeClr>
                  </a:gs>
                  <a:gs pos="0">
                    <a:schemeClr val="accent3">
                      <a:lumMod val="99000"/>
                      <a:lumOff val="1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>
                  <a:rot lat="17999990" lon="0" rev="0"/>
                </a:camera>
                <a:lightRig rig="threePt" dir="t"/>
              </a:scene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DZ" dirty="0"/>
              </a:p>
            </p:txBody>
          </p:sp>
        </p:grp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71A43F5D-F0E5-2F4F-89BC-233F9FA0F3AF}"/>
                </a:ext>
              </a:extLst>
            </p:cNvPr>
            <p:cNvSpPr/>
            <p:nvPr/>
          </p:nvSpPr>
          <p:spPr>
            <a:xfrm>
              <a:off x="7511020" y="5618873"/>
              <a:ext cx="2163608" cy="1674537"/>
            </a:xfrm>
            <a:prstGeom prst="ellipse">
              <a:avLst/>
            </a:prstGeom>
            <a:gradFill flip="none" rotWithShape="1">
              <a:gsLst>
                <a:gs pos="64000">
                  <a:schemeClr val="accent3">
                    <a:alpha val="0"/>
                    <a:lumMod val="97000"/>
                  </a:schemeClr>
                </a:gs>
                <a:gs pos="0">
                  <a:schemeClr val="accent3">
                    <a:lumMod val="99000"/>
                    <a:lumOff val="1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>
                <a:rot lat="17999990" lon="0" rev="0"/>
              </a:camera>
              <a:lightRig rig="threePt" dir="t"/>
            </a:scene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DZ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398B3AD-9535-F74C-A1E1-6399DFCE7347}"/>
              </a:ext>
            </a:extLst>
          </p:cNvPr>
          <p:cNvSpPr/>
          <p:nvPr/>
        </p:nvSpPr>
        <p:spPr>
          <a:xfrm>
            <a:off x="1342587" y="6170667"/>
            <a:ext cx="1855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Helvetica" pitchFamily="2" charset="0"/>
              </a:rPr>
              <a:t>Découverte de l’électrons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725CD05-651F-644E-8E1D-83D5F93F8A67}"/>
              </a:ext>
            </a:extLst>
          </p:cNvPr>
          <p:cNvSpPr/>
          <p:nvPr/>
        </p:nvSpPr>
        <p:spPr>
          <a:xfrm>
            <a:off x="3673280" y="6193381"/>
            <a:ext cx="2292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Helvetica" pitchFamily="2" charset="0"/>
              </a:rPr>
              <a:t>Mise en évidence le noyau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ECFF483-3BCE-A343-BD01-3701615A0AEF}"/>
              </a:ext>
            </a:extLst>
          </p:cNvPr>
          <p:cNvSpPr/>
          <p:nvPr/>
        </p:nvSpPr>
        <p:spPr>
          <a:xfrm>
            <a:off x="8736828" y="6289632"/>
            <a:ext cx="2292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Helvetica" pitchFamily="2" charset="0"/>
              </a:rPr>
              <a:t>Théorie quantique</a:t>
            </a:r>
          </a:p>
        </p:txBody>
      </p:sp>
      <p:sp>
        <p:nvSpPr>
          <p:cNvPr id="36" name="Demi-tour 35">
            <a:extLst>
              <a:ext uri="{FF2B5EF4-FFF2-40B4-BE49-F238E27FC236}">
                <a16:creationId xmlns:a16="http://schemas.microsoft.com/office/drawing/2014/main" id="{D5E828B2-B80C-DA4B-BD57-C69BF21ABC39}"/>
              </a:ext>
            </a:extLst>
          </p:cNvPr>
          <p:cNvSpPr/>
          <p:nvPr/>
        </p:nvSpPr>
        <p:spPr>
          <a:xfrm rot="10800000" flipH="1">
            <a:off x="9221142" y="5543832"/>
            <a:ext cx="1507253" cy="646333"/>
          </a:xfrm>
          <a:prstGeom prst="uturnArrow">
            <a:avLst>
              <a:gd name="adj1" fmla="val 13028"/>
              <a:gd name="adj2" fmla="val 25000"/>
              <a:gd name="adj3" fmla="val 31651"/>
              <a:gd name="adj4" fmla="val 43750"/>
              <a:gd name="adj5" fmla="val 100000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prstMaterial="clear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>
              <a:solidFill>
                <a:schemeClr val="tx1"/>
              </a:solidFill>
            </a:endParaRPr>
          </a:p>
        </p:txBody>
      </p:sp>
      <p:sp>
        <p:nvSpPr>
          <p:cNvPr id="37" name="Demi-tour 36">
            <a:extLst>
              <a:ext uri="{FF2B5EF4-FFF2-40B4-BE49-F238E27FC236}">
                <a16:creationId xmlns:a16="http://schemas.microsoft.com/office/drawing/2014/main" id="{B8939A92-E09F-88C9-D4C6-A95A758561E4}"/>
              </a:ext>
            </a:extLst>
          </p:cNvPr>
          <p:cNvSpPr/>
          <p:nvPr/>
        </p:nvSpPr>
        <p:spPr>
          <a:xfrm rot="10800000" flipH="1">
            <a:off x="4094797" y="5543831"/>
            <a:ext cx="1507253" cy="646333"/>
          </a:xfrm>
          <a:prstGeom prst="uturnArrow">
            <a:avLst>
              <a:gd name="adj1" fmla="val 13028"/>
              <a:gd name="adj2" fmla="val 25000"/>
              <a:gd name="adj3" fmla="val 31651"/>
              <a:gd name="adj4" fmla="val 43750"/>
              <a:gd name="adj5" fmla="val 100000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prstMaterial="clear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>
              <a:solidFill>
                <a:schemeClr val="tx1"/>
              </a:solidFill>
            </a:endParaRPr>
          </a:p>
        </p:txBody>
      </p:sp>
      <p:sp>
        <p:nvSpPr>
          <p:cNvPr id="38" name="Demi-tour 37">
            <a:extLst>
              <a:ext uri="{FF2B5EF4-FFF2-40B4-BE49-F238E27FC236}">
                <a16:creationId xmlns:a16="http://schemas.microsoft.com/office/drawing/2014/main" id="{A692E2B1-0B08-C303-6BAE-AF0A526AB189}"/>
              </a:ext>
            </a:extLst>
          </p:cNvPr>
          <p:cNvSpPr/>
          <p:nvPr/>
        </p:nvSpPr>
        <p:spPr>
          <a:xfrm rot="10800000" flipH="1">
            <a:off x="1582389" y="5543832"/>
            <a:ext cx="1507253" cy="646333"/>
          </a:xfrm>
          <a:prstGeom prst="uturnArrow">
            <a:avLst>
              <a:gd name="adj1" fmla="val 13028"/>
              <a:gd name="adj2" fmla="val 25000"/>
              <a:gd name="adj3" fmla="val 31651"/>
              <a:gd name="adj4" fmla="val 43750"/>
              <a:gd name="adj5" fmla="val 100000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prstMaterial="clear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69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e 59">
            <a:extLst>
              <a:ext uri="{FF2B5EF4-FFF2-40B4-BE49-F238E27FC236}">
                <a16:creationId xmlns:a16="http://schemas.microsoft.com/office/drawing/2014/main" id="{F4CE2098-FE49-454A-8FDC-1680E90A0CA7}"/>
              </a:ext>
            </a:extLst>
          </p:cNvPr>
          <p:cNvGrpSpPr/>
          <p:nvPr/>
        </p:nvGrpSpPr>
        <p:grpSpPr>
          <a:xfrm>
            <a:off x="87425" y="197589"/>
            <a:ext cx="11722590" cy="6600853"/>
            <a:chOff x="298445" y="197589"/>
            <a:chExt cx="11722590" cy="6600853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24C3961D-A504-4C1F-A198-F5D3DCAF20CA}"/>
                </a:ext>
              </a:extLst>
            </p:cNvPr>
            <p:cNvSpPr txBox="1"/>
            <p:nvPr/>
          </p:nvSpPr>
          <p:spPr>
            <a:xfrm>
              <a:off x="4660569" y="6336777"/>
              <a:ext cx="13106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- 13,6 eV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449DF60-753D-4536-AA45-2AA29EA82FAE}"/>
                </a:ext>
              </a:extLst>
            </p:cNvPr>
            <p:cNvSpPr txBox="1"/>
            <p:nvPr/>
          </p:nvSpPr>
          <p:spPr>
            <a:xfrm>
              <a:off x="4415348" y="1821314"/>
              <a:ext cx="1838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-13/4 </a:t>
              </a:r>
              <a:r>
                <a:rPr lang="fr-FR" sz="2000" b="1" dirty="0"/>
                <a:t>= - </a:t>
              </a:r>
              <a:r>
                <a:rPr lang="fr-FR" sz="2000" dirty="0"/>
                <a:t>3,4 eV</a:t>
              </a:r>
            </a:p>
          </p:txBody>
        </p: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E9D2FE53-082E-4903-A29A-88E0DBFE8500}"/>
                </a:ext>
              </a:extLst>
            </p:cNvPr>
            <p:cNvGrpSpPr/>
            <p:nvPr/>
          </p:nvGrpSpPr>
          <p:grpSpPr>
            <a:xfrm>
              <a:off x="983167" y="491059"/>
              <a:ext cx="3168000" cy="6129694"/>
              <a:chOff x="576775" y="309153"/>
              <a:chExt cx="2743200" cy="6129694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F49A8037-FC3E-4E83-927D-032FE4A4130F}"/>
                  </a:ext>
                </a:extLst>
              </p:cNvPr>
              <p:cNvGrpSpPr/>
              <p:nvPr/>
            </p:nvGrpSpPr>
            <p:grpSpPr>
              <a:xfrm>
                <a:off x="576775" y="309153"/>
                <a:ext cx="2743200" cy="6129510"/>
                <a:chOff x="829995" y="983618"/>
                <a:chExt cx="1282510" cy="4892536"/>
              </a:xfrm>
            </p:grpSpPr>
            <p:cxnSp>
              <p:nvCxnSpPr>
                <p:cNvPr id="10" name="Connecteur droit 9">
                  <a:extLst>
                    <a:ext uri="{FF2B5EF4-FFF2-40B4-BE49-F238E27FC236}">
                      <a16:creationId xmlns:a16="http://schemas.microsoft.com/office/drawing/2014/main" id="{4E7FBA29-1651-4B30-B936-2E49D165E457}"/>
                    </a:ext>
                  </a:extLst>
                </p:cNvPr>
                <p:cNvCxnSpPr/>
                <p:nvPr/>
              </p:nvCxnSpPr>
              <p:spPr>
                <a:xfrm>
                  <a:off x="1012873" y="1174508"/>
                  <a:ext cx="0" cy="4698168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  <a:headEnd type="none" w="med" len="med"/>
                  <a:tailEnd type="arrow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necteur droit 11">
                  <a:extLst>
                    <a:ext uri="{FF2B5EF4-FFF2-40B4-BE49-F238E27FC236}">
                      <a16:creationId xmlns:a16="http://schemas.microsoft.com/office/drawing/2014/main" id="{F5E34D34-2C9D-4A27-8841-E998DE2C8EE4}"/>
                    </a:ext>
                  </a:extLst>
                </p:cNvPr>
                <p:cNvCxnSpPr/>
                <p:nvPr/>
              </p:nvCxnSpPr>
              <p:spPr>
                <a:xfrm>
                  <a:off x="837489" y="983618"/>
                  <a:ext cx="1266092" cy="0"/>
                </a:xfrm>
                <a:prstGeom prst="line">
                  <a:avLst/>
                </a:prstGeom>
                <a:ln w="28575">
                  <a:prstDash val="lg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12">
                  <a:extLst>
                    <a:ext uri="{FF2B5EF4-FFF2-40B4-BE49-F238E27FC236}">
                      <a16:creationId xmlns:a16="http://schemas.microsoft.com/office/drawing/2014/main" id="{C6D57C8F-3806-47FE-98DD-BE4C4C343591}"/>
                    </a:ext>
                  </a:extLst>
                </p:cNvPr>
                <p:cNvCxnSpPr/>
                <p:nvPr/>
              </p:nvCxnSpPr>
              <p:spPr>
                <a:xfrm>
                  <a:off x="829995" y="5876154"/>
                  <a:ext cx="1266092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necteur droit 13">
                  <a:extLst>
                    <a:ext uri="{FF2B5EF4-FFF2-40B4-BE49-F238E27FC236}">
                      <a16:creationId xmlns:a16="http://schemas.microsoft.com/office/drawing/2014/main" id="{C747B17B-116D-446C-B2B1-E3BC9566CB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3104" y="1520257"/>
                  <a:ext cx="0" cy="4352418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  <a:headEnd type="none" w="med" len="med"/>
                  <a:tailEnd type="arrow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cteur droit 14">
                  <a:extLst>
                    <a:ext uri="{FF2B5EF4-FFF2-40B4-BE49-F238E27FC236}">
                      <a16:creationId xmlns:a16="http://schemas.microsoft.com/office/drawing/2014/main" id="{4384F12B-ACB7-455F-B64E-FC0253FF08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62440" y="2205270"/>
                  <a:ext cx="0" cy="3667405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  <a:headEnd type="none" w="med" len="med"/>
                  <a:tailEnd type="arrow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cteur droit 16">
                  <a:extLst>
                    <a:ext uri="{FF2B5EF4-FFF2-40B4-BE49-F238E27FC236}">
                      <a16:creationId xmlns:a16="http://schemas.microsoft.com/office/drawing/2014/main" id="{92BEBB55-472C-4819-9903-12D4043210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20592" y="1180279"/>
                  <a:ext cx="0" cy="339976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  <a:headEnd type="none" w="med" len="med"/>
                  <a:tailEnd type="arrow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cteur droit 17">
                  <a:extLst>
                    <a:ext uri="{FF2B5EF4-FFF2-40B4-BE49-F238E27FC236}">
                      <a16:creationId xmlns:a16="http://schemas.microsoft.com/office/drawing/2014/main" id="{2F70A613-3118-489A-8F60-E3F71DE6F0A6}"/>
                    </a:ext>
                  </a:extLst>
                </p:cNvPr>
                <p:cNvCxnSpPr/>
                <p:nvPr/>
              </p:nvCxnSpPr>
              <p:spPr>
                <a:xfrm>
                  <a:off x="837034" y="1176393"/>
                  <a:ext cx="1266092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cteur droit 18">
                  <a:extLst>
                    <a:ext uri="{FF2B5EF4-FFF2-40B4-BE49-F238E27FC236}">
                      <a16:creationId xmlns:a16="http://schemas.microsoft.com/office/drawing/2014/main" id="{B5EF8DDF-A43C-4C66-A47F-22FB0DCB0A3F}"/>
                    </a:ext>
                  </a:extLst>
                </p:cNvPr>
                <p:cNvCxnSpPr/>
                <p:nvPr/>
              </p:nvCxnSpPr>
              <p:spPr>
                <a:xfrm>
                  <a:off x="839370" y="1299647"/>
                  <a:ext cx="1266092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cteur droit 19">
                  <a:extLst>
                    <a:ext uri="{FF2B5EF4-FFF2-40B4-BE49-F238E27FC236}">
                      <a16:creationId xmlns:a16="http://schemas.microsoft.com/office/drawing/2014/main" id="{E3AB6423-CEEC-4501-B43B-CE4619824E62}"/>
                    </a:ext>
                  </a:extLst>
                </p:cNvPr>
                <p:cNvCxnSpPr/>
                <p:nvPr/>
              </p:nvCxnSpPr>
              <p:spPr>
                <a:xfrm>
                  <a:off x="839375" y="1522522"/>
                  <a:ext cx="1266092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eur droit 20">
                  <a:extLst>
                    <a:ext uri="{FF2B5EF4-FFF2-40B4-BE49-F238E27FC236}">
                      <a16:creationId xmlns:a16="http://schemas.microsoft.com/office/drawing/2014/main" id="{E06777D5-CAFB-4A69-B02A-FFD256673CE0}"/>
                    </a:ext>
                  </a:extLst>
                </p:cNvPr>
                <p:cNvCxnSpPr/>
                <p:nvPr/>
              </p:nvCxnSpPr>
              <p:spPr>
                <a:xfrm>
                  <a:off x="846413" y="2205270"/>
                  <a:ext cx="1266092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BFB6C460-EE01-441B-B07F-AB9B466D1C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824" y="709625"/>
                <a:ext cx="0" cy="5729222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369B2CE5-EC32-4953-8ED3-AC3BAFB9A24B}"/>
                  </a:ext>
                </a:extLst>
              </p:cNvPr>
              <p:cNvCxnSpPr/>
              <p:nvPr/>
            </p:nvCxnSpPr>
            <p:spPr>
              <a:xfrm>
                <a:off x="2011678" y="981468"/>
                <a:ext cx="0" cy="858204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9DAF6343-DADA-4DD8-B453-A19DDBC520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8485" y="705082"/>
                <a:ext cx="0" cy="1134591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3FFB46F9-C6F5-4E8E-8E03-320F961AEC72}"/>
                </a:ext>
              </a:extLst>
            </p:cNvPr>
            <p:cNvGrpSpPr/>
            <p:nvPr/>
          </p:nvGrpSpPr>
          <p:grpSpPr>
            <a:xfrm flipH="1">
              <a:off x="6407634" y="472015"/>
              <a:ext cx="3168000" cy="6129694"/>
              <a:chOff x="576775" y="309153"/>
              <a:chExt cx="2743200" cy="6129694"/>
            </a:xfrm>
          </p:grpSpPr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E8720DCD-68A9-4FD9-90B7-41E890764351}"/>
                  </a:ext>
                </a:extLst>
              </p:cNvPr>
              <p:cNvGrpSpPr/>
              <p:nvPr/>
            </p:nvGrpSpPr>
            <p:grpSpPr>
              <a:xfrm>
                <a:off x="576775" y="309153"/>
                <a:ext cx="2743200" cy="6129510"/>
                <a:chOff x="829995" y="983618"/>
                <a:chExt cx="1282510" cy="4892536"/>
              </a:xfrm>
            </p:grpSpPr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3B9DD2C2-6BCA-4795-875B-1286AED916D0}"/>
                    </a:ext>
                  </a:extLst>
                </p:cNvPr>
                <p:cNvCxnSpPr/>
                <p:nvPr/>
              </p:nvCxnSpPr>
              <p:spPr>
                <a:xfrm>
                  <a:off x="837489" y="983618"/>
                  <a:ext cx="1266092" cy="0"/>
                </a:xfrm>
                <a:prstGeom prst="line">
                  <a:avLst/>
                </a:prstGeom>
                <a:ln w="28575">
                  <a:prstDash val="lg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C35A5403-BD9F-465D-8A7A-3B247753535D}"/>
                    </a:ext>
                  </a:extLst>
                </p:cNvPr>
                <p:cNvCxnSpPr/>
                <p:nvPr/>
              </p:nvCxnSpPr>
              <p:spPr>
                <a:xfrm>
                  <a:off x="829995" y="5876154"/>
                  <a:ext cx="1266092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E842DA69-8E06-4E93-9D35-9615BFE532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3104" y="1520257"/>
                  <a:ext cx="0" cy="435241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arrow" w="med" len="med"/>
                  <a:tailEnd type="none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0B9FA0EC-C740-4489-A5F9-01552FD47F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57299" y="2205270"/>
                  <a:ext cx="0" cy="3667405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arrow" w="med" len="med"/>
                  <a:tailEnd type="none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7C6C9CA0-F21D-49D8-B90B-9FB70D4A42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19307" y="1180279"/>
                  <a:ext cx="0" cy="32867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arrow" w="med" len="med"/>
                  <a:tailEnd type="none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>
                  <a:extLst>
                    <a:ext uri="{FF2B5EF4-FFF2-40B4-BE49-F238E27FC236}">
                      <a16:creationId xmlns:a16="http://schemas.microsoft.com/office/drawing/2014/main" id="{D183D6E4-2299-4515-8B3C-4F0570CF4082}"/>
                    </a:ext>
                  </a:extLst>
                </p:cNvPr>
                <p:cNvCxnSpPr/>
                <p:nvPr/>
              </p:nvCxnSpPr>
              <p:spPr>
                <a:xfrm>
                  <a:off x="837034" y="1176393"/>
                  <a:ext cx="1266092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2FC6F9FA-F66D-4F58-877A-B8EAA60D5D6D}"/>
                    </a:ext>
                  </a:extLst>
                </p:cNvPr>
                <p:cNvCxnSpPr/>
                <p:nvPr/>
              </p:nvCxnSpPr>
              <p:spPr>
                <a:xfrm>
                  <a:off x="839370" y="1299647"/>
                  <a:ext cx="1266092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D4DA4751-8EF9-432E-9069-73CF4AB73DDD}"/>
                    </a:ext>
                  </a:extLst>
                </p:cNvPr>
                <p:cNvCxnSpPr/>
                <p:nvPr/>
              </p:nvCxnSpPr>
              <p:spPr>
                <a:xfrm>
                  <a:off x="839375" y="1522522"/>
                  <a:ext cx="1266092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4510FD9C-0A45-4858-A823-2F8688375266}"/>
                    </a:ext>
                  </a:extLst>
                </p:cNvPr>
                <p:cNvCxnSpPr/>
                <p:nvPr/>
              </p:nvCxnSpPr>
              <p:spPr>
                <a:xfrm>
                  <a:off x="846413" y="2205270"/>
                  <a:ext cx="1266092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8891F20D-EAB5-4113-BD50-65494C413B50}"/>
                    </a:ext>
                  </a:extLst>
                </p:cNvPr>
                <p:cNvCxnSpPr/>
                <p:nvPr/>
              </p:nvCxnSpPr>
              <p:spPr>
                <a:xfrm>
                  <a:off x="1012873" y="1174508"/>
                  <a:ext cx="0" cy="469816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arrow" w="med" len="med"/>
                  <a:tailEnd type="none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DEC1DEB7-E897-44F2-8C0E-E833191F7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824" y="709625"/>
                <a:ext cx="0" cy="5729222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8B89F4CA-02E2-418D-AFBF-5C82F8C0CBC1}"/>
                  </a:ext>
                </a:extLst>
              </p:cNvPr>
              <p:cNvCxnSpPr/>
              <p:nvPr/>
            </p:nvCxnSpPr>
            <p:spPr>
              <a:xfrm>
                <a:off x="2011678" y="981468"/>
                <a:ext cx="0" cy="858204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27840488-A75F-444A-B204-1D2A051A60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8485" y="705082"/>
                <a:ext cx="0" cy="1134591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34E411D6-388E-49F6-8BD1-27BC14F244D1}"/>
                </a:ext>
              </a:extLst>
            </p:cNvPr>
            <p:cNvSpPr txBox="1"/>
            <p:nvPr/>
          </p:nvSpPr>
          <p:spPr>
            <a:xfrm>
              <a:off x="4358153" y="1091856"/>
              <a:ext cx="1838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-13/9 </a:t>
              </a:r>
              <a:r>
                <a:rPr lang="fr-FR" sz="2000" b="1" dirty="0"/>
                <a:t>= - </a:t>
              </a:r>
              <a:r>
                <a:rPr lang="fr-FR" sz="2000" dirty="0"/>
                <a:t>1,5 eV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75FC79FB-3EA5-46C8-B252-C6497CA4476B}"/>
                </a:ext>
              </a:extLst>
            </p:cNvPr>
            <p:cNvSpPr txBox="1"/>
            <p:nvPr/>
          </p:nvSpPr>
          <p:spPr>
            <a:xfrm>
              <a:off x="4241322" y="775884"/>
              <a:ext cx="22265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-13/16 </a:t>
              </a:r>
              <a:r>
                <a:rPr lang="fr-FR" sz="2000" b="1" dirty="0"/>
                <a:t>= - </a:t>
              </a:r>
              <a:r>
                <a:rPr lang="fr-FR" sz="2000" dirty="0"/>
                <a:t>0,85 eV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2AE9BA1E-AD15-4F3D-9498-AB5C0C5A36FF}"/>
                </a:ext>
              </a:extLst>
            </p:cNvPr>
            <p:cNvSpPr txBox="1"/>
            <p:nvPr/>
          </p:nvSpPr>
          <p:spPr>
            <a:xfrm>
              <a:off x="4243548" y="526937"/>
              <a:ext cx="20696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-13/25 </a:t>
              </a:r>
              <a:r>
                <a:rPr lang="fr-FR" sz="2000" b="1" dirty="0"/>
                <a:t>= - </a:t>
              </a:r>
              <a:r>
                <a:rPr lang="fr-FR" sz="2000" dirty="0"/>
                <a:t>0,54 eV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8CC8CF4A-F2C4-404B-BA31-4C137D2EB74D}"/>
                </a:ext>
              </a:extLst>
            </p:cNvPr>
            <p:cNvSpPr txBox="1"/>
            <p:nvPr/>
          </p:nvSpPr>
          <p:spPr>
            <a:xfrm>
              <a:off x="319531" y="6336777"/>
              <a:ext cx="6705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n=1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EC6042EB-A9BC-4565-A664-8582A3A66A40}"/>
                </a:ext>
              </a:extLst>
            </p:cNvPr>
            <p:cNvSpPr txBox="1"/>
            <p:nvPr/>
          </p:nvSpPr>
          <p:spPr>
            <a:xfrm>
              <a:off x="298445" y="1751513"/>
              <a:ext cx="6705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n=2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2A7F5C27-77B0-48E7-A510-D396C28BD917}"/>
                </a:ext>
              </a:extLst>
            </p:cNvPr>
            <p:cNvSpPr txBox="1"/>
            <p:nvPr/>
          </p:nvSpPr>
          <p:spPr>
            <a:xfrm>
              <a:off x="298445" y="967074"/>
              <a:ext cx="6705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n=3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493D7DB4-2CB6-4932-ACFD-B8D678DD880D}"/>
                </a:ext>
              </a:extLst>
            </p:cNvPr>
            <p:cNvSpPr txBox="1"/>
            <p:nvPr/>
          </p:nvSpPr>
          <p:spPr>
            <a:xfrm>
              <a:off x="311309" y="681607"/>
              <a:ext cx="6705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n=4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6EDFE808-36C2-4F48-82FB-EBB47CF16E36}"/>
                </a:ext>
              </a:extLst>
            </p:cNvPr>
            <p:cNvSpPr txBox="1"/>
            <p:nvPr/>
          </p:nvSpPr>
          <p:spPr>
            <a:xfrm>
              <a:off x="312214" y="438559"/>
              <a:ext cx="6705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n=5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1D8F88AA-2B86-45A8-9A15-2EDF0B1F7130}"/>
                </a:ext>
              </a:extLst>
            </p:cNvPr>
            <p:cNvSpPr txBox="1"/>
            <p:nvPr/>
          </p:nvSpPr>
          <p:spPr>
            <a:xfrm>
              <a:off x="9530692" y="6324130"/>
              <a:ext cx="24903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/>
                <a:t>Etat fondamental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C4D0B2A8-DE23-4C8F-8BED-B3080B5FB158}"/>
                </a:ext>
              </a:extLst>
            </p:cNvPr>
            <p:cNvSpPr txBox="1"/>
            <p:nvPr/>
          </p:nvSpPr>
          <p:spPr>
            <a:xfrm>
              <a:off x="9819029" y="1130166"/>
              <a:ext cx="19136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/>
                <a:t>Etat excité</a:t>
              </a:r>
            </a:p>
          </p:txBody>
        </p:sp>
        <p:sp>
          <p:nvSpPr>
            <p:cNvPr id="58" name="Accolade fermante 57">
              <a:extLst>
                <a:ext uri="{FF2B5EF4-FFF2-40B4-BE49-F238E27FC236}">
                  <a16:creationId xmlns:a16="http://schemas.microsoft.com/office/drawing/2014/main" id="{97535B50-57D7-4642-BB5C-A6700FDF6D04}"/>
                </a:ext>
              </a:extLst>
            </p:cNvPr>
            <p:cNvSpPr/>
            <p:nvPr/>
          </p:nvSpPr>
          <p:spPr>
            <a:xfrm>
              <a:off x="9666705" y="584983"/>
              <a:ext cx="279450" cy="1552033"/>
            </a:xfrm>
            <a:prstGeom prst="rightBrace">
              <a:avLst>
                <a:gd name="adj1" fmla="val 130097"/>
                <a:gd name="adj2" fmla="val 49795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ZoneTexte 58">
                  <a:extLst>
                    <a:ext uri="{FF2B5EF4-FFF2-40B4-BE49-F238E27FC236}">
                      <a16:creationId xmlns:a16="http://schemas.microsoft.com/office/drawing/2014/main" id="{FDE24BC9-5A18-4055-BC8E-690D6D1F73E1}"/>
                    </a:ext>
                  </a:extLst>
                </p:cNvPr>
                <p:cNvSpPr txBox="1"/>
                <p:nvPr/>
              </p:nvSpPr>
              <p:spPr>
                <a:xfrm>
                  <a:off x="4353693" y="197589"/>
                  <a:ext cx="206961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400" dirty="0">
                      <a:solidFill>
                        <a:schemeClr val="tx1"/>
                      </a:solidFill>
                    </a:rPr>
                    <a:t>-13/</a:t>
                  </a:r>
                  <a14:m>
                    <m:oMath xmlns:m="http://schemas.openxmlformats.org/officeDocument/2006/math">
                      <m:r>
                        <a:rPr lang="fr-FR" sz="2400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 </m:t>
                      </m:r>
                    </m:oMath>
                  </a14:m>
                  <a:r>
                    <a:rPr lang="fr-FR" sz="2400" dirty="0">
                      <a:solidFill>
                        <a:schemeClr val="tx1"/>
                      </a:solidFill>
                    </a:rPr>
                    <a:t>= 0 eV</a:t>
                  </a:r>
                </a:p>
              </p:txBody>
            </p:sp>
          </mc:Choice>
          <mc:Fallback xmlns="">
            <p:sp>
              <p:nvSpPr>
                <p:cNvPr id="59" name="ZoneTexte 5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DE24BC9-5A18-4055-BC8E-690D6D1F7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3693" y="197589"/>
                  <a:ext cx="2069612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4412" t="-10526" b="-2894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9631AF36-F266-4791-AFB6-446D78D0D103}"/>
              </a:ext>
            </a:extLst>
          </p:cNvPr>
          <p:cNvSpPr txBox="1"/>
          <p:nvPr/>
        </p:nvSpPr>
        <p:spPr>
          <a:xfrm>
            <a:off x="8930640" y="3418259"/>
            <a:ext cx="3261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60338" algn="ctr">
              <a:buFont typeface="Arial" panose="020B0604020202020204" pitchFamily="34" charset="0"/>
              <a:buChar char="•"/>
            </a:pPr>
            <a:r>
              <a:rPr lang="fr-FR" sz="2400" dirty="0"/>
              <a:t>Absorption d’énergie</a:t>
            </a:r>
          </a:p>
          <a:p>
            <a:pPr marL="182563" indent="-160338" algn="ctr">
              <a:buFont typeface="Arial" panose="020B0604020202020204" pitchFamily="34" charset="0"/>
              <a:buChar char="•"/>
            </a:pPr>
            <a:r>
              <a:rPr lang="fr-FR" sz="2400" dirty="0"/>
              <a:t>(Radiation)</a:t>
            </a:r>
          </a:p>
          <a:p>
            <a:pPr marL="182563" indent="-160338" algn="ctr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0000"/>
                </a:solidFill>
              </a:rPr>
              <a:t>Excitation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DE4AD7E6-0143-4C2A-96E3-9C7144F588C9}"/>
              </a:ext>
            </a:extLst>
          </p:cNvPr>
          <p:cNvSpPr txBox="1"/>
          <p:nvPr/>
        </p:nvSpPr>
        <p:spPr>
          <a:xfrm>
            <a:off x="3242456" y="2328732"/>
            <a:ext cx="3179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dirty="0"/>
              <a:t>Emission d’énergie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dirty="0"/>
              <a:t>(Radiation)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Désexcitation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8C4B2CD0-DEA2-4A46-B949-916E1B6F530B}"/>
                  </a:ext>
                </a:extLst>
              </p:cNvPr>
              <p:cNvSpPr/>
              <p:nvPr/>
            </p:nvSpPr>
            <p:spPr>
              <a:xfrm>
                <a:off x="2390672" y="3508658"/>
                <a:ext cx="5285138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2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fr-FR" sz="22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</m:d>
                    <m:r>
                      <a:rPr lang="fr-FR" sz="2200" b="0" i="0" baseline="-250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fr-FR" sz="2200" baseline="-25000" dirty="0">
                    <a:solidFill>
                      <a:srgbClr val="0070C0"/>
                    </a:solidFill>
                  </a:rPr>
                  <a:t>-5</a:t>
                </a:r>
                <a:r>
                  <a:rPr lang="fr-FR" sz="2200" dirty="0">
                    <a:solidFill>
                      <a:srgbClr val="0070C0"/>
                    </a:solidFill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2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  <m:r>
                          <a:rPr lang="fr-FR" sz="2200" b="0" i="0" baseline="-250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fr-FR" sz="22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2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  <m:r>
                          <a:rPr lang="fr-FR" sz="2200" b="0" i="1" baseline="-250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e>
                    </m:d>
                  </m:oMath>
                </a14:m>
                <a:r>
                  <a:rPr lang="fr-FR" sz="2200" dirty="0">
                    <a:solidFill>
                      <a:srgbClr val="0070C0"/>
                    </a:solidFill>
                  </a:rPr>
                  <a:t>= |-13,6 + 0,54| = 13,06 eV</a:t>
                </a:r>
                <a:endParaRPr lang="fr-FR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C4B2CD0-DEA2-4A46-B949-916E1B6F53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672" y="3508658"/>
                <a:ext cx="5285138" cy="430887"/>
              </a:xfrm>
              <a:prstGeom prst="rect">
                <a:avLst/>
              </a:prstGeom>
              <a:blipFill>
                <a:blip r:embed="rId3"/>
                <a:stretch>
                  <a:fillRect t="-10000" r="-807" b="-2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1216C0F9-DB18-4DB5-9F60-B491BBFBEE24}"/>
                  </a:ext>
                </a:extLst>
              </p:cNvPr>
              <p:cNvSpPr/>
              <p:nvPr/>
            </p:nvSpPr>
            <p:spPr>
              <a:xfrm>
                <a:off x="2390672" y="4018424"/>
                <a:ext cx="5285137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2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fr-FR" sz="22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</m:d>
                  </m:oMath>
                </a14:m>
                <a:r>
                  <a:rPr lang="fr-FR" sz="2200" baseline="-25000" dirty="0">
                    <a:solidFill>
                      <a:srgbClr val="0070C0"/>
                    </a:solidFill>
                  </a:rPr>
                  <a:t>1-4</a:t>
                </a:r>
                <a:r>
                  <a:rPr lang="fr-FR" sz="2200" dirty="0">
                    <a:solidFill>
                      <a:srgbClr val="0070C0"/>
                    </a:solidFill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2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  <m:r>
                          <a:rPr lang="fr-FR" sz="2200" b="0" i="0" baseline="-250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fr-FR" sz="22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2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  <m:r>
                          <a:rPr lang="fr-FR" sz="2200" b="0" i="1" baseline="-250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fr-FR" sz="2200" dirty="0">
                    <a:solidFill>
                      <a:srgbClr val="0070C0"/>
                    </a:solidFill>
                  </a:rPr>
                  <a:t>= |-13,6 + 0,85| = 12.75 eV</a:t>
                </a: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216C0F9-DB18-4DB5-9F60-B491BBFBEE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672" y="4018424"/>
                <a:ext cx="5285137" cy="430887"/>
              </a:xfrm>
              <a:prstGeom prst="rect">
                <a:avLst/>
              </a:prstGeom>
              <a:blipFill>
                <a:blip r:embed="rId4"/>
                <a:stretch>
                  <a:fillRect t="-9859" r="-577" b="-281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D95BB540-2992-4276-8958-A3BCAA012534}"/>
                  </a:ext>
                </a:extLst>
              </p:cNvPr>
              <p:cNvSpPr/>
              <p:nvPr/>
            </p:nvSpPr>
            <p:spPr>
              <a:xfrm>
                <a:off x="2441952" y="4525785"/>
                <a:ext cx="521718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2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fr-FR" sz="22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</m:d>
                  </m:oMath>
                </a14:m>
                <a:r>
                  <a:rPr lang="fr-FR" sz="2200" baseline="-25000" dirty="0">
                    <a:solidFill>
                      <a:srgbClr val="FF0000"/>
                    </a:solidFill>
                  </a:rPr>
                  <a:t>3-2</a:t>
                </a:r>
                <a:r>
                  <a:rPr lang="fr-FR" sz="2200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2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  <m:r>
                          <a:rPr lang="fr-FR" sz="2200" b="0" i="0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fr-FR" sz="2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2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  <m:r>
                          <a:rPr lang="fr-FR" sz="2200" b="0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2200" dirty="0">
                    <a:solidFill>
                      <a:srgbClr val="FF0000"/>
                    </a:solidFill>
                  </a:rPr>
                  <a:t>= |-1,51 + 3,40| = 1,89 eV</a:t>
                </a: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95BB540-2992-4276-8958-A3BCAA0125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952" y="4525785"/>
                <a:ext cx="5217186" cy="430887"/>
              </a:xfrm>
              <a:prstGeom prst="rect">
                <a:avLst/>
              </a:prstGeom>
              <a:blipFill>
                <a:blip r:embed="rId5"/>
                <a:stretch>
                  <a:fillRect t="-8451" b="-281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6F591647-68E6-4017-9D42-2EB184E5BA83}"/>
                  </a:ext>
                </a:extLst>
              </p:cNvPr>
              <p:cNvSpPr/>
              <p:nvPr/>
            </p:nvSpPr>
            <p:spPr>
              <a:xfrm>
                <a:off x="2470738" y="5016138"/>
                <a:ext cx="5125003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2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fr-FR" sz="22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</m:d>
                  </m:oMath>
                </a14:m>
                <a:r>
                  <a:rPr lang="fr-FR" sz="2200" baseline="-25000" dirty="0">
                    <a:solidFill>
                      <a:srgbClr val="FF0000"/>
                    </a:solidFill>
                  </a:rPr>
                  <a:t>5-2</a:t>
                </a:r>
                <a:r>
                  <a:rPr lang="fr-FR" sz="2200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2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  <m:r>
                          <a:rPr lang="fr-FR" sz="2200" b="0" i="0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  <m:r>
                          <a:rPr lang="fr-FR" sz="2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2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  <m:r>
                          <a:rPr lang="fr-FR" sz="2200" b="0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2200" dirty="0">
                    <a:solidFill>
                      <a:srgbClr val="FF0000"/>
                    </a:solidFill>
                  </a:rPr>
                  <a:t>= |-0,54 + 3,40| = 2,86 eV</a:t>
                </a:r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F591647-68E6-4017-9D42-2EB184E5BA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0738" y="5016138"/>
                <a:ext cx="5125003" cy="430887"/>
              </a:xfrm>
              <a:prstGeom prst="rect">
                <a:avLst/>
              </a:prstGeom>
              <a:blipFill>
                <a:blip r:embed="rId6"/>
                <a:stretch>
                  <a:fillRect t="-9859" r="-951" b="-267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77F85D7-C92E-4D5E-A325-A0B26424323F}"/>
                  </a:ext>
                </a:extLst>
              </p:cNvPr>
              <p:cNvSpPr/>
              <p:nvPr/>
            </p:nvSpPr>
            <p:spPr>
              <a:xfrm>
                <a:off x="3834454" y="5646741"/>
                <a:ext cx="2423292" cy="5232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fr-FR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</m:d>
                  </m:oMath>
                </a14:m>
                <a:r>
                  <a:rPr lang="fr-FR" sz="2800" baseline="-25000" dirty="0">
                    <a:solidFill>
                      <a:srgbClr val="FF0000"/>
                    </a:solidFill>
                  </a:rPr>
                  <a:t>a-b </a:t>
                </a:r>
                <a:r>
                  <a:rPr lang="fr-FR" sz="2800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fr-FR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</m:d>
                  </m:oMath>
                </a14:m>
                <a:r>
                  <a:rPr lang="fr-FR" sz="2800" baseline="-25000" dirty="0">
                    <a:solidFill>
                      <a:srgbClr val="0070C0"/>
                    </a:solidFill>
                  </a:rPr>
                  <a:t>b-a</a:t>
                </a:r>
                <a:endParaRPr lang="fr-F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77F85D7-C92E-4D5E-A325-A0B2642432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454" y="5646741"/>
                <a:ext cx="2423292" cy="523220"/>
              </a:xfrm>
              <a:prstGeom prst="rect">
                <a:avLst/>
              </a:prstGeom>
              <a:blipFill>
                <a:blip r:embed="rId7"/>
                <a:stretch>
                  <a:fillRect t="-9091" r="-750" b="-306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2" descr="http://iconizer.net/files/Must_Have/orig/Check.png">
            <a:extLst>
              <a:ext uri="{FF2B5EF4-FFF2-40B4-BE49-F238E27FC236}">
                <a16:creationId xmlns:a16="http://schemas.microsoft.com/office/drawing/2014/main" id="{3A8E3D28-FD75-46AF-9FFB-44AC3224B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8" y="3412086"/>
            <a:ext cx="776958" cy="77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391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4C3961D-A504-4C1F-A198-F5D3DCAF20CA}"/>
              </a:ext>
            </a:extLst>
          </p:cNvPr>
          <p:cNvSpPr txBox="1"/>
          <p:nvPr/>
        </p:nvSpPr>
        <p:spPr>
          <a:xfrm>
            <a:off x="280147" y="6270055"/>
            <a:ext cx="131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- 13,6 eV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449DF60-753D-4536-AA45-2AA29EA82FAE}"/>
              </a:ext>
            </a:extLst>
          </p:cNvPr>
          <p:cNvSpPr txBox="1"/>
          <p:nvPr/>
        </p:nvSpPr>
        <p:spPr>
          <a:xfrm>
            <a:off x="291603" y="1750344"/>
            <a:ext cx="1101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- </a:t>
            </a:r>
            <a:r>
              <a:rPr lang="fr-FR" sz="2000" dirty="0"/>
              <a:t>3,40 eV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E7FBA29-1651-4B30-B936-2E49D165E457}"/>
              </a:ext>
            </a:extLst>
          </p:cNvPr>
          <p:cNvCxnSpPr/>
          <p:nvPr/>
        </p:nvCxnSpPr>
        <p:spPr>
          <a:xfrm>
            <a:off x="1755744" y="665267"/>
            <a:ext cx="0" cy="588600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6D57C8F-3806-47FE-98DD-BE4C4C343591}"/>
              </a:ext>
            </a:extLst>
          </p:cNvPr>
          <p:cNvCxnSpPr>
            <a:cxnSpLocks/>
          </p:cNvCxnSpPr>
          <p:nvPr/>
        </p:nvCxnSpPr>
        <p:spPr>
          <a:xfrm flipV="1">
            <a:off x="1304007" y="6551267"/>
            <a:ext cx="2160000" cy="0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747B17B-116D-446C-B2B1-E3BC9566CBDB}"/>
              </a:ext>
            </a:extLst>
          </p:cNvPr>
          <p:cNvCxnSpPr>
            <a:cxnSpLocks/>
          </p:cNvCxnSpPr>
          <p:nvPr/>
        </p:nvCxnSpPr>
        <p:spPr>
          <a:xfrm>
            <a:off x="2324450" y="1098431"/>
            <a:ext cx="0" cy="5452835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384F12B-ACB7-455F-B64E-FC0253FF083A}"/>
              </a:ext>
            </a:extLst>
          </p:cNvPr>
          <p:cNvCxnSpPr>
            <a:cxnSpLocks/>
          </p:cNvCxnSpPr>
          <p:nvPr/>
        </p:nvCxnSpPr>
        <p:spPr>
          <a:xfrm>
            <a:off x="2619229" y="1956635"/>
            <a:ext cx="0" cy="4594631"/>
          </a:xfrm>
          <a:prstGeom prst="line">
            <a:avLst/>
          </a:prstGeom>
          <a:ln w="28575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F70A613-3118-489A-8F60-E3F71DE6F0A6}"/>
              </a:ext>
            </a:extLst>
          </p:cNvPr>
          <p:cNvCxnSpPr>
            <a:cxnSpLocks/>
          </p:cNvCxnSpPr>
          <p:nvPr/>
        </p:nvCxnSpPr>
        <p:spPr>
          <a:xfrm>
            <a:off x="1321394" y="667629"/>
            <a:ext cx="2160000" cy="0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5EF8DDF-A43C-4C66-A47F-22FB0DCB0A3F}"/>
              </a:ext>
            </a:extLst>
          </p:cNvPr>
          <p:cNvCxnSpPr>
            <a:cxnSpLocks/>
          </p:cNvCxnSpPr>
          <p:nvPr/>
        </p:nvCxnSpPr>
        <p:spPr>
          <a:xfrm>
            <a:off x="1327165" y="822045"/>
            <a:ext cx="2160000" cy="0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3AB6423-CEEC-4501-B43B-CE4619824E62}"/>
              </a:ext>
            </a:extLst>
          </p:cNvPr>
          <p:cNvCxnSpPr>
            <a:cxnSpLocks/>
          </p:cNvCxnSpPr>
          <p:nvPr/>
        </p:nvCxnSpPr>
        <p:spPr>
          <a:xfrm>
            <a:off x="1327177" y="1101269"/>
            <a:ext cx="2176743" cy="0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6777D5-CAFB-4A69-B02A-FFD256673CE0}"/>
              </a:ext>
            </a:extLst>
          </p:cNvPr>
          <p:cNvCxnSpPr>
            <a:cxnSpLocks/>
          </p:cNvCxnSpPr>
          <p:nvPr/>
        </p:nvCxnSpPr>
        <p:spPr>
          <a:xfrm>
            <a:off x="1344562" y="1956635"/>
            <a:ext cx="2159358" cy="0"/>
          </a:xfrm>
          <a:prstGeom prst="line">
            <a:avLst/>
          </a:prstGeom>
          <a:ln w="28575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FB6C460-EE01-441B-B07F-AB9B466D1C41}"/>
              </a:ext>
            </a:extLst>
          </p:cNvPr>
          <p:cNvCxnSpPr>
            <a:cxnSpLocks/>
          </p:cNvCxnSpPr>
          <p:nvPr/>
        </p:nvCxnSpPr>
        <p:spPr>
          <a:xfrm>
            <a:off x="2029313" y="840654"/>
            <a:ext cx="0" cy="5729222"/>
          </a:xfrm>
          <a:prstGeom prst="line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69B2CE5-EC32-4953-8ED3-AC3BAFB9A24B}"/>
              </a:ext>
            </a:extLst>
          </p:cNvPr>
          <p:cNvCxnSpPr/>
          <p:nvPr/>
        </p:nvCxnSpPr>
        <p:spPr>
          <a:xfrm>
            <a:off x="2961113" y="1112497"/>
            <a:ext cx="0" cy="858204"/>
          </a:xfrm>
          <a:prstGeom prst="line">
            <a:avLst/>
          </a:prstGeom>
          <a:ln w="28575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DAF6343-DADA-4DD8-B453-A19DDBC52027}"/>
              </a:ext>
            </a:extLst>
          </p:cNvPr>
          <p:cNvCxnSpPr>
            <a:cxnSpLocks/>
          </p:cNvCxnSpPr>
          <p:nvPr/>
        </p:nvCxnSpPr>
        <p:spPr>
          <a:xfrm>
            <a:off x="3234590" y="836111"/>
            <a:ext cx="0" cy="1134591"/>
          </a:xfrm>
          <a:prstGeom prst="line">
            <a:avLst/>
          </a:prstGeom>
          <a:ln w="28575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34E411D6-388E-49F6-8BD1-27BC14F244D1}"/>
              </a:ext>
            </a:extLst>
          </p:cNvPr>
          <p:cNvSpPr txBox="1"/>
          <p:nvPr/>
        </p:nvSpPr>
        <p:spPr>
          <a:xfrm>
            <a:off x="266459" y="882584"/>
            <a:ext cx="1117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- </a:t>
            </a:r>
            <a:r>
              <a:rPr lang="fr-FR" sz="2000" dirty="0"/>
              <a:t>1,51 eV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75FC79FB-3EA5-46C8-B252-C6497CA4476B}"/>
              </a:ext>
            </a:extLst>
          </p:cNvPr>
          <p:cNvSpPr txBox="1"/>
          <p:nvPr/>
        </p:nvSpPr>
        <p:spPr>
          <a:xfrm>
            <a:off x="279259" y="613344"/>
            <a:ext cx="115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- </a:t>
            </a:r>
            <a:r>
              <a:rPr lang="fr-FR" sz="2000" dirty="0"/>
              <a:t>0,85 eV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AE9BA1E-AD15-4F3D-9498-AB5C0C5A36FF}"/>
              </a:ext>
            </a:extLst>
          </p:cNvPr>
          <p:cNvSpPr txBox="1"/>
          <p:nvPr/>
        </p:nvSpPr>
        <p:spPr>
          <a:xfrm>
            <a:off x="280803" y="382347"/>
            <a:ext cx="1132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- </a:t>
            </a:r>
            <a:r>
              <a:rPr lang="fr-FR" sz="2000" dirty="0"/>
              <a:t>0,54 eV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2321186-3D5E-4138-9ADE-364F627A4B7F}"/>
              </a:ext>
            </a:extLst>
          </p:cNvPr>
          <p:cNvSpPr/>
          <p:nvPr/>
        </p:nvSpPr>
        <p:spPr>
          <a:xfrm>
            <a:off x="10607805" y="2785166"/>
            <a:ext cx="633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i="1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</a:t>
            </a:r>
            <a:r>
              <a:rPr lang="fr-FR" sz="2800" i="1" baseline="-25000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1</a:t>
            </a:r>
            <a:endParaRPr lang="fr-FR" sz="24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EB100EE-D363-43B0-A2A7-FEA7AC9BEBA9}"/>
              </a:ext>
            </a:extLst>
          </p:cNvPr>
          <p:cNvSpPr/>
          <p:nvPr/>
        </p:nvSpPr>
        <p:spPr>
          <a:xfrm>
            <a:off x="10307189" y="3917362"/>
            <a:ext cx="5635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i="1" dirty="0">
                <a:solidFill>
                  <a:srgbClr val="FF0000"/>
                </a:solidFill>
                <a:sym typeface="Symbol"/>
              </a:rPr>
              <a:t></a:t>
            </a:r>
            <a:r>
              <a:rPr lang="fr-FR" sz="2800" i="1" baseline="-25000" dirty="0">
                <a:solidFill>
                  <a:srgbClr val="FF0000"/>
                </a:solidFill>
                <a:sym typeface="Symbol"/>
              </a:rPr>
              <a:t>2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186ED62-39FF-4C11-979A-1519E66AE2F9}"/>
              </a:ext>
            </a:extLst>
          </p:cNvPr>
          <p:cNvSpPr/>
          <p:nvPr/>
        </p:nvSpPr>
        <p:spPr>
          <a:xfrm>
            <a:off x="9714987" y="6101826"/>
            <a:ext cx="6140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i="1" dirty="0">
                <a:sym typeface="Symbol"/>
              </a:rPr>
              <a:t></a:t>
            </a:r>
            <a:r>
              <a:rPr lang="fr-FR" sz="2800" i="1" baseline="-25000" dirty="0">
                <a:sym typeface="Symbol"/>
              </a:rPr>
              <a:t>4</a:t>
            </a:r>
            <a:endParaRPr lang="fr-FR" sz="2400" baseline="-2500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92BB646-6A6F-4D08-B89D-E2C816523F1E}"/>
              </a:ext>
            </a:extLst>
          </p:cNvPr>
          <p:cNvSpPr/>
          <p:nvPr/>
        </p:nvSpPr>
        <p:spPr>
          <a:xfrm>
            <a:off x="4166390" y="1260680"/>
            <a:ext cx="5829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i="1" dirty="0">
                <a:solidFill>
                  <a:srgbClr val="0070C0"/>
                </a:solidFill>
                <a:sym typeface="Symbol"/>
              </a:rPr>
              <a:t></a:t>
            </a:r>
            <a:r>
              <a:rPr lang="fr-FR" sz="2800" i="1" baseline="-25000" dirty="0">
                <a:solidFill>
                  <a:srgbClr val="0070C0"/>
                </a:solidFill>
                <a:sym typeface="Symbol"/>
              </a:rPr>
              <a:t>1    </a:t>
            </a:r>
            <a:r>
              <a:rPr lang="fr-FR" sz="2800" dirty="0">
                <a:sym typeface="Symbol"/>
              </a:rPr>
              <a:t>&gt;</a:t>
            </a:r>
            <a:r>
              <a:rPr lang="fr-FR" sz="2800" i="1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     </a:t>
            </a:r>
            <a:r>
              <a:rPr lang="fr-FR" sz="2800" i="1" dirty="0">
                <a:solidFill>
                  <a:srgbClr val="FF0000"/>
                </a:solidFill>
                <a:sym typeface="Symbol"/>
              </a:rPr>
              <a:t></a:t>
            </a:r>
            <a:r>
              <a:rPr lang="fr-FR" sz="2800" i="1" baseline="-25000" dirty="0">
                <a:solidFill>
                  <a:srgbClr val="FF0000"/>
                </a:solidFill>
                <a:sym typeface="Symbol"/>
              </a:rPr>
              <a:t>2       </a:t>
            </a:r>
            <a:r>
              <a:rPr lang="fr-FR" sz="2800" dirty="0">
                <a:sym typeface="Symbol"/>
              </a:rPr>
              <a:t>&gt;</a:t>
            </a:r>
            <a:r>
              <a:rPr lang="fr-FR" sz="2800" i="1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    </a:t>
            </a:r>
            <a:r>
              <a:rPr lang="fr-FR" sz="2800" i="1" dirty="0">
                <a:solidFill>
                  <a:srgbClr val="00B050"/>
                </a:solidFill>
                <a:sym typeface="Symbol"/>
              </a:rPr>
              <a:t></a:t>
            </a:r>
            <a:r>
              <a:rPr lang="fr-FR" sz="2800" i="1" baseline="-25000" dirty="0">
                <a:solidFill>
                  <a:srgbClr val="00B050"/>
                </a:solidFill>
                <a:sym typeface="Symbol"/>
              </a:rPr>
              <a:t>3       </a:t>
            </a:r>
            <a:r>
              <a:rPr lang="fr-FR" sz="2800" dirty="0">
                <a:sym typeface="Symbol"/>
              </a:rPr>
              <a:t>&gt;</a:t>
            </a:r>
            <a:r>
              <a:rPr lang="fr-FR" sz="2800" i="1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    </a:t>
            </a:r>
            <a:r>
              <a:rPr lang="fr-FR" sz="2800" i="1" dirty="0">
                <a:sym typeface="Symbol"/>
              </a:rPr>
              <a:t></a:t>
            </a:r>
            <a:r>
              <a:rPr lang="fr-FR" sz="2800" i="1" baseline="-25000" dirty="0">
                <a:sym typeface="Symbol"/>
              </a:rPr>
              <a:t>4                 </a:t>
            </a:r>
            <a:r>
              <a:rPr lang="fr-FR" sz="2800" dirty="0">
                <a:sym typeface="Symbol"/>
              </a:rPr>
              <a:t>(m, Å)</a:t>
            </a:r>
            <a:r>
              <a:rPr lang="fr-FR" sz="2800" i="1" baseline="-25000" dirty="0">
                <a:sym typeface="Symbol"/>
              </a:rPr>
              <a:t>    </a:t>
            </a:r>
            <a:endParaRPr lang="fr-FR" sz="2800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4204B43-EE05-4701-B5DE-82C8DDE388C1}"/>
              </a:ext>
            </a:extLst>
          </p:cNvPr>
          <p:cNvGrpSpPr/>
          <p:nvPr/>
        </p:nvGrpSpPr>
        <p:grpSpPr>
          <a:xfrm>
            <a:off x="2619229" y="2241481"/>
            <a:ext cx="7956000" cy="928176"/>
            <a:chOff x="2298389" y="2305649"/>
            <a:chExt cx="7807162" cy="928176"/>
          </a:xfrm>
        </p:grpSpPr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9B7B6F62-8E0B-45B2-B6FB-923AE97DA3E1}"/>
                </a:ext>
              </a:extLst>
            </p:cNvPr>
            <p:cNvGrpSpPr/>
            <p:nvPr/>
          </p:nvGrpSpPr>
          <p:grpSpPr>
            <a:xfrm>
              <a:off x="8773698" y="2305649"/>
              <a:ext cx="1331853" cy="928176"/>
              <a:chOff x="8773698" y="2204826"/>
              <a:chExt cx="1331853" cy="928176"/>
            </a:xfrm>
          </p:grpSpPr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D0C78FF5-4C9F-4453-B0EE-6EB239D02529}"/>
                  </a:ext>
                </a:extLst>
              </p:cNvPr>
              <p:cNvCxnSpPr/>
              <p:nvPr/>
            </p:nvCxnSpPr>
            <p:spPr>
              <a:xfrm flipH="1" flipV="1">
                <a:off x="10105551" y="2204826"/>
                <a:ext cx="0" cy="928176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>
                <a:extLst>
                  <a:ext uri="{FF2B5EF4-FFF2-40B4-BE49-F238E27FC236}">
                    <a16:creationId xmlns:a16="http://schemas.microsoft.com/office/drawing/2014/main" id="{07034CF3-976A-4E57-9078-31C509D5593E}"/>
                  </a:ext>
                </a:extLst>
              </p:cNvPr>
              <p:cNvCxnSpPr/>
              <p:nvPr/>
            </p:nvCxnSpPr>
            <p:spPr>
              <a:xfrm flipH="1" flipV="1">
                <a:off x="8773698" y="2204826"/>
                <a:ext cx="0" cy="928176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id="{D8E949D4-E312-4850-911D-AAC88E02C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95061" y="3075412"/>
                <a:ext cx="1310490" cy="0"/>
              </a:xfrm>
              <a:prstGeom prst="line">
                <a:avLst/>
              </a:prstGeom>
              <a:ln w="28575"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39788BE7-8B2F-49BC-A7C4-FC124C89BE72}"/>
                </a:ext>
              </a:extLst>
            </p:cNvPr>
            <p:cNvGrpSpPr/>
            <p:nvPr/>
          </p:nvGrpSpPr>
          <p:grpSpPr>
            <a:xfrm>
              <a:off x="2298389" y="2430652"/>
              <a:ext cx="7796007" cy="390259"/>
              <a:chOff x="2298389" y="2431429"/>
              <a:chExt cx="7796007" cy="390259"/>
            </a:xfrm>
          </p:grpSpPr>
          <p:grpSp>
            <p:nvGrpSpPr>
              <p:cNvPr id="5" name="Groupe 4">
                <a:extLst>
                  <a:ext uri="{FF2B5EF4-FFF2-40B4-BE49-F238E27FC236}">
                    <a16:creationId xmlns:a16="http://schemas.microsoft.com/office/drawing/2014/main" id="{96D51746-9FED-4FE0-AEDA-464735FD954F}"/>
                  </a:ext>
                </a:extLst>
              </p:cNvPr>
              <p:cNvGrpSpPr/>
              <p:nvPr/>
            </p:nvGrpSpPr>
            <p:grpSpPr>
              <a:xfrm>
                <a:off x="2298389" y="2431429"/>
                <a:ext cx="5197338" cy="384515"/>
                <a:chOff x="6423305" y="2713869"/>
                <a:chExt cx="5197338" cy="384515"/>
              </a:xfrm>
            </p:grpSpPr>
            <p:sp>
              <p:nvSpPr>
                <p:cNvPr id="3" name="Forme libre : forme 2">
                  <a:extLst>
                    <a:ext uri="{FF2B5EF4-FFF2-40B4-BE49-F238E27FC236}">
                      <a16:creationId xmlns:a16="http://schemas.microsoft.com/office/drawing/2014/main" id="{81715CEB-3CAB-48EB-979E-ACF0C56D3148}"/>
                    </a:ext>
                  </a:extLst>
                </p:cNvPr>
                <p:cNvSpPr/>
                <p:nvPr/>
              </p:nvSpPr>
              <p:spPr>
                <a:xfrm>
                  <a:off x="6423305" y="2713869"/>
                  <a:ext cx="2598669" cy="379826"/>
                </a:xfrm>
                <a:custGeom>
                  <a:avLst/>
                  <a:gdLst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78966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63071"/>
                    <a:gd name="connsiteX1" fmla="*/ 323556 w 2616590"/>
                    <a:gd name="connsiteY1" fmla="*/ 23244 h 1563071"/>
                    <a:gd name="connsiteX2" fmla="*/ 970670 w 2616590"/>
                    <a:gd name="connsiteY2" fmla="*/ 1528487 h 1563071"/>
                    <a:gd name="connsiteX3" fmla="*/ 1631852 w 2616590"/>
                    <a:gd name="connsiteY3" fmla="*/ 23244 h 1563071"/>
                    <a:gd name="connsiteX4" fmla="*/ 2264802 w 2616590"/>
                    <a:gd name="connsiteY4" fmla="*/ 1542556 h 1563071"/>
                    <a:gd name="connsiteX5" fmla="*/ 2616590 w 2616590"/>
                    <a:gd name="connsiteY5" fmla="*/ 768832 h 1563071"/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64803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28487"/>
                    <a:gd name="connsiteX1" fmla="*/ 323556 w 2616590"/>
                    <a:gd name="connsiteY1" fmla="*/ 23244 h 1528487"/>
                    <a:gd name="connsiteX2" fmla="*/ 970670 w 2616590"/>
                    <a:gd name="connsiteY2" fmla="*/ 1528487 h 1528487"/>
                    <a:gd name="connsiteX3" fmla="*/ 1631852 w 2616590"/>
                    <a:gd name="connsiteY3" fmla="*/ 23244 h 1528487"/>
                    <a:gd name="connsiteX4" fmla="*/ 2264803 w 2616590"/>
                    <a:gd name="connsiteY4" fmla="*/ 1514420 h 1528487"/>
                    <a:gd name="connsiteX5" fmla="*/ 2616590 w 2616590"/>
                    <a:gd name="connsiteY5" fmla="*/ 768832 h 1528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6590" h="1528487">
                      <a:moveTo>
                        <a:pt x="0" y="754764"/>
                      </a:moveTo>
                      <a:cubicBezTo>
                        <a:pt x="80889" y="324527"/>
                        <a:pt x="161778" y="-105710"/>
                        <a:pt x="323556" y="23244"/>
                      </a:cubicBezTo>
                      <a:cubicBezTo>
                        <a:pt x="485334" y="152198"/>
                        <a:pt x="752621" y="1528487"/>
                        <a:pt x="970670" y="1528487"/>
                      </a:cubicBezTo>
                      <a:cubicBezTo>
                        <a:pt x="1188719" y="1528487"/>
                        <a:pt x="1416163" y="25588"/>
                        <a:pt x="1631852" y="23244"/>
                      </a:cubicBezTo>
                      <a:cubicBezTo>
                        <a:pt x="1847541" y="20900"/>
                        <a:pt x="2072351" y="1446425"/>
                        <a:pt x="2264803" y="1514420"/>
                      </a:cubicBezTo>
                      <a:cubicBezTo>
                        <a:pt x="2457255" y="1582415"/>
                        <a:pt x="2529839" y="1203758"/>
                        <a:pt x="2616590" y="768832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0" name="Forme libre : forme 89">
                  <a:extLst>
                    <a:ext uri="{FF2B5EF4-FFF2-40B4-BE49-F238E27FC236}">
                      <a16:creationId xmlns:a16="http://schemas.microsoft.com/office/drawing/2014/main" id="{D02ABDB6-776E-4D3C-8580-898D66BDE51E}"/>
                    </a:ext>
                  </a:extLst>
                </p:cNvPr>
                <p:cNvSpPr/>
                <p:nvPr/>
              </p:nvSpPr>
              <p:spPr>
                <a:xfrm>
                  <a:off x="9021974" y="2718558"/>
                  <a:ext cx="2598669" cy="379826"/>
                </a:xfrm>
                <a:custGeom>
                  <a:avLst/>
                  <a:gdLst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78966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63071"/>
                    <a:gd name="connsiteX1" fmla="*/ 323556 w 2616590"/>
                    <a:gd name="connsiteY1" fmla="*/ 23244 h 1563071"/>
                    <a:gd name="connsiteX2" fmla="*/ 970670 w 2616590"/>
                    <a:gd name="connsiteY2" fmla="*/ 1528487 h 1563071"/>
                    <a:gd name="connsiteX3" fmla="*/ 1631852 w 2616590"/>
                    <a:gd name="connsiteY3" fmla="*/ 23244 h 1563071"/>
                    <a:gd name="connsiteX4" fmla="*/ 2264802 w 2616590"/>
                    <a:gd name="connsiteY4" fmla="*/ 1542556 h 1563071"/>
                    <a:gd name="connsiteX5" fmla="*/ 2616590 w 2616590"/>
                    <a:gd name="connsiteY5" fmla="*/ 768832 h 1563071"/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64803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28487"/>
                    <a:gd name="connsiteX1" fmla="*/ 323556 w 2616590"/>
                    <a:gd name="connsiteY1" fmla="*/ 23244 h 1528487"/>
                    <a:gd name="connsiteX2" fmla="*/ 970670 w 2616590"/>
                    <a:gd name="connsiteY2" fmla="*/ 1528487 h 1528487"/>
                    <a:gd name="connsiteX3" fmla="*/ 1631852 w 2616590"/>
                    <a:gd name="connsiteY3" fmla="*/ 23244 h 1528487"/>
                    <a:gd name="connsiteX4" fmla="*/ 2264803 w 2616590"/>
                    <a:gd name="connsiteY4" fmla="*/ 1514420 h 1528487"/>
                    <a:gd name="connsiteX5" fmla="*/ 2616590 w 2616590"/>
                    <a:gd name="connsiteY5" fmla="*/ 768832 h 1528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6590" h="1528487">
                      <a:moveTo>
                        <a:pt x="0" y="754764"/>
                      </a:moveTo>
                      <a:cubicBezTo>
                        <a:pt x="80889" y="324527"/>
                        <a:pt x="161778" y="-105710"/>
                        <a:pt x="323556" y="23244"/>
                      </a:cubicBezTo>
                      <a:cubicBezTo>
                        <a:pt x="485334" y="152198"/>
                        <a:pt x="752621" y="1528487"/>
                        <a:pt x="970670" y="1528487"/>
                      </a:cubicBezTo>
                      <a:cubicBezTo>
                        <a:pt x="1188719" y="1528487"/>
                        <a:pt x="1416163" y="25588"/>
                        <a:pt x="1631852" y="23244"/>
                      </a:cubicBezTo>
                      <a:cubicBezTo>
                        <a:pt x="1847541" y="20900"/>
                        <a:pt x="2072351" y="1446425"/>
                        <a:pt x="2264803" y="1514420"/>
                      </a:cubicBezTo>
                      <a:cubicBezTo>
                        <a:pt x="2457255" y="1582415"/>
                        <a:pt x="2529839" y="1203758"/>
                        <a:pt x="2616590" y="768832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92" name="Forme libre : forme 91">
                <a:extLst>
                  <a:ext uri="{FF2B5EF4-FFF2-40B4-BE49-F238E27FC236}">
                    <a16:creationId xmlns:a16="http://schemas.microsoft.com/office/drawing/2014/main" id="{C4845DB3-4D9D-490D-95D6-352A3D572DA4}"/>
                  </a:ext>
                </a:extLst>
              </p:cNvPr>
              <p:cNvSpPr/>
              <p:nvPr/>
            </p:nvSpPr>
            <p:spPr>
              <a:xfrm>
                <a:off x="7495727" y="2441862"/>
                <a:ext cx="2598669" cy="379826"/>
              </a:xfrm>
              <a:custGeom>
                <a:avLst/>
                <a:gdLst>
                  <a:gd name="connsiteX0" fmla="*/ 0 w 2616590"/>
                  <a:gd name="connsiteY0" fmla="*/ 754764 h 1535970"/>
                  <a:gd name="connsiteX1" fmla="*/ 323556 w 2616590"/>
                  <a:gd name="connsiteY1" fmla="*/ 23244 h 1535970"/>
                  <a:gd name="connsiteX2" fmla="*/ 970670 w 2616590"/>
                  <a:gd name="connsiteY2" fmla="*/ 1528487 h 1535970"/>
                  <a:gd name="connsiteX3" fmla="*/ 1631852 w 2616590"/>
                  <a:gd name="connsiteY3" fmla="*/ 23244 h 1535970"/>
                  <a:gd name="connsiteX4" fmla="*/ 2278966 w 2616590"/>
                  <a:gd name="connsiteY4" fmla="*/ 1514420 h 1535970"/>
                  <a:gd name="connsiteX5" fmla="*/ 2616590 w 2616590"/>
                  <a:gd name="connsiteY5" fmla="*/ 768832 h 1535970"/>
                  <a:gd name="connsiteX0" fmla="*/ 0 w 2616590"/>
                  <a:gd name="connsiteY0" fmla="*/ 754764 h 1563071"/>
                  <a:gd name="connsiteX1" fmla="*/ 323556 w 2616590"/>
                  <a:gd name="connsiteY1" fmla="*/ 23244 h 1563071"/>
                  <a:gd name="connsiteX2" fmla="*/ 970670 w 2616590"/>
                  <a:gd name="connsiteY2" fmla="*/ 1528487 h 1563071"/>
                  <a:gd name="connsiteX3" fmla="*/ 1631852 w 2616590"/>
                  <a:gd name="connsiteY3" fmla="*/ 23244 h 1563071"/>
                  <a:gd name="connsiteX4" fmla="*/ 2264802 w 2616590"/>
                  <a:gd name="connsiteY4" fmla="*/ 1542556 h 1563071"/>
                  <a:gd name="connsiteX5" fmla="*/ 2616590 w 2616590"/>
                  <a:gd name="connsiteY5" fmla="*/ 768832 h 1563071"/>
                  <a:gd name="connsiteX0" fmla="*/ 0 w 2616590"/>
                  <a:gd name="connsiteY0" fmla="*/ 754764 h 1535970"/>
                  <a:gd name="connsiteX1" fmla="*/ 323556 w 2616590"/>
                  <a:gd name="connsiteY1" fmla="*/ 23244 h 1535970"/>
                  <a:gd name="connsiteX2" fmla="*/ 970670 w 2616590"/>
                  <a:gd name="connsiteY2" fmla="*/ 1528487 h 1535970"/>
                  <a:gd name="connsiteX3" fmla="*/ 1631852 w 2616590"/>
                  <a:gd name="connsiteY3" fmla="*/ 23244 h 1535970"/>
                  <a:gd name="connsiteX4" fmla="*/ 2264803 w 2616590"/>
                  <a:gd name="connsiteY4" fmla="*/ 1514420 h 1535970"/>
                  <a:gd name="connsiteX5" fmla="*/ 2616590 w 2616590"/>
                  <a:gd name="connsiteY5" fmla="*/ 768832 h 1535970"/>
                  <a:gd name="connsiteX0" fmla="*/ 0 w 2616590"/>
                  <a:gd name="connsiteY0" fmla="*/ 754764 h 1528487"/>
                  <a:gd name="connsiteX1" fmla="*/ 323556 w 2616590"/>
                  <a:gd name="connsiteY1" fmla="*/ 23244 h 1528487"/>
                  <a:gd name="connsiteX2" fmla="*/ 970670 w 2616590"/>
                  <a:gd name="connsiteY2" fmla="*/ 1528487 h 1528487"/>
                  <a:gd name="connsiteX3" fmla="*/ 1631852 w 2616590"/>
                  <a:gd name="connsiteY3" fmla="*/ 23244 h 1528487"/>
                  <a:gd name="connsiteX4" fmla="*/ 2264803 w 2616590"/>
                  <a:gd name="connsiteY4" fmla="*/ 1514420 h 1528487"/>
                  <a:gd name="connsiteX5" fmla="*/ 2616590 w 2616590"/>
                  <a:gd name="connsiteY5" fmla="*/ 768832 h 152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590" h="1528487">
                    <a:moveTo>
                      <a:pt x="0" y="754764"/>
                    </a:moveTo>
                    <a:cubicBezTo>
                      <a:pt x="80889" y="324527"/>
                      <a:pt x="161778" y="-105710"/>
                      <a:pt x="323556" y="23244"/>
                    </a:cubicBezTo>
                    <a:cubicBezTo>
                      <a:pt x="485334" y="152198"/>
                      <a:pt x="752621" y="1528487"/>
                      <a:pt x="970670" y="1528487"/>
                    </a:cubicBezTo>
                    <a:cubicBezTo>
                      <a:pt x="1188719" y="1528487"/>
                      <a:pt x="1416163" y="25588"/>
                      <a:pt x="1631852" y="23244"/>
                    </a:cubicBezTo>
                    <a:cubicBezTo>
                      <a:pt x="1847541" y="20900"/>
                      <a:pt x="2072351" y="1446425"/>
                      <a:pt x="2264803" y="1514420"/>
                    </a:cubicBezTo>
                    <a:cubicBezTo>
                      <a:pt x="2457255" y="1582415"/>
                      <a:pt x="2529839" y="1203758"/>
                      <a:pt x="2616590" y="76883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9026058-BF2B-471C-B34F-E7A7C7DF9769}"/>
              </a:ext>
            </a:extLst>
          </p:cNvPr>
          <p:cNvGrpSpPr/>
          <p:nvPr/>
        </p:nvGrpSpPr>
        <p:grpSpPr>
          <a:xfrm>
            <a:off x="1753554" y="5586228"/>
            <a:ext cx="7812000" cy="928176"/>
            <a:chOff x="1432714" y="5650396"/>
            <a:chExt cx="7908289" cy="928176"/>
          </a:xfrm>
        </p:grpSpPr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5C020D00-A08D-4443-A201-BC5C96C52102}"/>
                </a:ext>
              </a:extLst>
            </p:cNvPr>
            <p:cNvGrpSpPr/>
            <p:nvPr/>
          </p:nvGrpSpPr>
          <p:grpSpPr>
            <a:xfrm rot="21540000">
              <a:off x="1432714" y="5767819"/>
              <a:ext cx="1977171" cy="390259"/>
              <a:chOff x="2298389" y="2431429"/>
              <a:chExt cx="7796007" cy="390259"/>
            </a:xfrm>
          </p:grpSpPr>
          <p:grpSp>
            <p:nvGrpSpPr>
              <p:cNvPr id="99" name="Groupe 98">
                <a:extLst>
                  <a:ext uri="{FF2B5EF4-FFF2-40B4-BE49-F238E27FC236}">
                    <a16:creationId xmlns:a16="http://schemas.microsoft.com/office/drawing/2014/main" id="{17278567-156D-4C31-AE65-BA8ACE41018F}"/>
                  </a:ext>
                </a:extLst>
              </p:cNvPr>
              <p:cNvGrpSpPr/>
              <p:nvPr/>
            </p:nvGrpSpPr>
            <p:grpSpPr>
              <a:xfrm>
                <a:off x="2298389" y="2431429"/>
                <a:ext cx="5197338" cy="384515"/>
                <a:chOff x="6423305" y="2713869"/>
                <a:chExt cx="5197338" cy="384515"/>
              </a:xfrm>
            </p:grpSpPr>
            <p:sp>
              <p:nvSpPr>
                <p:cNvPr id="101" name="Forme libre : forme 100">
                  <a:extLst>
                    <a:ext uri="{FF2B5EF4-FFF2-40B4-BE49-F238E27FC236}">
                      <a16:creationId xmlns:a16="http://schemas.microsoft.com/office/drawing/2014/main" id="{3C50F1B0-1CC0-4FBC-BB04-499BE9521E85}"/>
                    </a:ext>
                  </a:extLst>
                </p:cNvPr>
                <p:cNvSpPr/>
                <p:nvPr/>
              </p:nvSpPr>
              <p:spPr>
                <a:xfrm>
                  <a:off x="6423305" y="2713869"/>
                  <a:ext cx="2598669" cy="379826"/>
                </a:xfrm>
                <a:custGeom>
                  <a:avLst/>
                  <a:gdLst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78966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63071"/>
                    <a:gd name="connsiteX1" fmla="*/ 323556 w 2616590"/>
                    <a:gd name="connsiteY1" fmla="*/ 23244 h 1563071"/>
                    <a:gd name="connsiteX2" fmla="*/ 970670 w 2616590"/>
                    <a:gd name="connsiteY2" fmla="*/ 1528487 h 1563071"/>
                    <a:gd name="connsiteX3" fmla="*/ 1631852 w 2616590"/>
                    <a:gd name="connsiteY3" fmla="*/ 23244 h 1563071"/>
                    <a:gd name="connsiteX4" fmla="*/ 2264802 w 2616590"/>
                    <a:gd name="connsiteY4" fmla="*/ 1542556 h 1563071"/>
                    <a:gd name="connsiteX5" fmla="*/ 2616590 w 2616590"/>
                    <a:gd name="connsiteY5" fmla="*/ 768832 h 1563071"/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64803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28487"/>
                    <a:gd name="connsiteX1" fmla="*/ 323556 w 2616590"/>
                    <a:gd name="connsiteY1" fmla="*/ 23244 h 1528487"/>
                    <a:gd name="connsiteX2" fmla="*/ 970670 w 2616590"/>
                    <a:gd name="connsiteY2" fmla="*/ 1528487 h 1528487"/>
                    <a:gd name="connsiteX3" fmla="*/ 1631852 w 2616590"/>
                    <a:gd name="connsiteY3" fmla="*/ 23244 h 1528487"/>
                    <a:gd name="connsiteX4" fmla="*/ 2264803 w 2616590"/>
                    <a:gd name="connsiteY4" fmla="*/ 1514420 h 1528487"/>
                    <a:gd name="connsiteX5" fmla="*/ 2616590 w 2616590"/>
                    <a:gd name="connsiteY5" fmla="*/ 768832 h 1528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6590" h="1528487">
                      <a:moveTo>
                        <a:pt x="0" y="754764"/>
                      </a:moveTo>
                      <a:cubicBezTo>
                        <a:pt x="80889" y="324527"/>
                        <a:pt x="161778" y="-105710"/>
                        <a:pt x="323556" y="23244"/>
                      </a:cubicBezTo>
                      <a:cubicBezTo>
                        <a:pt x="485334" y="152198"/>
                        <a:pt x="752621" y="1528487"/>
                        <a:pt x="970670" y="1528487"/>
                      </a:cubicBezTo>
                      <a:cubicBezTo>
                        <a:pt x="1188719" y="1528487"/>
                        <a:pt x="1416163" y="25588"/>
                        <a:pt x="1631852" y="23244"/>
                      </a:cubicBezTo>
                      <a:cubicBezTo>
                        <a:pt x="1847541" y="20900"/>
                        <a:pt x="2072351" y="1446425"/>
                        <a:pt x="2264803" y="1514420"/>
                      </a:cubicBezTo>
                      <a:cubicBezTo>
                        <a:pt x="2457255" y="1582415"/>
                        <a:pt x="2529839" y="1203758"/>
                        <a:pt x="2616590" y="768832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2" name="Forme libre : forme 101">
                  <a:extLst>
                    <a:ext uri="{FF2B5EF4-FFF2-40B4-BE49-F238E27FC236}">
                      <a16:creationId xmlns:a16="http://schemas.microsoft.com/office/drawing/2014/main" id="{1CBD4F56-6A8E-48D4-93D0-E5C0E4BEB5FB}"/>
                    </a:ext>
                  </a:extLst>
                </p:cNvPr>
                <p:cNvSpPr/>
                <p:nvPr/>
              </p:nvSpPr>
              <p:spPr>
                <a:xfrm>
                  <a:off x="9021974" y="2718558"/>
                  <a:ext cx="2598669" cy="379826"/>
                </a:xfrm>
                <a:custGeom>
                  <a:avLst/>
                  <a:gdLst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78966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63071"/>
                    <a:gd name="connsiteX1" fmla="*/ 323556 w 2616590"/>
                    <a:gd name="connsiteY1" fmla="*/ 23244 h 1563071"/>
                    <a:gd name="connsiteX2" fmla="*/ 970670 w 2616590"/>
                    <a:gd name="connsiteY2" fmla="*/ 1528487 h 1563071"/>
                    <a:gd name="connsiteX3" fmla="*/ 1631852 w 2616590"/>
                    <a:gd name="connsiteY3" fmla="*/ 23244 h 1563071"/>
                    <a:gd name="connsiteX4" fmla="*/ 2264802 w 2616590"/>
                    <a:gd name="connsiteY4" fmla="*/ 1542556 h 1563071"/>
                    <a:gd name="connsiteX5" fmla="*/ 2616590 w 2616590"/>
                    <a:gd name="connsiteY5" fmla="*/ 768832 h 1563071"/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64803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28487"/>
                    <a:gd name="connsiteX1" fmla="*/ 323556 w 2616590"/>
                    <a:gd name="connsiteY1" fmla="*/ 23244 h 1528487"/>
                    <a:gd name="connsiteX2" fmla="*/ 970670 w 2616590"/>
                    <a:gd name="connsiteY2" fmla="*/ 1528487 h 1528487"/>
                    <a:gd name="connsiteX3" fmla="*/ 1631852 w 2616590"/>
                    <a:gd name="connsiteY3" fmla="*/ 23244 h 1528487"/>
                    <a:gd name="connsiteX4" fmla="*/ 2264803 w 2616590"/>
                    <a:gd name="connsiteY4" fmla="*/ 1514420 h 1528487"/>
                    <a:gd name="connsiteX5" fmla="*/ 2616590 w 2616590"/>
                    <a:gd name="connsiteY5" fmla="*/ 768832 h 1528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6590" h="1528487">
                      <a:moveTo>
                        <a:pt x="0" y="754764"/>
                      </a:moveTo>
                      <a:cubicBezTo>
                        <a:pt x="80889" y="324527"/>
                        <a:pt x="161778" y="-105710"/>
                        <a:pt x="323556" y="23244"/>
                      </a:cubicBezTo>
                      <a:cubicBezTo>
                        <a:pt x="485334" y="152198"/>
                        <a:pt x="752621" y="1528487"/>
                        <a:pt x="970670" y="1528487"/>
                      </a:cubicBezTo>
                      <a:cubicBezTo>
                        <a:pt x="1188719" y="1528487"/>
                        <a:pt x="1416163" y="25588"/>
                        <a:pt x="1631852" y="23244"/>
                      </a:cubicBezTo>
                      <a:cubicBezTo>
                        <a:pt x="1847541" y="20900"/>
                        <a:pt x="2072351" y="1446425"/>
                        <a:pt x="2264803" y="1514420"/>
                      </a:cubicBezTo>
                      <a:cubicBezTo>
                        <a:pt x="2457255" y="1582415"/>
                        <a:pt x="2529839" y="1203758"/>
                        <a:pt x="2616590" y="768832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00" name="Forme libre : forme 99">
                <a:extLst>
                  <a:ext uri="{FF2B5EF4-FFF2-40B4-BE49-F238E27FC236}">
                    <a16:creationId xmlns:a16="http://schemas.microsoft.com/office/drawing/2014/main" id="{89DB7630-39F0-4A49-9C26-DE51525D9B3F}"/>
                  </a:ext>
                </a:extLst>
              </p:cNvPr>
              <p:cNvSpPr/>
              <p:nvPr/>
            </p:nvSpPr>
            <p:spPr>
              <a:xfrm>
                <a:off x="7495727" y="2441862"/>
                <a:ext cx="2598669" cy="379826"/>
              </a:xfrm>
              <a:custGeom>
                <a:avLst/>
                <a:gdLst>
                  <a:gd name="connsiteX0" fmla="*/ 0 w 2616590"/>
                  <a:gd name="connsiteY0" fmla="*/ 754764 h 1535970"/>
                  <a:gd name="connsiteX1" fmla="*/ 323556 w 2616590"/>
                  <a:gd name="connsiteY1" fmla="*/ 23244 h 1535970"/>
                  <a:gd name="connsiteX2" fmla="*/ 970670 w 2616590"/>
                  <a:gd name="connsiteY2" fmla="*/ 1528487 h 1535970"/>
                  <a:gd name="connsiteX3" fmla="*/ 1631852 w 2616590"/>
                  <a:gd name="connsiteY3" fmla="*/ 23244 h 1535970"/>
                  <a:gd name="connsiteX4" fmla="*/ 2278966 w 2616590"/>
                  <a:gd name="connsiteY4" fmla="*/ 1514420 h 1535970"/>
                  <a:gd name="connsiteX5" fmla="*/ 2616590 w 2616590"/>
                  <a:gd name="connsiteY5" fmla="*/ 768832 h 1535970"/>
                  <a:gd name="connsiteX0" fmla="*/ 0 w 2616590"/>
                  <a:gd name="connsiteY0" fmla="*/ 754764 h 1563071"/>
                  <a:gd name="connsiteX1" fmla="*/ 323556 w 2616590"/>
                  <a:gd name="connsiteY1" fmla="*/ 23244 h 1563071"/>
                  <a:gd name="connsiteX2" fmla="*/ 970670 w 2616590"/>
                  <a:gd name="connsiteY2" fmla="*/ 1528487 h 1563071"/>
                  <a:gd name="connsiteX3" fmla="*/ 1631852 w 2616590"/>
                  <a:gd name="connsiteY3" fmla="*/ 23244 h 1563071"/>
                  <a:gd name="connsiteX4" fmla="*/ 2264802 w 2616590"/>
                  <a:gd name="connsiteY4" fmla="*/ 1542556 h 1563071"/>
                  <a:gd name="connsiteX5" fmla="*/ 2616590 w 2616590"/>
                  <a:gd name="connsiteY5" fmla="*/ 768832 h 1563071"/>
                  <a:gd name="connsiteX0" fmla="*/ 0 w 2616590"/>
                  <a:gd name="connsiteY0" fmla="*/ 754764 h 1535970"/>
                  <a:gd name="connsiteX1" fmla="*/ 323556 w 2616590"/>
                  <a:gd name="connsiteY1" fmla="*/ 23244 h 1535970"/>
                  <a:gd name="connsiteX2" fmla="*/ 970670 w 2616590"/>
                  <a:gd name="connsiteY2" fmla="*/ 1528487 h 1535970"/>
                  <a:gd name="connsiteX3" fmla="*/ 1631852 w 2616590"/>
                  <a:gd name="connsiteY3" fmla="*/ 23244 h 1535970"/>
                  <a:gd name="connsiteX4" fmla="*/ 2264803 w 2616590"/>
                  <a:gd name="connsiteY4" fmla="*/ 1514420 h 1535970"/>
                  <a:gd name="connsiteX5" fmla="*/ 2616590 w 2616590"/>
                  <a:gd name="connsiteY5" fmla="*/ 768832 h 1535970"/>
                  <a:gd name="connsiteX0" fmla="*/ 0 w 2616590"/>
                  <a:gd name="connsiteY0" fmla="*/ 754764 h 1528487"/>
                  <a:gd name="connsiteX1" fmla="*/ 323556 w 2616590"/>
                  <a:gd name="connsiteY1" fmla="*/ 23244 h 1528487"/>
                  <a:gd name="connsiteX2" fmla="*/ 970670 w 2616590"/>
                  <a:gd name="connsiteY2" fmla="*/ 1528487 h 1528487"/>
                  <a:gd name="connsiteX3" fmla="*/ 1631852 w 2616590"/>
                  <a:gd name="connsiteY3" fmla="*/ 23244 h 1528487"/>
                  <a:gd name="connsiteX4" fmla="*/ 2264803 w 2616590"/>
                  <a:gd name="connsiteY4" fmla="*/ 1514420 h 1528487"/>
                  <a:gd name="connsiteX5" fmla="*/ 2616590 w 2616590"/>
                  <a:gd name="connsiteY5" fmla="*/ 768832 h 152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590" h="1528487">
                    <a:moveTo>
                      <a:pt x="0" y="754764"/>
                    </a:moveTo>
                    <a:cubicBezTo>
                      <a:pt x="80889" y="324527"/>
                      <a:pt x="161778" y="-105710"/>
                      <a:pt x="323556" y="23244"/>
                    </a:cubicBezTo>
                    <a:cubicBezTo>
                      <a:pt x="485334" y="152198"/>
                      <a:pt x="752621" y="1528487"/>
                      <a:pt x="970670" y="1528487"/>
                    </a:cubicBezTo>
                    <a:cubicBezTo>
                      <a:pt x="1188719" y="1528487"/>
                      <a:pt x="1416163" y="25588"/>
                      <a:pt x="1631852" y="23244"/>
                    </a:cubicBezTo>
                    <a:cubicBezTo>
                      <a:pt x="1847541" y="20900"/>
                      <a:pt x="2072351" y="1446425"/>
                      <a:pt x="2264803" y="1514420"/>
                    </a:cubicBezTo>
                    <a:cubicBezTo>
                      <a:pt x="2457255" y="1582415"/>
                      <a:pt x="2529839" y="1203758"/>
                      <a:pt x="2616590" y="76883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8" name="Groupe 107">
              <a:extLst>
                <a:ext uri="{FF2B5EF4-FFF2-40B4-BE49-F238E27FC236}">
                  <a16:creationId xmlns:a16="http://schemas.microsoft.com/office/drawing/2014/main" id="{97DC4B82-19F5-4969-BFA6-20353FC2C992}"/>
                </a:ext>
              </a:extLst>
            </p:cNvPr>
            <p:cNvGrpSpPr/>
            <p:nvPr/>
          </p:nvGrpSpPr>
          <p:grpSpPr>
            <a:xfrm rot="21540000">
              <a:off x="3406159" y="5771653"/>
              <a:ext cx="1977171" cy="390259"/>
              <a:chOff x="2298389" y="2431429"/>
              <a:chExt cx="7796007" cy="390259"/>
            </a:xfrm>
          </p:grpSpPr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02F6E522-D83F-44D2-A8EB-59EF3599559E}"/>
                  </a:ext>
                </a:extLst>
              </p:cNvPr>
              <p:cNvGrpSpPr/>
              <p:nvPr/>
            </p:nvGrpSpPr>
            <p:grpSpPr>
              <a:xfrm>
                <a:off x="2298389" y="2431429"/>
                <a:ext cx="5197338" cy="384515"/>
                <a:chOff x="6423305" y="2713869"/>
                <a:chExt cx="5197338" cy="384515"/>
              </a:xfrm>
            </p:grpSpPr>
            <p:sp>
              <p:nvSpPr>
                <p:cNvPr id="111" name="Forme libre : forme 110">
                  <a:extLst>
                    <a:ext uri="{FF2B5EF4-FFF2-40B4-BE49-F238E27FC236}">
                      <a16:creationId xmlns:a16="http://schemas.microsoft.com/office/drawing/2014/main" id="{F9362CBA-DC62-4E7D-BBFB-5B4C28C5C2B5}"/>
                    </a:ext>
                  </a:extLst>
                </p:cNvPr>
                <p:cNvSpPr/>
                <p:nvPr/>
              </p:nvSpPr>
              <p:spPr>
                <a:xfrm>
                  <a:off x="6423305" y="2713869"/>
                  <a:ext cx="2598669" cy="379826"/>
                </a:xfrm>
                <a:custGeom>
                  <a:avLst/>
                  <a:gdLst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78966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63071"/>
                    <a:gd name="connsiteX1" fmla="*/ 323556 w 2616590"/>
                    <a:gd name="connsiteY1" fmla="*/ 23244 h 1563071"/>
                    <a:gd name="connsiteX2" fmla="*/ 970670 w 2616590"/>
                    <a:gd name="connsiteY2" fmla="*/ 1528487 h 1563071"/>
                    <a:gd name="connsiteX3" fmla="*/ 1631852 w 2616590"/>
                    <a:gd name="connsiteY3" fmla="*/ 23244 h 1563071"/>
                    <a:gd name="connsiteX4" fmla="*/ 2264802 w 2616590"/>
                    <a:gd name="connsiteY4" fmla="*/ 1542556 h 1563071"/>
                    <a:gd name="connsiteX5" fmla="*/ 2616590 w 2616590"/>
                    <a:gd name="connsiteY5" fmla="*/ 768832 h 1563071"/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64803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28487"/>
                    <a:gd name="connsiteX1" fmla="*/ 323556 w 2616590"/>
                    <a:gd name="connsiteY1" fmla="*/ 23244 h 1528487"/>
                    <a:gd name="connsiteX2" fmla="*/ 970670 w 2616590"/>
                    <a:gd name="connsiteY2" fmla="*/ 1528487 h 1528487"/>
                    <a:gd name="connsiteX3" fmla="*/ 1631852 w 2616590"/>
                    <a:gd name="connsiteY3" fmla="*/ 23244 h 1528487"/>
                    <a:gd name="connsiteX4" fmla="*/ 2264803 w 2616590"/>
                    <a:gd name="connsiteY4" fmla="*/ 1514420 h 1528487"/>
                    <a:gd name="connsiteX5" fmla="*/ 2616590 w 2616590"/>
                    <a:gd name="connsiteY5" fmla="*/ 768832 h 1528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6590" h="1528487">
                      <a:moveTo>
                        <a:pt x="0" y="754764"/>
                      </a:moveTo>
                      <a:cubicBezTo>
                        <a:pt x="80889" y="324527"/>
                        <a:pt x="161778" y="-105710"/>
                        <a:pt x="323556" y="23244"/>
                      </a:cubicBezTo>
                      <a:cubicBezTo>
                        <a:pt x="485334" y="152198"/>
                        <a:pt x="752621" y="1528487"/>
                        <a:pt x="970670" y="1528487"/>
                      </a:cubicBezTo>
                      <a:cubicBezTo>
                        <a:pt x="1188719" y="1528487"/>
                        <a:pt x="1416163" y="25588"/>
                        <a:pt x="1631852" y="23244"/>
                      </a:cubicBezTo>
                      <a:cubicBezTo>
                        <a:pt x="1847541" y="20900"/>
                        <a:pt x="2072351" y="1446425"/>
                        <a:pt x="2264803" y="1514420"/>
                      </a:cubicBezTo>
                      <a:cubicBezTo>
                        <a:pt x="2457255" y="1582415"/>
                        <a:pt x="2529839" y="1203758"/>
                        <a:pt x="2616590" y="768832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12" name="Forme libre : forme 111">
                  <a:extLst>
                    <a:ext uri="{FF2B5EF4-FFF2-40B4-BE49-F238E27FC236}">
                      <a16:creationId xmlns:a16="http://schemas.microsoft.com/office/drawing/2014/main" id="{A5CFF199-BFE1-45F0-A096-DACE2334BCFE}"/>
                    </a:ext>
                  </a:extLst>
                </p:cNvPr>
                <p:cNvSpPr/>
                <p:nvPr/>
              </p:nvSpPr>
              <p:spPr>
                <a:xfrm>
                  <a:off x="9021974" y="2718558"/>
                  <a:ext cx="2598669" cy="379826"/>
                </a:xfrm>
                <a:custGeom>
                  <a:avLst/>
                  <a:gdLst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78966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63071"/>
                    <a:gd name="connsiteX1" fmla="*/ 323556 w 2616590"/>
                    <a:gd name="connsiteY1" fmla="*/ 23244 h 1563071"/>
                    <a:gd name="connsiteX2" fmla="*/ 970670 w 2616590"/>
                    <a:gd name="connsiteY2" fmla="*/ 1528487 h 1563071"/>
                    <a:gd name="connsiteX3" fmla="*/ 1631852 w 2616590"/>
                    <a:gd name="connsiteY3" fmla="*/ 23244 h 1563071"/>
                    <a:gd name="connsiteX4" fmla="*/ 2264802 w 2616590"/>
                    <a:gd name="connsiteY4" fmla="*/ 1542556 h 1563071"/>
                    <a:gd name="connsiteX5" fmla="*/ 2616590 w 2616590"/>
                    <a:gd name="connsiteY5" fmla="*/ 768832 h 1563071"/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64803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28487"/>
                    <a:gd name="connsiteX1" fmla="*/ 323556 w 2616590"/>
                    <a:gd name="connsiteY1" fmla="*/ 23244 h 1528487"/>
                    <a:gd name="connsiteX2" fmla="*/ 970670 w 2616590"/>
                    <a:gd name="connsiteY2" fmla="*/ 1528487 h 1528487"/>
                    <a:gd name="connsiteX3" fmla="*/ 1631852 w 2616590"/>
                    <a:gd name="connsiteY3" fmla="*/ 23244 h 1528487"/>
                    <a:gd name="connsiteX4" fmla="*/ 2264803 w 2616590"/>
                    <a:gd name="connsiteY4" fmla="*/ 1514420 h 1528487"/>
                    <a:gd name="connsiteX5" fmla="*/ 2616590 w 2616590"/>
                    <a:gd name="connsiteY5" fmla="*/ 768832 h 1528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6590" h="1528487">
                      <a:moveTo>
                        <a:pt x="0" y="754764"/>
                      </a:moveTo>
                      <a:cubicBezTo>
                        <a:pt x="80889" y="324527"/>
                        <a:pt x="161778" y="-105710"/>
                        <a:pt x="323556" y="23244"/>
                      </a:cubicBezTo>
                      <a:cubicBezTo>
                        <a:pt x="485334" y="152198"/>
                        <a:pt x="752621" y="1528487"/>
                        <a:pt x="970670" y="1528487"/>
                      </a:cubicBezTo>
                      <a:cubicBezTo>
                        <a:pt x="1188719" y="1528487"/>
                        <a:pt x="1416163" y="25588"/>
                        <a:pt x="1631852" y="23244"/>
                      </a:cubicBezTo>
                      <a:cubicBezTo>
                        <a:pt x="1847541" y="20900"/>
                        <a:pt x="2072351" y="1446425"/>
                        <a:pt x="2264803" y="1514420"/>
                      </a:cubicBezTo>
                      <a:cubicBezTo>
                        <a:pt x="2457255" y="1582415"/>
                        <a:pt x="2529839" y="1203758"/>
                        <a:pt x="2616590" y="768832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10" name="Forme libre : forme 109">
                <a:extLst>
                  <a:ext uri="{FF2B5EF4-FFF2-40B4-BE49-F238E27FC236}">
                    <a16:creationId xmlns:a16="http://schemas.microsoft.com/office/drawing/2014/main" id="{F956F6A9-BE6B-4A28-B393-DAA4548CFAF1}"/>
                  </a:ext>
                </a:extLst>
              </p:cNvPr>
              <p:cNvSpPr/>
              <p:nvPr/>
            </p:nvSpPr>
            <p:spPr>
              <a:xfrm>
                <a:off x="7495727" y="2441862"/>
                <a:ext cx="2598669" cy="379826"/>
              </a:xfrm>
              <a:custGeom>
                <a:avLst/>
                <a:gdLst>
                  <a:gd name="connsiteX0" fmla="*/ 0 w 2616590"/>
                  <a:gd name="connsiteY0" fmla="*/ 754764 h 1535970"/>
                  <a:gd name="connsiteX1" fmla="*/ 323556 w 2616590"/>
                  <a:gd name="connsiteY1" fmla="*/ 23244 h 1535970"/>
                  <a:gd name="connsiteX2" fmla="*/ 970670 w 2616590"/>
                  <a:gd name="connsiteY2" fmla="*/ 1528487 h 1535970"/>
                  <a:gd name="connsiteX3" fmla="*/ 1631852 w 2616590"/>
                  <a:gd name="connsiteY3" fmla="*/ 23244 h 1535970"/>
                  <a:gd name="connsiteX4" fmla="*/ 2278966 w 2616590"/>
                  <a:gd name="connsiteY4" fmla="*/ 1514420 h 1535970"/>
                  <a:gd name="connsiteX5" fmla="*/ 2616590 w 2616590"/>
                  <a:gd name="connsiteY5" fmla="*/ 768832 h 1535970"/>
                  <a:gd name="connsiteX0" fmla="*/ 0 w 2616590"/>
                  <a:gd name="connsiteY0" fmla="*/ 754764 h 1563071"/>
                  <a:gd name="connsiteX1" fmla="*/ 323556 w 2616590"/>
                  <a:gd name="connsiteY1" fmla="*/ 23244 h 1563071"/>
                  <a:gd name="connsiteX2" fmla="*/ 970670 w 2616590"/>
                  <a:gd name="connsiteY2" fmla="*/ 1528487 h 1563071"/>
                  <a:gd name="connsiteX3" fmla="*/ 1631852 w 2616590"/>
                  <a:gd name="connsiteY3" fmla="*/ 23244 h 1563071"/>
                  <a:gd name="connsiteX4" fmla="*/ 2264802 w 2616590"/>
                  <a:gd name="connsiteY4" fmla="*/ 1542556 h 1563071"/>
                  <a:gd name="connsiteX5" fmla="*/ 2616590 w 2616590"/>
                  <a:gd name="connsiteY5" fmla="*/ 768832 h 1563071"/>
                  <a:gd name="connsiteX0" fmla="*/ 0 w 2616590"/>
                  <a:gd name="connsiteY0" fmla="*/ 754764 h 1535970"/>
                  <a:gd name="connsiteX1" fmla="*/ 323556 w 2616590"/>
                  <a:gd name="connsiteY1" fmla="*/ 23244 h 1535970"/>
                  <a:gd name="connsiteX2" fmla="*/ 970670 w 2616590"/>
                  <a:gd name="connsiteY2" fmla="*/ 1528487 h 1535970"/>
                  <a:gd name="connsiteX3" fmla="*/ 1631852 w 2616590"/>
                  <a:gd name="connsiteY3" fmla="*/ 23244 h 1535970"/>
                  <a:gd name="connsiteX4" fmla="*/ 2264803 w 2616590"/>
                  <a:gd name="connsiteY4" fmla="*/ 1514420 h 1535970"/>
                  <a:gd name="connsiteX5" fmla="*/ 2616590 w 2616590"/>
                  <a:gd name="connsiteY5" fmla="*/ 768832 h 1535970"/>
                  <a:gd name="connsiteX0" fmla="*/ 0 w 2616590"/>
                  <a:gd name="connsiteY0" fmla="*/ 754764 h 1528487"/>
                  <a:gd name="connsiteX1" fmla="*/ 323556 w 2616590"/>
                  <a:gd name="connsiteY1" fmla="*/ 23244 h 1528487"/>
                  <a:gd name="connsiteX2" fmla="*/ 970670 w 2616590"/>
                  <a:gd name="connsiteY2" fmla="*/ 1528487 h 1528487"/>
                  <a:gd name="connsiteX3" fmla="*/ 1631852 w 2616590"/>
                  <a:gd name="connsiteY3" fmla="*/ 23244 h 1528487"/>
                  <a:gd name="connsiteX4" fmla="*/ 2264803 w 2616590"/>
                  <a:gd name="connsiteY4" fmla="*/ 1514420 h 1528487"/>
                  <a:gd name="connsiteX5" fmla="*/ 2616590 w 2616590"/>
                  <a:gd name="connsiteY5" fmla="*/ 768832 h 152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590" h="1528487">
                    <a:moveTo>
                      <a:pt x="0" y="754764"/>
                    </a:moveTo>
                    <a:cubicBezTo>
                      <a:pt x="80889" y="324527"/>
                      <a:pt x="161778" y="-105710"/>
                      <a:pt x="323556" y="23244"/>
                    </a:cubicBezTo>
                    <a:cubicBezTo>
                      <a:pt x="485334" y="152198"/>
                      <a:pt x="752621" y="1528487"/>
                      <a:pt x="970670" y="1528487"/>
                    </a:cubicBezTo>
                    <a:cubicBezTo>
                      <a:pt x="1188719" y="1528487"/>
                      <a:pt x="1416163" y="25588"/>
                      <a:pt x="1631852" y="23244"/>
                    </a:cubicBezTo>
                    <a:cubicBezTo>
                      <a:pt x="1847541" y="20900"/>
                      <a:pt x="2072351" y="1446425"/>
                      <a:pt x="2264803" y="1514420"/>
                    </a:cubicBezTo>
                    <a:cubicBezTo>
                      <a:pt x="2457255" y="1582415"/>
                      <a:pt x="2529839" y="1203758"/>
                      <a:pt x="2616590" y="76883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8" name="Groupe 117">
              <a:extLst>
                <a:ext uri="{FF2B5EF4-FFF2-40B4-BE49-F238E27FC236}">
                  <a16:creationId xmlns:a16="http://schemas.microsoft.com/office/drawing/2014/main" id="{5A8DE7E2-12FA-4315-B6C2-E05D0B43EC9D}"/>
                </a:ext>
              </a:extLst>
            </p:cNvPr>
            <p:cNvGrpSpPr/>
            <p:nvPr/>
          </p:nvGrpSpPr>
          <p:grpSpPr>
            <a:xfrm rot="21540000">
              <a:off x="5379005" y="5768298"/>
              <a:ext cx="1977171" cy="390259"/>
              <a:chOff x="2298389" y="2431429"/>
              <a:chExt cx="7796007" cy="390259"/>
            </a:xfrm>
          </p:grpSpPr>
          <p:grpSp>
            <p:nvGrpSpPr>
              <p:cNvPr id="119" name="Groupe 118">
                <a:extLst>
                  <a:ext uri="{FF2B5EF4-FFF2-40B4-BE49-F238E27FC236}">
                    <a16:creationId xmlns:a16="http://schemas.microsoft.com/office/drawing/2014/main" id="{FB03F69E-C2C9-41CB-9581-929E0E2D0720}"/>
                  </a:ext>
                </a:extLst>
              </p:cNvPr>
              <p:cNvGrpSpPr/>
              <p:nvPr/>
            </p:nvGrpSpPr>
            <p:grpSpPr>
              <a:xfrm>
                <a:off x="2298389" y="2431429"/>
                <a:ext cx="5197338" cy="384515"/>
                <a:chOff x="6423305" y="2713869"/>
                <a:chExt cx="5197338" cy="384515"/>
              </a:xfrm>
            </p:grpSpPr>
            <p:sp>
              <p:nvSpPr>
                <p:cNvPr id="121" name="Forme libre : forme 120">
                  <a:extLst>
                    <a:ext uri="{FF2B5EF4-FFF2-40B4-BE49-F238E27FC236}">
                      <a16:creationId xmlns:a16="http://schemas.microsoft.com/office/drawing/2014/main" id="{D67BB2FF-C364-43D6-B90A-9C96D0B6F617}"/>
                    </a:ext>
                  </a:extLst>
                </p:cNvPr>
                <p:cNvSpPr/>
                <p:nvPr/>
              </p:nvSpPr>
              <p:spPr>
                <a:xfrm>
                  <a:off x="6423305" y="2713869"/>
                  <a:ext cx="2598669" cy="379826"/>
                </a:xfrm>
                <a:custGeom>
                  <a:avLst/>
                  <a:gdLst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78966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63071"/>
                    <a:gd name="connsiteX1" fmla="*/ 323556 w 2616590"/>
                    <a:gd name="connsiteY1" fmla="*/ 23244 h 1563071"/>
                    <a:gd name="connsiteX2" fmla="*/ 970670 w 2616590"/>
                    <a:gd name="connsiteY2" fmla="*/ 1528487 h 1563071"/>
                    <a:gd name="connsiteX3" fmla="*/ 1631852 w 2616590"/>
                    <a:gd name="connsiteY3" fmla="*/ 23244 h 1563071"/>
                    <a:gd name="connsiteX4" fmla="*/ 2264802 w 2616590"/>
                    <a:gd name="connsiteY4" fmla="*/ 1542556 h 1563071"/>
                    <a:gd name="connsiteX5" fmla="*/ 2616590 w 2616590"/>
                    <a:gd name="connsiteY5" fmla="*/ 768832 h 1563071"/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64803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28487"/>
                    <a:gd name="connsiteX1" fmla="*/ 323556 w 2616590"/>
                    <a:gd name="connsiteY1" fmla="*/ 23244 h 1528487"/>
                    <a:gd name="connsiteX2" fmla="*/ 970670 w 2616590"/>
                    <a:gd name="connsiteY2" fmla="*/ 1528487 h 1528487"/>
                    <a:gd name="connsiteX3" fmla="*/ 1631852 w 2616590"/>
                    <a:gd name="connsiteY3" fmla="*/ 23244 h 1528487"/>
                    <a:gd name="connsiteX4" fmla="*/ 2264803 w 2616590"/>
                    <a:gd name="connsiteY4" fmla="*/ 1514420 h 1528487"/>
                    <a:gd name="connsiteX5" fmla="*/ 2616590 w 2616590"/>
                    <a:gd name="connsiteY5" fmla="*/ 768832 h 1528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6590" h="1528487">
                      <a:moveTo>
                        <a:pt x="0" y="754764"/>
                      </a:moveTo>
                      <a:cubicBezTo>
                        <a:pt x="80889" y="324527"/>
                        <a:pt x="161778" y="-105710"/>
                        <a:pt x="323556" y="23244"/>
                      </a:cubicBezTo>
                      <a:cubicBezTo>
                        <a:pt x="485334" y="152198"/>
                        <a:pt x="752621" y="1528487"/>
                        <a:pt x="970670" y="1528487"/>
                      </a:cubicBezTo>
                      <a:cubicBezTo>
                        <a:pt x="1188719" y="1528487"/>
                        <a:pt x="1416163" y="25588"/>
                        <a:pt x="1631852" y="23244"/>
                      </a:cubicBezTo>
                      <a:cubicBezTo>
                        <a:pt x="1847541" y="20900"/>
                        <a:pt x="2072351" y="1446425"/>
                        <a:pt x="2264803" y="1514420"/>
                      </a:cubicBezTo>
                      <a:cubicBezTo>
                        <a:pt x="2457255" y="1582415"/>
                        <a:pt x="2529839" y="1203758"/>
                        <a:pt x="2616590" y="768832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2" name="Forme libre : forme 121">
                  <a:extLst>
                    <a:ext uri="{FF2B5EF4-FFF2-40B4-BE49-F238E27FC236}">
                      <a16:creationId xmlns:a16="http://schemas.microsoft.com/office/drawing/2014/main" id="{7CEB7A3D-73BB-411F-B7E5-9CE2E3FB4E9F}"/>
                    </a:ext>
                  </a:extLst>
                </p:cNvPr>
                <p:cNvSpPr/>
                <p:nvPr/>
              </p:nvSpPr>
              <p:spPr>
                <a:xfrm>
                  <a:off x="9021974" y="2718558"/>
                  <a:ext cx="2598669" cy="379826"/>
                </a:xfrm>
                <a:custGeom>
                  <a:avLst/>
                  <a:gdLst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78966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63071"/>
                    <a:gd name="connsiteX1" fmla="*/ 323556 w 2616590"/>
                    <a:gd name="connsiteY1" fmla="*/ 23244 h 1563071"/>
                    <a:gd name="connsiteX2" fmla="*/ 970670 w 2616590"/>
                    <a:gd name="connsiteY2" fmla="*/ 1528487 h 1563071"/>
                    <a:gd name="connsiteX3" fmla="*/ 1631852 w 2616590"/>
                    <a:gd name="connsiteY3" fmla="*/ 23244 h 1563071"/>
                    <a:gd name="connsiteX4" fmla="*/ 2264802 w 2616590"/>
                    <a:gd name="connsiteY4" fmla="*/ 1542556 h 1563071"/>
                    <a:gd name="connsiteX5" fmla="*/ 2616590 w 2616590"/>
                    <a:gd name="connsiteY5" fmla="*/ 768832 h 1563071"/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64803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28487"/>
                    <a:gd name="connsiteX1" fmla="*/ 323556 w 2616590"/>
                    <a:gd name="connsiteY1" fmla="*/ 23244 h 1528487"/>
                    <a:gd name="connsiteX2" fmla="*/ 970670 w 2616590"/>
                    <a:gd name="connsiteY2" fmla="*/ 1528487 h 1528487"/>
                    <a:gd name="connsiteX3" fmla="*/ 1631852 w 2616590"/>
                    <a:gd name="connsiteY3" fmla="*/ 23244 h 1528487"/>
                    <a:gd name="connsiteX4" fmla="*/ 2264803 w 2616590"/>
                    <a:gd name="connsiteY4" fmla="*/ 1514420 h 1528487"/>
                    <a:gd name="connsiteX5" fmla="*/ 2616590 w 2616590"/>
                    <a:gd name="connsiteY5" fmla="*/ 768832 h 1528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6590" h="1528487">
                      <a:moveTo>
                        <a:pt x="0" y="754764"/>
                      </a:moveTo>
                      <a:cubicBezTo>
                        <a:pt x="80889" y="324527"/>
                        <a:pt x="161778" y="-105710"/>
                        <a:pt x="323556" y="23244"/>
                      </a:cubicBezTo>
                      <a:cubicBezTo>
                        <a:pt x="485334" y="152198"/>
                        <a:pt x="752621" y="1528487"/>
                        <a:pt x="970670" y="1528487"/>
                      </a:cubicBezTo>
                      <a:cubicBezTo>
                        <a:pt x="1188719" y="1528487"/>
                        <a:pt x="1416163" y="25588"/>
                        <a:pt x="1631852" y="23244"/>
                      </a:cubicBezTo>
                      <a:cubicBezTo>
                        <a:pt x="1847541" y="20900"/>
                        <a:pt x="2072351" y="1446425"/>
                        <a:pt x="2264803" y="1514420"/>
                      </a:cubicBezTo>
                      <a:cubicBezTo>
                        <a:pt x="2457255" y="1582415"/>
                        <a:pt x="2529839" y="1203758"/>
                        <a:pt x="2616590" y="768832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20" name="Forme libre : forme 119">
                <a:extLst>
                  <a:ext uri="{FF2B5EF4-FFF2-40B4-BE49-F238E27FC236}">
                    <a16:creationId xmlns:a16="http://schemas.microsoft.com/office/drawing/2014/main" id="{FB40840E-2017-4827-B86B-64A51A393DAC}"/>
                  </a:ext>
                </a:extLst>
              </p:cNvPr>
              <p:cNvSpPr/>
              <p:nvPr/>
            </p:nvSpPr>
            <p:spPr>
              <a:xfrm>
                <a:off x="7495727" y="2441862"/>
                <a:ext cx="2598669" cy="379826"/>
              </a:xfrm>
              <a:custGeom>
                <a:avLst/>
                <a:gdLst>
                  <a:gd name="connsiteX0" fmla="*/ 0 w 2616590"/>
                  <a:gd name="connsiteY0" fmla="*/ 754764 h 1535970"/>
                  <a:gd name="connsiteX1" fmla="*/ 323556 w 2616590"/>
                  <a:gd name="connsiteY1" fmla="*/ 23244 h 1535970"/>
                  <a:gd name="connsiteX2" fmla="*/ 970670 w 2616590"/>
                  <a:gd name="connsiteY2" fmla="*/ 1528487 h 1535970"/>
                  <a:gd name="connsiteX3" fmla="*/ 1631852 w 2616590"/>
                  <a:gd name="connsiteY3" fmla="*/ 23244 h 1535970"/>
                  <a:gd name="connsiteX4" fmla="*/ 2278966 w 2616590"/>
                  <a:gd name="connsiteY4" fmla="*/ 1514420 h 1535970"/>
                  <a:gd name="connsiteX5" fmla="*/ 2616590 w 2616590"/>
                  <a:gd name="connsiteY5" fmla="*/ 768832 h 1535970"/>
                  <a:gd name="connsiteX0" fmla="*/ 0 w 2616590"/>
                  <a:gd name="connsiteY0" fmla="*/ 754764 h 1563071"/>
                  <a:gd name="connsiteX1" fmla="*/ 323556 w 2616590"/>
                  <a:gd name="connsiteY1" fmla="*/ 23244 h 1563071"/>
                  <a:gd name="connsiteX2" fmla="*/ 970670 w 2616590"/>
                  <a:gd name="connsiteY2" fmla="*/ 1528487 h 1563071"/>
                  <a:gd name="connsiteX3" fmla="*/ 1631852 w 2616590"/>
                  <a:gd name="connsiteY3" fmla="*/ 23244 h 1563071"/>
                  <a:gd name="connsiteX4" fmla="*/ 2264802 w 2616590"/>
                  <a:gd name="connsiteY4" fmla="*/ 1542556 h 1563071"/>
                  <a:gd name="connsiteX5" fmla="*/ 2616590 w 2616590"/>
                  <a:gd name="connsiteY5" fmla="*/ 768832 h 1563071"/>
                  <a:gd name="connsiteX0" fmla="*/ 0 w 2616590"/>
                  <a:gd name="connsiteY0" fmla="*/ 754764 h 1535970"/>
                  <a:gd name="connsiteX1" fmla="*/ 323556 w 2616590"/>
                  <a:gd name="connsiteY1" fmla="*/ 23244 h 1535970"/>
                  <a:gd name="connsiteX2" fmla="*/ 970670 w 2616590"/>
                  <a:gd name="connsiteY2" fmla="*/ 1528487 h 1535970"/>
                  <a:gd name="connsiteX3" fmla="*/ 1631852 w 2616590"/>
                  <a:gd name="connsiteY3" fmla="*/ 23244 h 1535970"/>
                  <a:gd name="connsiteX4" fmla="*/ 2264803 w 2616590"/>
                  <a:gd name="connsiteY4" fmla="*/ 1514420 h 1535970"/>
                  <a:gd name="connsiteX5" fmla="*/ 2616590 w 2616590"/>
                  <a:gd name="connsiteY5" fmla="*/ 768832 h 1535970"/>
                  <a:gd name="connsiteX0" fmla="*/ 0 w 2616590"/>
                  <a:gd name="connsiteY0" fmla="*/ 754764 h 1528487"/>
                  <a:gd name="connsiteX1" fmla="*/ 323556 w 2616590"/>
                  <a:gd name="connsiteY1" fmla="*/ 23244 h 1528487"/>
                  <a:gd name="connsiteX2" fmla="*/ 970670 w 2616590"/>
                  <a:gd name="connsiteY2" fmla="*/ 1528487 h 1528487"/>
                  <a:gd name="connsiteX3" fmla="*/ 1631852 w 2616590"/>
                  <a:gd name="connsiteY3" fmla="*/ 23244 h 1528487"/>
                  <a:gd name="connsiteX4" fmla="*/ 2264803 w 2616590"/>
                  <a:gd name="connsiteY4" fmla="*/ 1514420 h 1528487"/>
                  <a:gd name="connsiteX5" fmla="*/ 2616590 w 2616590"/>
                  <a:gd name="connsiteY5" fmla="*/ 768832 h 152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590" h="1528487">
                    <a:moveTo>
                      <a:pt x="0" y="754764"/>
                    </a:moveTo>
                    <a:cubicBezTo>
                      <a:pt x="80889" y="324527"/>
                      <a:pt x="161778" y="-105710"/>
                      <a:pt x="323556" y="23244"/>
                    </a:cubicBezTo>
                    <a:cubicBezTo>
                      <a:pt x="485334" y="152198"/>
                      <a:pt x="752621" y="1528487"/>
                      <a:pt x="970670" y="1528487"/>
                    </a:cubicBezTo>
                    <a:cubicBezTo>
                      <a:pt x="1188719" y="1528487"/>
                      <a:pt x="1416163" y="25588"/>
                      <a:pt x="1631852" y="23244"/>
                    </a:cubicBezTo>
                    <a:cubicBezTo>
                      <a:pt x="1847541" y="20900"/>
                      <a:pt x="2072351" y="1446425"/>
                      <a:pt x="2264803" y="1514420"/>
                    </a:cubicBezTo>
                    <a:cubicBezTo>
                      <a:pt x="2457255" y="1582415"/>
                      <a:pt x="2529839" y="1203758"/>
                      <a:pt x="2616590" y="76883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2C930A04-0641-4140-876A-ED000E335625}"/>
                </a:ext>
              </a:extLst>
            </p:cNvPr>
            <p:cNvGrpSpPr/>
            <p:nvPr/>
          </p:nvGrpSpPr>
          <p:grpSpPr>
            <a:xfrm rot="21540000">
              <a:off x="7361003" y="5650396"/>
              <a:ext cx="1980000" cy="928176"/>
              <a:chOff x="2298389" y="2305649"/>
              <a:chExt cx="7807162" cy="928176"/>
            </a:xfrm>
          </p:grpSpPr>
          <p:grpSp>
            <p:nvGrpSpPr>
              <p:cNvPr id="127" name="Groupe 126">
                <a:extLst>
                  <a:ext uri="{FF2B5EF4-FFF2-40B4-BE49-F238E27FC236}">
                    <a16:creationId xmlns:a16="http://schemas.microsoft.com/office/drawing/2014/main" id="{5D3A7951-E5FB-429E-A773-EDB5A9B36F43}"/>
                  </a:ext>
                </a:extLst>
              </p:cNvPr>
              <p:cNvGrpSpPr/>
              <p:nvPr/>
            </p:nvGrpSpPr>
            <p:grpSpPr>
              <a:xfrm>
                <a:off x="8773698" y="2305649"/>
                <a:ext cx="1331853" cy="928176"/>
                <a:chOff x="8773698" y="2204826"/>
                <a:chExt cx="1331853" cy="928176"/>
              </a:xfrm>
            </p:grpSpPr>
            <p:cxnSp>
              <p:nvCxnSpPr>
                <p:cNvPr id="133" name="Connecteur droit 132">
                  <a:extLst>
                    <a:ext uri="{FF2B5EF4-FFF2-40B4-BE49-F238E27FC236}">
                      <a16:creationId xmlns:a16="http://schemas.microsoft.com/office/drawing/2014/main" id="{BD62970A-B612-4A71-9268-C1D2218C1A3A}"/>
                    </a:ext>
                  </a:extLst>
                </p:cNvPr>
                <p:cNvCxnSpPr/>
                <p:nvPr/>
              </p:nvCxnSpPr>
              <p:spPr>
                <a:xfrm flipH="1" flipV="1">
                  <a:off x="10105551" y="2204826"/>
                  <a:ext cx="0" cy="92817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Connecteur droit 133">
                  <a:extLst>
                    <a:ext uri="{FF2B5EF4-FFF2-40B4-BE49-F238E27FC236}">
                      <a16:creationId xmlns:a16="http://schemas.microsoft.com/office/drawing/2014/main" id="{E3E63446-6EBC-43B9-B2BA-A476A77CBA5D}"/>
                    </a:ext>
                  </a:extLst>
                </p:cNvPr>
                <p:cNvCxnSpPr/>
                <p:nvPr/>
              </p:nvCxnSpPr>
              <p:spPr>
                <a:xfrm flipH="1" flipV="1">
                  <a:off x="8773698" y="2204826"/>
                  <a:ext cx="0" cy="92817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necteur droit 134">
                  <a:extLst>
                    <a:ext uri="{FF2B5EF4-FFF2-40B4-BE49-F238E27FC236}">
                      <a16:creationId xmlns:a16="http://schemas.microsoft.com/office/drawing/2014/main" id="{0569730B-ED7B-4DF0-B34A-E843F732C7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95061" y="3075412"/>
                  <a:ext cx="131049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e 127">
                <a:extLst>
                  <a:ext uri="{FF2B5EF4-FFF2-40B4-BE49-F238E27FC236}">
                    <a16:creationId xmlns:a16="http://schemas.microsoft.com/office/drawing/2014/main" id="{82DD79B3-7CE0-40D8-84C5-BB8263C6DE25}"/>
                  </a:ext>
                </a:extLst>
              </p:cNvPr>
              <p:cNvGrpSpPr/>
              <p:nvPr/>
            </p:nvGrpSpPr>
            <p:grpSpPr>
              <a:xfrm>
                <a:off x="2298389" y="2430652"/>
                <a:ext cx="7796007" cy="390259"/>
                <a:chOff x="2298389" y="2431429"/>
                <a:chExt cx="7796007" cy="390259"/>
              </a:xfrm>
            </p:grpSpPr>
            <p:grpSp>
              <p:nvGrpSpPr>
                <p:cNvPr id="129" name="Groupe 128">
                  <a:extLst>
                    <a:ext uri="{FF2B5EF4-FFF2-40B4-BE49-F238E27FC236}">
                      <a16:creationId xmlns:a16="http://schemas.microsoft.com/office/drawing/2014/main" id="{5629A958-E139-4D54-9CDF-6E42B0E98670}"/>
                    </a:ext>
                  </a:extLst>
                </p:cNvPr>
                <p:cNvGrpSpPr/>
                <p:nvPr/>
              </p:nvGrpSpPr>
              <p:grpSpPr>
                <a:xfrm>
                  <a:off x="2298389" y="2431429"/>
                  <a:ext cx="5197338" cy="384515"/>
                  <a:chOff x="6423305" y="2713869"/>
                  <a:chExt cx="5197338" cy="384515"/>
                </a:xfrm>
              </p:grpSpPr>
              <p:sp>
                <p:nvSpPr>
                  <p:cNvPr id="131" name="Forme libre : forme 130">
                    <a:extLst>
                      <a:ext uri="{FF2B5EF4-FFF2-40B4-BE49-F238E27FC236}">
                        <a16:creationId xmlns:a16="http://schemas.microsoft.com/office/drawing/2014/main" id="{02C10B6E-3FDD-4A68-9C09-0E4113695338}"/>
                      </a:ext>
                    </a:extLst>
                  </p:cNvPr>
                  <p:cNvSpPr/>
                  <p:nvPr/>
                </p:nvSpPr>
                <p:spPr>
                  <a:xfrm>
                    <a:off x="6423305" y="2713869"/>
                    <a:ext cx="2598669" cy="379826"/>
                  </a:xfrm>
                  <a:custGeom>
                    <a:avLst/>
                    <a:gdLst>
                      <a:gd name="connsiteX0" fmla="*/ 0 w 2616590"/>
                      <a:gd name="connsiteY0" fmla="*/ 754764 h 1535970"/>
                      <a:gd name="connsiteX1" fmla="*/ 323556 w 2616590"/>
                      <a:gd name="connsiteY1" fmla="*/ 23244 h 1535970"/>
                      <a:gd name="connsiteX2" fmla="*/ 970670 w 2616590"/>
                      <a:gd name="connsiteY2" fmla="*/ 1528487 h 1535970"/>
                      <a:gd name="connsiteX3" fmla="*/ 1631852 w 2616590"/>
                      <a:gd name="connsiteY3" fmla="*/ 23244 h 1535970"/>
                      <a:gd name="connsiteX4" fmla="*/ 2278966 w 2616590"/>
                      <a:gd name="connsiteY4" fmla="*/ 1514420 h 1535970"/>
                      <a:gd name="connsiteX5" fmla="*/ 2616590 w 2616590"/>
                      <a:gd name="connsiteY5" fmla="*/ 768832 h 1535970"/>
                      <a:gd name="connsiteX0" fmla="*/ 0 w 2616590"/>
                      <a:gd name="connsiteY0" fmla="*/ 754764 h 1563071"/>
                      <a:gd name="connsiteX1" fmla="*/ 323556 w 2616590"/>
                      <a:gd name="connsiteY1" fmla="*/ 23244 h 1563071"/>
                      <a:gd name="connsiteX2" fmla="*/ 970670 w 2616590"/>
                      <a:gd name="connsiteY2" fmla="*/ 1528487 h 1563071"/>
                      <a:gd name="connsiteX3" fmla="*/ 1631852 w 2616590"/>
                      <a:gd name="connsiteY3" fmla="*/ 23244 h 1563071"/>
                      <a:gd name="connsiteX4" fmla="*/ 2264802 w 2616590"/>
                      <a:gd name="connsiteY4" fmla="*/ 1542556 h 1563071"/>
                      <a:gd name="connsiteX5" fmla="*/ 2616590 w 2616590"/>
                      <a:gd name="connsiteY5" fmla="*/ 768832 h 1563071"/>
                      <a:gd name="connsiteX0" fmla="*/ 0 w 2616590"/>
                      <a:gd name="connsiteY0" fmla="*/ 754764 h 1535970"/>
                      <a:gd name="connsiteX1" fmla="*/ 323556 w 2616590"/>
                      <a:gd name="connsiteY1" fmla="*/ 23244 h 1535970"/>
                      <a:gd name="connsiteX2" fmla="*/ 970670 w 2616590"/>
                      <a:gd name="connsiteY2" fmla="*/ 1528487 h 1535970"/>
                      <a:gd name="connsiteX3" fmla="*/ 1631852 w 2616590"/>
                      <a:gd name="connsiteY3" fmla="*/ 23244 h 1535970"/>
                      <a:gd name="connsiteX4" fmla="*/ 2264803 w 2616590"/>
                      <a:gd name="connsiteY4" fmla="*/ 1514420 h 1535970"/>
                      <a:gd name="connsiteX5" fmla="*/ 2616590 w 2616590"/>
                      <a:gd name="connsiteY5" fmla="*/ 768832 h 1535970"/>
                      <a:gd name="connsiteX0" fmla="*/ 0 w 2616590"/>
                      <a:gd name="connsiteY0" fmla="*/ 754764 h 1528487"/>
                      <a:gd name="connsiteX1" fmla="*/ 323556 w 2616590"/>
                      <a:gd name="connsiteY1" fmla="*/ 23244 h 1528487"/>
                      <a:gd name="connsiteX2" fmla="*/ 970670 w 2616590"/>
                      <a:gd name="connsiteY2" fmla="*/ 1528487 h 1528487"/>
                      <a:gd name="connsiteX3" fmla="*/ 1631852 w 2616590"/>
                      <a:gd name="connsiteY3" fmla="*/ 23244 h 1528487"/>
                      <a:gd name="connsiteX4" fmla="*/ 2264803 w 2616590"/>
                      <a:gd name="connsiteY4" fmla="*/ 1514420 h 1528487"/>
                      <a:gd name="connsiteX5" fmla="*/ 2616590 w 2616590"/>
                      <a:gd name="connsiteY5" fmla="*/ 768832 h 152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590" h="1528487">
                        <a:moveTo>
                          <a:pt x="0" y="754764"/>
                        </a:moveTo>
                        <a:cubicBezTo>
                          <a:pt x="80889" y="324527"/>
                          <a:pt x="161778" y="-105710"/>
                          <a:pt x="323556" y="23244"/>
                        </a:cubicBezTo>
                        <a:cubicBezTo>
                          <a:pt x="485334" y="152198"/>
                          <a:pt x="752621" y="1528487"/>
                          <a:pt x="970670" y="1528487"/>
                        </a:cubicBezTo>
                        <a:cubicBezTo>
                          <a:pt x="1188719" y="1528487"/>
                          <a:pt x="1416163" y="25588"/>
                          <a:pt x="1631852" y="23244"/>
                        </a:cubicBezTo>
                        <a:cubicBezTo>
                          <a:pt x="1847541" y="20900"/>
                          <a:pt x="2072351" y="1446425"/>
                          <a:pt x="2264803" y="1514420"/>
                        </a:cubicBezTo>
                        <a:cubicBezTo>
                          <a:pt x="2457255" y="1582415"/>
                          <a:pt x="2529839" y="1203758"/>
                          <a:pt x="2616590" y="76883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2" name="Forme libre : forme 131">
                    <a:extLst>
                      <a:ext uri="{FF2B5EF4-FFF2-40B4-BE49-F238E27FC236}">
                        <a16:creationId xmlns:a16="http://schemas.microsoft.com/office/drawing/2014/main" id="{5FC782B7-DD55-44D7-A087-FEE55783A632}"/>
                      </a:ext>
                    </a:extLst>
                  </p:cNvPr>
                  <p:cNvSpPr/>
                  <p:nvPr/>
                </p:nvSpPr>
                <p:spPr>
                  <a:xfrm>
                    <a:off x="9021974" y="2718558"/>
                    <a:ext cx="2598669" cy="379826"/>
                  </a:xfrm>
                  <a:custGeom>
                    <a:avLst/>
                    <a:gdLst>
                      <a:gd name="connsiteX0" fmla="*/ 0 w 2616590"/>
                      <a:gd name="connsiteY0" fmla="*/ 754764 h 1535970"/>
                      <a:gd name="connsiteX1" fmla="*/ 323556 w 2616590"/>
                      <a:gd name="connsiteY1" fmla="*/ 23244 h 1535970"/>
                      <a:gd name="connsiteX2" fmla="*/ 970670 w 2616590"/>
                      <a:gd name="connsiteY2" fmla="*/ 1528487 h 1535970"/>
                      <a:gd name="connsiteX3" fmla="*/ 1631852 w 2616590"/>
                      <a:gd name="connsiteY3" fmla="*/ 23244 h 1535970"/>
                      <a:gd name="connsiteX4" fmla="*/ 2278966 w 2616590"/>
                      <a:gd name="connsiteY4" fmla="*/ 1514420 h 1535970"/>
                      <a:gd name="connsiteX5" fmla="*/ 2616590 w 2616590"/>
                      <a:gd name="connsiteY5" fmla="*/ 768832 h 1535970"/>
                      <a:gd name="connsiteX0" fmla="*/ 0 w 2616590"/>
                      <a:gd name="connsiteY0" fmla="*/ 754764 h 1563071"/>
                      <a:gd name="connsiteX1" fmla="*/ 323556 w 2616590"/>
                      <a:gd name="connsiteY1" fmla="*/ 23244 h 1563071"/>
                      <a:gd name="connsiteX2" fmla="*/ 970670 w 2616590"/>
                      <a:gd name="connsiteY2" fmla="*/ 1528487 h 1563071"/>
                      <a:gd name="connsiteX3" fmla="*/ 1631852 w 2616590"/>
                      <a:gd name="connsiteY3" fmla="*/ 23244 h 1563071"/>
                      <a:gd name="connsiteX4" fmla="*/ 2264802 w 2616590"/>
                      <a:gd name="connsiteY4" fmla="*/ 1542556 h 1563071"/>
                      <a:gd name="connsiteX5" fmla="*/ 2616590 w 2616590"/>
                      <a:gd name="connsiteY5" fmla="*/ 768832 h 1563071"/>
                      <a:gd name="connsiteX0" fmla="*/ 0 w 2616590"/>
                      <a:gd name="connsiteY0" fmla="*/ 754764 h 1535970"/>
                      <a:gd name="connsiteX1" fmla="*/ 323556 w 2616590"/>
                      <a:gd name="connsiteY1" fmla="*/ 23244 h 1535970"/>
                      <a:gd name="connsiteX2" fmla="*/ 970670 w 2616590"/>
                      <a:gd name="connsiteY2" fmla="*/ 1528487 h 1535970"/>
                      <a:gd name="connsiteX3" fmla="*/ 1631852 w 2616590"/>
                      <a:gd name="connsiteY3" fmla="*/ 23244 h 1535970"/>
                      <a:gd name="connsiteX4" fmla="*/ 2264803 w 2616590"/>
                      <a:gd name="connsiteY4" fmla="*/ 1514420 h 1535970"/>
                      <a:gd name="connsiteX5" fmla="*/ 2616590 w 2616590"/>
                      <a:gd name="connsiteY5" fmla="*/ 768832 h 1535970"/>
                      <a:gd name="connsiteX0" fmla="*/ 0 w 2616590"/>
                      <a:gd name="connsiteY0" fmla="*/ 754764 h 1528487"/>
                      <a:gd name="connsiteX1" fmla="*/ 323556 w 2616590"/>
                      <a:gd name="connsiteY1" fmla="*/ 23244 h 1528487"/>
                      <a:gd name="connsiteX2" fmla="*/ 970670 w 2616590"/>
                      <a:gd name="connsiteY2" fmla="*/ 1528487 h 1528487"/>
                      <a:gd name="connsiteX3" fmla="*/ 1631852 w 2616590"/>
                      <a:gd name="connsiteY3" fmla="*/ 23244 h 1528487"/>
                      <a:gd name="connsiteX4" fmla="*/ 2264803 w 2616590"/>
                      <a:gd name="connsiteY4" fmla="*/ 1514420 h 1528487"/>
                      <a:gd name="connsiteX5" fmla="*/ 2616590 w 2616590"/>
                      <a:gd name="connsiteY5" fmla="*/ 768832 h 152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590" h="1528487">
                        <a:moveTo>
                          <a:pt x="0" y="754764"/>
                        </a:moveTo>
                        <a:cubicBezTo>
                          <a:pt x="80889" y="324527"/>
                          <a:pt x="161778" y="-105710"/>
                          <a:pt x="323556" y="23244"/>
                        </a:cubicBezTo>
                        <a:cubicBezTo>
                          <a:pt x="485334" y="152198"/>
                          <a:pt x="752621" y="1528487"/>
                          <a:pt x="970670" y="1528487"/>
                        </a:cubicBezTo>
                        <a:cubicBezTo>
                          <a:pt x="1188719" y="1528487"/>
                          <a:pt x="1416163" y="25588"/>
                          <a:pt x="1631852" y="23244"/>
                        </a:cubicBezTo>
                        <a:cubicBezTo>
                          <a:pt x="1847541" y="20900"/>
                          <a:pt x="2072351" y="1446425"/>
                          <a:pt x="2264803" y="1514420"/>
                        </a:cubicBezTo>
                        <a:cubicBezTo>
                          <a:pt x="2457255" y="1582415"/>
                          <a:pt x="2529839" y="1203758"/>
                          <a:pt x="2616590" y="768832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30" name="Forme libre : forme 129">
                  <a:extLst>
                    <a:ext uri="{FF2B5EF4-FFF2-40B4-BE49-F238E27FC236}">
                      <a16:creationId xmlns:a16="http://schemas.microsoft.com/office/drawing/2014/main" id="{7C7B91BA-0E79-4EE2-B016-DBEF9F638269}"/>
                    </a:ext>
                  </a:extLst>
                </p:cNvPr>
                <p:cNvSpPr/>
                <p:nvPr/>
              </p:nvSpPr>
              <p:spPr>
                <a:xfrm>
                  <a:off x="7495727" y="2441862"/>
                  <a:ext cx="2598669" cy="379826"/>
                </a:xfrm>
                <a:custGeom>
                  <a:avLst/>
                  <a:gdLst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78966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63071"/>
                    <a:gd name="connsiteX1" fmla="*/ 323556 w 2616590"/>
                    <a:gd name="connsiteY1" fmla="*/ 23244 h 1563071"/>
                    <a:gd name="connsiteX2" fmla="*/ 970670 w 2616590"/>
                    <a:gd name="connsiteY2" fmla="*/ 1528487 h 1563071"/>
                    <a:gd name="connsiteX3" fmla="*/ 1631852 w 2616590"/>
                    <a:gd name="connsiteY3" fmla="*/ 23244 h 1563071"/>
                    <a:gd name="connsiteX4" fmla="*/ 2264802 w 2616590"/>
                    <a:gd name="connsiteY4" fmla="*/ 1542556 h 1563071"/>
                    <a:gd name="connsiteX5" fmla="*/ 2616590 w 2616590"/>
                    <a:gd name="connsiteY5" fmla="*/ 768832 h 1563071"/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64803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28487"/>
                    <a:gd name="connsiteX1" fmla="*/ 323556 w 2616590"/>
                    <a:gd name="connsiteY1" fmla="*/ 23244 h 1528487"/>
                    <a:gd name="connsiteX2" fmla="*/ 970670 w 2616590"/>
                    <a:gd name="connsiteY2" fmla="*/ 1528487 h 1528487"/>
                    <a:gd name="connsiteX3" fmla="*/ 1631852 w 2616590"/>
                    <a:gd name="connsiteY3" fmla="*/ 23244 h 1528487"/>
                    <a:gd name="connsiteX4" fmla="*/ 2264803 w 2616590"/>
                    <a:gd name="connsiteY4" fmla="*/ 1514420 h 1528487"/>
                    <a:gd name="connsiteX5" fmla="*/ 2616590 w 2616590"/>
                    <a:gd name="connsiteY5" fmla="*/ 768832 h 1528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6590" h="1528487">
                      <a:moveTo>
                        <a:pt x="0" y="754764"/>
                      </a:moveTo>
                      <a:cubicBezTo>
                        <a:pt x="80889" y="324527"/>
                        <a:pt x="161778" y="-105710"/>
                        <a:pt x="323556" y="23244"/>
                      </a:cubicBezTo>
                      <a:cubicBezTo>
                        <a:pt x="485334" y="152198"/>
                        <a:pt x="752621" y="1528487"/>
                        <a:pt x="970670" y="1528487"/>
                      </a:cubicBezTo>
                      <a:cubicBezTo>
                        <a:pt x="1188719" y="1528487"/>
                        <a:pt x="1416163" y="25588"/>
                        <a:pt x="1631852" y="23244"/>
                      </a:cubicBezTo>
                      <a:cubicBezTo>
                        <a:pt x="1847541" y="20900"/>
                        <a:pt x="2072351" y="1446425"/>
                        <a:pt x="2264803" y="1514420"/>
                      </a:cubicBezTo>
                      <a:cubicBezTo>
                        <a:pt x="2457255" y="1582415"/>
                        <a:pt x="2529839" y="1203758"/>
                        <a:pt x="2616590" y="768832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B7724FA-F929-464F-8CD5-CC2E098A9DF2}"/>
              </a:ext>
            </a:extLst>
          </p:cNvPr>
          <p:cNvGrpSpPr/>
          <p:nvPr/>
        </p:nvGrpSpPr>
        <p:grpSpPr>
          <a:xfrm>
            <a:off x="2319773" y="3388136"/>
            <a:ext cx="7917855" cy="928176"/>
            <a:chOff x="1998933" y="3548556"/>
            <a:chExt cx="7917855" cy="928176"/>
          </a:xfrm>
        </p:grpSpPr>
        <p:grpSp>
          <p:nvGrpSpPr>
            <p:cNvPr id="136" name="Groupe 135">
              <a:extLst>
                <a:ext uri="{FF2B5EF4-FFF2-40B4-BE49-F238E27FC236}">
                  <a16:creationId xmlns:a16="http://schemas.microsoft.com/office/drawing/2014/main" id="{7CFDA8B9-E0F8-4AFE-8B11-B3B7DD79DA84}"/>
                </a:ext>
              </a:extLst>
            </p:cNvPr>
            <p:cNvGrpSpPr/>
            <p:nvPr/>
          </p:nvGrpSpPr>
          <p:grpSpPr>
            <a:xfrm>
              <a:off x="3976788" y="3548556"/>
              <a:ext cx="5940000" cy="928176"/>
              <a:chOff x="2298389" y="2305649"/>
              <a:chExt cx="7807162" cy="928176"/>
            </a:xfrm>
          </p:grpSpPr>
          <p:grpSp>
            <p:nvGrpSpPr>
              <p:cNvPr id="137" name="Groupe 136">
                <a:extLst>
                  <a:ext uri="{FF2B5EF4-FFF2-40B4-BE49-F238E27FC236}">
                    <a16:creationId xmlns:a16="http://schemas.microsoft.com/office/drawing/2014/main" id="{86263569-F545-4C5D-9EE4-CE212DCDC70E}"/>
                  </a:ext>
                </a:extLst>
              </p:cNvPr>
              <p:cNvGrpSpPr/>
              <p:nvPr/>
            </p:nvGrpSpPr>
            <p:grpSpPr>
              <a:xfrm>
                <a:off x="8773698" y="2305649"/>
                <a:ext cx="1331853" cy="928176"/>
                <a:chOff x="8773698" y="2204826"/>
                <a:chExt cx="1331853" cy="928176"/>
              </a:xfrm>
            </p:grpSpPr>
            <p:cxnSp>
              <p:nvCxnSpPr>
                <p:cNvPr id="143" name="Connecteur droit 142">
                  <a:extLst>
                    <a:ext uri="{FF2B5EF4-FFF2-40B4-BE49-F238E27FC236}">
                      <a16:creationId xmlns:a16="http://schemas.microsoft.com/office/drawing/2014/main" id="{DC121287-5A18-43FF-90BC-4D7F1F58C1AF}"/>
                    </a:ext>
                  </a:extLst>
                </p:cNvPr>
                <p:cNvCxnSpPr/>
                <p:nvPr/>
              </p:nvCxnSpPr>
              <p:spPr>
                <a:xfrm flipH="1" flipV="1">
                  <a:off x="10105551" y="2204826"/>
                  <a:ext cx="0" cy="92817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necteur droit 143">
                  <a:extLst>
                    <a:ext uri="{FF2B5EF4-FFF2-40B4-BE49-F238E27FC236}">
                      <a16:creationId xmlns:a16="http://schemas.microsoft.com/office/drawing/2014/main" id="{A92B82C7-F405-402B-B962-30F00F411196}"/>
                    </a:ext>
                  </a:extLst>
                </p:cNvPr>
                <p:cNvCxnSpPr/>
                <p:nvPr/>
              </p:nvCxnSpPr>
              <p:spPr>
                <a:xfrm flipH="1" flipV="1">
                  <a:off x="8773698" y="2204826"/>
                  <a:ext cx="0" cy="92817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necteur droit 144">
                  <a:extLst>
                    <a:ext uri="{FF2B5EF4-FFF2-40B4-BE49-F238E27FC236}">
                      <a16:creationId xmlns:a16="http://schemas.microsoft.com/office/drawing/2014/main" id="{D8DF975B-A9C1-4E3E-A66A-780F4E6103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95061" y="3075412"/>
                  <a:ext cx="131049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" name="Groupe 137">
                <a:extLst>
                  <a:ext uri="{FF2B5EF4-FFF2-40B4-BE49-F238E27FC236}">
                    <a16:creationId xmlns:a16="http://schemas.microsoft.com/office/drawing/2014/main" id="{A7BBA7AD-2613-42F8-9686-2623BA103A95}"/>
                  </a:ext>
                </a:extLst>
              </p:cNvPr>
              <p:cNvGrpSpPr/>
              <p:nvPr/>
            </p:nvGrpSpPr>
            <p:grpSpPr>
              <a:xfrm>
                <a:off x="2298389" y="2430652"/>
                <a:ext cx="7796007" cy="390259"/>
                <a:chOff x="2298389" y="2431429"/>
                <a:chExt cx="7796007" cy="390259"/>
              </a:xfrm>
            </p:grpSpPr>
            <p:grpSp>
              <p:nvGrpSpPr>
                <p:cNvPr id="139" name="Groupe 138">
                  <a:extLst>
                    <a:ext uri="{FF2B5EF4-FFF2-40B4-BE49-F238E27FC236}">
                      <a16:creationId xmlns:a16="http://schemas.microsoft.com/office/drawing/2014/main" id="{815EE177-5433-43CE-B18C-27F48057660E}"/>
                    </a:ext>
                  </a:extLst>
                </p:cNvPr>
                <p:cNvGrpSpPr/>
                <p:nvPr/>
              </p:nvGrpSpPr>
              <p:grpSpPr>
                <a:xfrm>
                  <a:off x="2298389" y="2431429"/>
                  <a:ext cx="5197338" cy="384515"/>
                  <a:chOff x="6423305" y="2713869"/>
                  <a:chExt cx="5197338" cy="384515"/>
                </a:xfrm>
              </p:grpSpPr>
              <p:sp>
                <p:nvSpPr>
                  <p:cNvPr id="141" name="Forme libre : forme 140">
                    <a:extLst>
                      <a:ext uri="{FF2B5EF4-FFF2-40B4-BE49-F238E27FC236}">
                        <a16:creationId xmlns:a16="http://schemas.microsoft.com/office/drawing/2014/main" id="{C534B496-3024-43B2-AA71-7E9B08AC6D3D}"/>
                      </a:ext>
                    </a:extLst>
                  </p:cNvPr>
                  <p:cNvSpPr/>
                  <p:nvPr/>
                </p:nvSpPr>
                <p:spPr>
                  <a:xfrm>
                    <a:off x="6423305" y="2713869"/>
                    <a:ext cx="2598669" cy="379826"/>
                  </a:xfrm>
                  <a:custGeom>
                    <a:avLst/>
                    <a:gdLst>
                      <a:gd name="connsiteX0" fmla="*/ 0 w 2616590"/>
                      <a:gd name="connsiteY0" fmla="*/ 754764 h 1535970"/>
                      <a:gd name="connsiteX1" fmla="*/ 323556 w 2616590"/>
                      <a:gd name="connsiteY1" fmla="*/ 23244 h 1535970"/>
                      <a:gd name="connsiteX2" fmla="*/ 970670 w 2616590"/>
                      <a:gd name="connsiteY2" fmla="*/ 1528487 h 1535970"/>
                      <a:gd name="connsiteX3" fmla="*/ 1631852 w 2616590"/>
                      <a:gd name="connsiteY3" fmla="*/ 23244 h 1535970"/>
                      <a:gd name="connsiteX4" fmla="*/ 2278966 w 2616590"/>
                      <a:gd name="connsiteY4" fmla="*/ 1514420 h 1535970"/>
                      <a:gd name="connsiteX5" fmla="*/ 2616590 w 2616590"/>
                      <a:gd name="connsiteY5" fmla="*/ 768832 h 1535970"/>
                      <a:gd name="connsiteX0" fmla="*/ 0 w 2616590"/>
                      <a:gd name="connsiteY0" fmla="*/ 754764 h 1563071"/>
                      <a:gd name="connsiteX1" fmla="*/ 323556 w 2616590"/>
                      <a:gd name="connsiteY1" fmla="*/ 23244 h 1563071"/>
                      <a:gd name="connsiteX2" fmla="*/ 970670 w 2616590"/>
                      <a:gd name="connsiteY2" fmla="*/ 1528487 h 1563071"/>
                      <a:gd name="connsiteX3" fmla="*/ 1631852 w 2616590"/>
                      <a:gd name="connsiteY3" fmla="*/ 23244 h 1563071"/>
                      <a:gd name="connsiteX4" fmla="*/ 2264802 w 2616590"/>
                      <a:gd name="connsiteY4" fmla="*/ 1542556 h 1563071"/>
                      <a:gd name="connsiteX5" fmla="*/ 2616590 w 2616590"/>
                      <a:gd name="connsiteY5" fmla="*/ 768832 h 1563071"/>
                      <a:gd name="connsiteX0" fmla="*/ 0 w 2616590"/>
                      <a:gd name="connsiteY0" fmla="*/ 754764 h 1535970"/>
                      <a:gd name="connsiteX1" fmla="*/ 323556 w 2616590"/>
                      <a:gd name="connsiteY1" fmla="*/ 23244 h 1535970"/>
                      <a:gd name="connsiteX2" fmla="*/ 970670 w 2616590"/>
                      <a:gd name="connsiteY2" fmla="*/ 1528487 h 1535970"/>
                      <a:gd name="connsiteX3" fmla="*/ 1631852 w 2616590"/>
                      <a:gd name="connsiteY3" fmla="*/ 23244 h 1535970"/>
                      <a:gd name="connsiteX4" fmla="*/ 2264803 w 2616590"/>
                      <a:gd name="connsiteY4" fmla="*/ 1514420 h 1535970"/>
                      <a:gd name="connsiteX5" fmla="*/ 2616590 w 2616590"/>
                      <a:gd name="connsiteY5" fmla="*/ 768832 h 1535970"/>
                      <a:gd name="connsiteX0" fmla="*/ 0 w 2616590"/>
                      <a:gd name="connsiteY0" fmla="*/ 754764 h 1528487"/>
                      <a:gd name="connsiteX1" fmla="*/ 323556 w 2616590"/>
                      <a:gd name="connsiteY1" fmla="*/ 23244 h 1528487"/>
                      <a:gd name="connsiteX2" fmla="*/ 970670 w 2616590"/>
                      <a:gd name="connsiteY2" fmla="*/ 1528487 h 1528487"/>
                      <a:gd name="connsiteX3" fmla="*/ 1631852 w 2616590"/>
                      <a:gd name="connsiteY3" fmla="*/ 23244 h 1528487"/>
                      <a:gd name="connsiteX4" fmla="*/ 2264803 w 2616590"/>
                      <a:gd name="connsiteY4" fmla="*/ 1514420 h 1528487"/>
                      <a:gd name="connsiteX5" fmla="*/ 2616590 w 2616590"/>
                      <a:gd name="connsiteY5" fmla="*/ 768832 h 152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590" h="1528487">
                        <a:moveTo>
                          <a:pt x="0" y="754764"/>
                        </a:moveTo>
                        <a:cubicBezTo>
                          <a:pt x="80889" y="324527"/>
                          <a:pt x="161778" y="-105710"/>
                          <a:pt x="323556" y="23244"/>
                        </a:cubicBezTo>
                        <a:cubicBezTo>
                          <a:pt x="485334" y="152198"/>
                          <a:pt x="752621" y="1528487"/>
                          <a:pt x="970670" y="1528487"/>
                        </a:cubicBezTo>
                        <a:cubicBezTo>
                          <a:pt x="1188719" y="1528487"/>
                          <a:pt x="1416163" y="25588"/>
                          <a:pt x="1631852" y="23244"/>
                        </a:cubicBezTo>
                        <a:cubicBezTo>
                          <a:pt x="1847541" y="20900"/>
                          <a:pt x="2072351" y="1446425"/>
                          <a:pt x="2264803" y="1514420"/>
                        </a:cubicBezTo>
                        <a:cubicBezTo>
                          <a:pt x="2457255" y="1582415"/>
                          <a:pt x="2529839" y="1203758"/>
                          <a:pt x="2616590" y="768832"/>
                        </a:cubicBezTo>
                      </a:path>
                    </a:pathLst>
                  </a:cu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2" name="Forme libre : forme 141">
                    <a:extLst>
                      <a:ext uri="{FF2B5EF4-FFF2-40B4-BE49-F238E27FC236}">
                        <a16:creationId xmlns:a16="http://schemas.microsoft.com/office/drawing/2014/main" id="{6CC711C5-9C40-43E2-BBFE-AD81ECAE3E32}"/>
                      </a:ext>
                    </a:extLst>
                  </p:cNvPr>
                  <p:cNvSpPr/>
                  <p:nvPr/>
                </p:nvSpPr>
                <p:spPr>
                  <a:xfrm>
                    <a:off x="9021974" y="2718558"/>
                    <a:ext cx="2598669" cy="379826"/>
                  </a:xfrm>
                  <a:custGeom>
                    <a:avLst/>
                    <a:gdLst>
                      <a:gd name="connsiteX0" fmla="*/ 0 w 2616590"/>
                      <a:gd name="connsiteY0" fmla="*/ 754764 h 1535970"/>
                      <a:gd name="connsiteX1" fmla="*/ 323556 w 2616590"/>
                      <a:gd name="connsiteY1" fmla="*/ 23244 h 1535970"/>
                      <a:gd name="connsiteX2" fmla="*/ 970670 w 2616590"/>
                      <a:gd name="connsiteY2" fmla="*/ 1528487 h 1535970"/>
                      <a:gd name="connsiteX3" fmla="*/ 1631852 w 2616590"/>
                      <a:gd name="connsiteY3" fmla="*/ 23244 h 1535970"/>
                      <a:gd name="connsiteX4" fmla="*/ 2278966 w 2616590"/>
                      <a:gd name="connsiteY4" fmla="*/ 1514420 h 1535970"/>
                      <a:gd name="connsiteX5" fmla="*/ 2616590 w 2616590"/>
                      <a:gd name="connsiteY5" fmla="*/ 768832 h 1535970"/>
                      <a:gd name="connsiteX0" fmla="*/ 0 w 2616590"/>
                      <a:gd name="connsiteY0" fmla="*/ 754764 h 1563071"/>
                      <a:gd name="connsiteX1" fmla="*/ 323556 w 2616590"/>
                      <a:gd name="connsiteY1" fmla="*/ 23244 h 1563071"/>
                      <a:gd name="connsiteX2" fmla="*/ 970670 w 2616590"/>
                      <a:gd name="connsiteY2" fmla="*/ 1528487 h 1563071"/>
                      <a:gd name="connsiteX3" fmla="*/ 1631852 w 2616590"/>
                      <a:gd name="connsiteY3" fmla="*/ 23244 h 1563071"/>
                      <a:gd name="connsiteX4" fmla="*/ 2264802 w 2616590"/>
                      <a:gd name="connsiteY4" fmla="*/ 1542556 h 1563071"/>
                      <a:gd name="connsiteX5" fmla="*/ 2616590 w 2616590"/>
                      <a:gd name="connsiteY5" fmla="*/ 768832 h 1563071"/>
                      <a:gd name="connsiteX0" fmla="*/ 0 w 2616590"/>
                      <a:gd name="connsiteY0" fmla="*/ 754764 h 1535970"/>
                      <a:gd name="connsiteX1" fmla="*/ 323556 w 2616590"/>
                      <a:gd name="connsiteY1" fmla="*/ 23244 h 1535970"/>
                      <a:gd name="connsiteX2" fmla="*/ 970670 w 2616590"/>
                      <a:gd name="connsiteY2" fmla="*/ 1528487 h 1535970"/>
                      <a:gd name="connsiteX3" fmla="*/ 1631852 w 2616590"/>
                      <a:gd name="connsiteY3" fmla="*/ 23244 h 1535970"/>
                      <a:gd name="connsiteX4" fmla="*/ 2264803 w 2616590"/>
                      <a:gd name="connsiteY4" fmla="*/ 1514420 h 1535970"/>
                      <a:gd name="connsiteX5" fmla="*/ 2616590 w 2616590"/>
                      <a:gd name="connsiteY5" fmla="*/ 768832 h 1535970"/>
                      <a:gd name="connsiteX0" fmla="*/ 0 w 2616590"/>
                      <a:gd name="connsiteY0" fmla="*/ 754764 h 1528487"/>
                      <a:gd name="connsiteX1" fmla="*/ 323556 w 2616590"/>
                      <a:gd name="connsiteY1" fmla="*/ 23244 h 1528487"/>
                      <a:gd name="connsiteX2" fmla="*/ 970670 w 2616590"/>
                      <a:gd name="connsiteY2" fmla="*/ 1528487 h 1528487"/>
                      <a:gd name="connsiteX3" fmla="*/ 1631852 w 2616590"/>
                      <a:gd name="connsiteY3" fmla="*/ 23244 h 1528487"/>
                      <a:gd name="connsiteX4" fmla="*/ 2264803 w 2616590"/>
                      <a:gd name="connsiteY4" fmla="*/ 1514420 h 1528487"/>
                      <a:gd name="connsiteX5" fmla="*/ 2616590 w 2616590"/>
                      <a:gd name="connsiteY5" fmla="*/ 768832 h 152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590" h="1528487">
                        <a:moveTo>
                          <a:pt x="0" y="754764"/>
                        </a:moveTo>
                        <a:cubicBezTo>
                          <a:pt x="80889" y="324527"/>
                          <a:pt x="161778" y="-105710"/>
                          <a:pt x="323556" y="23244"/>
                        </a:cubicBezTo>
                        <a:cubicBezTo>
                          <a:pt x="485334" y="152198"/>
                          <a:pt x="752621" y="1528487"/>
                          <a:pt x="970670" y="1528487"/>
                        </a:cubicBezTo>
                        <a:cubicBezTo>
                          <a:pt x="1188719" y="1528487"/>
                          <a:pt x="1416163" y="25588"/>
                          <a:pt x="1631852" y="23244"/>
                        </a:cubicBezTo>
                        <a:cubicBezTo>
                          <a:pt x="1847541" y="20900"/>
                          <a:pt x="2072351" y="1446425"/>
                          <a:pt x="2264803" y="1514420"/>
                        </a:cubicBezTo>
                        <a:cubicBezTo>
                          <a:pt x="2457255" y="1582415"/>
                          <a:pt x="2529839" y="1203758"/>
                          <a:pt x="2616590" y="768832"/>
                        </a:cubicBezTo>
                      </a:path>
                    </a:pathLst>
                  </a:cu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40" name="Forme libre : forme 139">
                  <a:extLst>
                    <a:ext uri="{FF2B5EF4-FFF2-40B4-BE49-F238E27FC236}">
                      <a16:creationId xmlns:a16="http://schemas.microsoft.com/office/drawing/2014/main" id="{0937D112-9EAB-4729-BE37-E14F8D290014}"/>
                    </a:ext>
                  </a:extLst>
                </p:cNvPr>
                <p:cNvSpPr/>
                <p:nvPr/>
              </p:nvSpPr>
              <p:spPr>
                <a:xfrm>
                  <a:off x="7495727" y="2441862"/>
                  <a:ext cx="2598669" cy="379826"/>
                </a:xfrm>
                <a:custGeom>
                  <a:avLst/>
                  <a:gdLst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78966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63071"/>
                    <a:gd name="connsiteX1" fmla="*/ 323556 w 2616590"/>
                    <a:gd name="connsiteY1" fmla="*/ 23244 h 1563071"/>
                    <a:gd name="connsiteX2" fmla="*/ 970670 w 2616590"/>
                    <a:gd name="connsiteY2" fmla="*/ 1528487 h 1563071"/>
                    <a:gd name="connsiteX3" fmla="*/ 1631852 w 2616590"/>
                    <a:gd name="connsiteY3" fmla="*/ 23244 h 1563071"/>
                    <a:gd name="connsiteX4" fmla="*/ 2264802 w 2616590"/>
                    <a:gd name="connsiteY4" fmla="*/ 1542556 h 1563071"/>
                    <a:gd name="connsiteX5" fmla="*/ 2616590 w 2616590"/>
                    <a:gd name="connsiteY5" fmla="*/ 768832 h 1563071"/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64803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28487"/>
                    <a:gd name="connsiteX1" fmla="*/ 323556 w 2616590"/>
                    <a:gd name="connsiteY1" fmla="*/ 23244 h 1528487"/>
                    <a:gd name="connsiteX2" fmla="*/ 970670 w 2616590"/>
                    <a:gd name="connsiteY2" fmla="*/ 1528487 h 1528487"/>
                    <a:gd name="connsiteX3" fmla="*/ 1631852 w 2616590"/>
                    <a:gd name="connsiteY3" fmla="*/ 23244 h 1528487"/>
                    <a:gd name="connsiteX4" fmla="*/ 2264803 w 2616590"/>
                    <a:gd name="connsiteY4" fmla="*/ 1514420 h 1528487"/>
                    <a:gd name="connsiteX5" fmla="*/ 2616590 w 2616590"/>
                    <a:gd name="connsiteY5" fmla="*/ 768832 h 1528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6590" h="1528487">
                      <a:moveTo>
                        <a:pt x="0" y="754764"/>
                      </a:moveTo>
                      <a:cubicBezTo>
                        <a:pt x="80889" y="324527"/>
                        <a:pt x="161778" y="-105710"/>
                        <a:pt x="323556" y="23244"/>
                      </a:cubicBezTo>
                      <a:cubicBezTo>
                        <a:pt x="485334" y="152198"/>
                        <a:pt x="752621" y="1528487"/>
                        <a:pt x="970670" y="1528487"/>
                      </a:cubicBezTo>
                      <a:cubicBezTo>
                        <a:pt x="1188719" y="1528487"/>
                        <a:pt x="1416163" y="25588"/>
                        <a:pt x="1631852" y="23244"/>
                      </a:cubicBezTo>
                      <a:cubicBezTo>
                        <a:pt x="1847541" y="20900"/>
                        <a:pt x="2072351" y="1446425"/>
                        <a:pt x="2264803" y="1514420"/>
                      </a:cubicBezTo>
                      <a:cubicBezTo>
                        <a:pt x="2457255" y="1582415"/>
                        <a:pt x="2529839" y="1203758"/>
                        <a:pt x="2616590" y="768832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156" name="Forme libre : forme 155">
              <a:extLst>
                <a:ext uri="{FF2B5EF4-FFF2-40B4-BE49-F238E27FC236}">
                  <a16:creationId xmlns:a16="http://schemas.microsoft.com/office/drawing/2014/main" id="{2C788E72-249B-4F3D-B42C-8624A25D86DC}"/>
                </a:ext>
              </a:extLst>
            </p:cNvPr>
            <p:cNvSpPr/>
            <p:nvPr/>
          </p:nvSpPr>
          <p:spPr>
            <a:xfrm>
              <a:off x="1998933" y="3665539"/>
              <a:ext cx="1977171" cy="379826"/>
            </a:xfrm>
            <a:custGeom>
              <a:avLst/>
              <a:gdLst>
                <a:gd name="connsiteX0" fmla="*/ 0 w 2616590"/>
                <a:gd name="connsiteY0" fmla="*/ 754764 h 1535970"/>
                <a:gd name="connsiteX1" fmla="*/ 323556 w 2616590"/>
                <a:gd name="connsiteY1" fmla="*/ 23244 h 1535970"/>
                <a:gd name="connsiteX2" fmla="*/ 970670 w 2616590"/>
                <a:gd name="connsiteY2" fmla="*/ 1528487 h 1535970"/>
                <a:gd name="connsiteX3" fmla="*/ 1631852 w 2616590"/>
                <a:gd name="connsiteY3" fmla="*/ 23244 h 1535970"/>
                <a:gd name="connsiteX4" fmla="*/ 2278966 w 2616590"/>
                <a:gd name="connsiteY4" fmla="*/ 1514420 h 1535970"/>
                <a:gd name="connsiteX5" fmla="*/ 2616590 w 2616590"/>
                <a:gd name="connsiteY5" fmla="*/ 768832 h 1535970"/>
                <a:gd name="connsiteX0" fmla="*/ 0 w 2616590"/>
                <a:gd name="connsiteY0" fmla="*/ 754764 h 1563071"/>
                <a:gd name="connsiteX1" fmla="*/ 323556 w 2616590"/>
                <a:gd name="connsiteY1" fmla="*/ 23244 h 1563071"/>
                <a:gd name="connsiteX2" fmla="*/ 970670 w 2616590"/>
                <a:gd name="connsiteY2" fmla="*/ 1528487 h 1563071"/>
                <a:gd name="connsiteX3" fmla="*/ 1631852 w 2616590"/>
                <a:gd name="connsiteY3" fmla="*/ 23244 h 1563071"/>
                <a:gd name="connsiteX4" fmla="*/ 2264802 w 2616590"/>
                <a:gd name="connsiteY4" fmla="*/ 1542556 h 1563071"/>
                <a:gd name="connsiteX5" fmla="*/ 2616590 w 2616590"/>
                <a:gd name="connsiteY5" fmla="*/ 768832 h 1563071"/>
                <a:gd name="connsiteX0" fmla="*/ 0 w 2616590"/>
                <a:gd name="connsiteY0" fmla="*/ 754764 h 1535970"/>
                <a:gd name="connsiteX1" fmla="*/ 323556 w 2616590"/>
                <a:gd name="connsiteY1" fmla="*/ 23244 h 1535970"/>
                <a:gd name="connsiteX2" fmla="*/ 970670 w 2616590"/>
                <a:gd name="connsiteY2" fmla="*/ 1528487 h 1535970"/>
                <a:gd name="connsiteX3" fmla="*/ 1631852 w 2616590"/>
                <a:gd name="connsiteY3" fmla="*/ 23244 h 1535970"/>
                <a:gd name="connsiteX4" fmla="*/ 2264803 w 2616590"/>
                <a:gd name="connsiteY4" fmla="*/ 1514420 h 1535970"/>
                <a:gd name="connsiteX5" fmla="*/ 2616590 w 2616590"/>
                <a:gd name="connsiteY5" fmla="*/ 768832 h 1535970"/>
                <a:gd name="connsiteX0" fmla="*/ 0 w 2616590"/>
                <a:gd name="connsiteY0" fmla="*/ 754764 h 1528487"/>
                <a:gd name="connsiteX1" fmla="*/ 323556 w 2616590"/>
                <a:gd name="connsiteY1" fmla="*/ 23244 h 1528487"/>
                <a:gd name="connsiteX2" fmla="*/ 970670 w 2616590"/>
                <a:gd name="connsiteY2" fmla="*/ 1528487 h 1528487"/>
                <a:gd name="connsiteX3" fmla="*/ 1631852 w 2616590"/>
                <a:gd name="connsiteY3" fmla="*/ 23244 h 1528487"/>
                <a:gd name="connsiteX4" fmla="*/ 2264803 w 2616590"/>
                <a:gd name="connsiteY4" fmla="*/ 1514420 h 1528487"/>
                <a:gd name="connsiteX5" fmla="*/ 2616590 w 2616590"/>
                <a:gd name="connsiteY5" fmla="*/ 768832 h 1528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590" h="1528487">
                  <a:moveTo>
                    <a:pt x="0" y="754764"/>
                  </a:moveTo>
                  <a:cubicBezTo>
                    <a:pt x="80889" y="324527"/>
                    <a:pt x="161778" y="-105710"/>
                    <a:pt x="323556" y="23244"/>
                  </a:cubicBezTo>
                  <a:cubicBezTo>
                    <a:pt x="485334" y="152198"/>
                    <a:pt x="752621" y="1528487"/>
                    <a:pt x="970670" y="1528487"/>
                  </a:cubicBezTo>
                  <a:cubicBezTo>
                    <a:pt x="1188719" y="1528487"/>
                    <a:pt x="1416163" y="25588"/>
                    <a:pt x="1631852" y="23244"/>
                  </a:cubicBezTo>
                  <a:cubicBezTo>
                    <a:pt x="1847541" y="20900"/>
                    <a:pt x="2072351" y="1446425"/>
                    <a:pt x="2264803" y="1514420"/>
                  </a:cubicBezTo>
                  <a:cubicBezTo>
                    <a:pt x="2457255" y="1582415"/>
                    <a:pt x="2529839" y="1203758"/>
                    <a:pt x="2616590" y="768832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6149C02-CC03-43E6-84B9-4C110DF2A126}"/>
              </a:ext>
            </a:extLst>
          </p:cNvPr>
          <p:cNvGrpSpPr/>
          <p:nvPr/>
        </p:nvGrpSpPr>
        <p:grpSpPr>
          <a:xfrm>
            <a:off x="2039655" y="4468986"/>
            <a:ext cx="7848000" cy="928176"/>
            <a:chOff x="1718816" y="4629406"/>
            <a:chExt cx="7554599" cy="928176"/>
          </a:xfrm>
        </p:grpSpPr>
        <p:grpSp>
          <p:nvGrpSpPr>
            <p:cNvPr id="146" name="Groupe 145">
              <a:extLst>
                <a:ext uri="{FF2B5EF4-FFF2-40B4-BE49-F238E27FC236}">
                  <a16:creationId xmlns:a16="http://schemas.microsoft.com/office/drawing/2014/main" id="{A699CFEB-91B9-4576-94D7-9C7CD2ABB5E8}"/>
                </a:ext>
              </a:extLst>
            </p:cNvPr>
            <p:cNvGrpSpPr/>
            <p:nvPr/>
          </p:nvGrpSpPr>
          <p:grpSpPr>
            <a:xfrm>
              <a:off x="5493415" y="4629406"/>
              <a:ext cx="3780000" cy="928176"/>
              <a:chOff x="2298389" y="2305649"/>
              <a:chExt cx="7807162" cy="928176"/>
            </a:xfrm>
          </p:grpSpPr>
          <p:grpSp>
            <p:nvGrpSpPr>
              <p:cNvPr id="147" name="Groupe 146">
                <a:extLst>
                  <a:ext uri="{FF2B5EF4-FFF2-40B4-BE49-F238E27FC236}">
                    <a16:creationId xmlns:a16="http://schemas.microsoft.com/office/drawing/2014/main" id="{E10A4E18-D948-4B77-A9F5-5588A01B3931}"/>
                  </a:ext>
                </a:extLst>
              </p:cNvPr>
              <p:cNvGrpSpPr/>
              <p:nvPr/>
            </p:nvGrpSpPr>
            <p:grpSpPr>
              <a:xfrm>
                <a:off x="8773698" y="2305649"/>
                <a:ext cx="1331853" cy="928176"/>
                <a:chOff x="8773698" y="2204826"/>
                <a:chExt cx="1331853" cy="928176"/>
              </a:xfrm>
            </p:grpSpPr>
            <p:cxnSp>
              <p:nvCxnSpPr>
                <p:cNvPr id="153" name="Connecteur droit 152">
                  <a:extLst>
                    <a:ext uri="{FF2B5EF4-FFF2-40B4-BE49-F238E27FC236}">
                      <a16:creationId xmlns:a16="http://schemas.microsoft.com/office/drawing/2014/main" id="{40C84117-C722-408E-9FDA-E5010CD82A84}"/>
                    </a:ext>
                  </a:extLst>
                </p:cNvPr>
                <p:cNvCxnSpPr/>
                <p:nvPr/>
              </p:nvCxnSpPr>
              <p:spPr>
                <a:xfrm flipH="1" flipV="1">
                  <a:off x="10105551" y="2204826"/>
                  <a:ext cx="0" cy="928176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necteur droit 153">
                  <a:extLst>
                    <a:ext uri="{FF2B5EF4-FFF2-40B4-BE49-F238E27FC236}">
                      <a16:creationId xmlns:a16="http://schemas.microsoft.com/office/drawing/2014/main" id="{95D20045-9155-44AD-9046-11E2CD17A7EA}"/>
                    </a:ext>
                  </a:extLst>
                </p:cNvPr>
                <p:cNvCxnSpPr/>
                <p:nvPr/>
              </p:nvCxnSpPr>
              <p:spPr>
                <a:xfrm flipH="1" flipV="1">
                  <a:off x="8773698" y="2204826"/>
                  <a:ext cx="0" cy="928176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Connecteur droit 154">
                  <a:extLst>
                    <a:ext uri="{FF2B5EF4-FFF2-40B4-BE49-F238E27FC236}">
                      <a16:creationId xmlns:a16="http://schemas.microsoft.com/office/drawing/2014/main" id="{09086C0A-D4F2-4827-91A2-9F01D7F84B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95061" y="3075412"/>
                  <a:ext cx="1310490" cy="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Groupe 147">
                <a:extLst>
                  <a:ext uri="{FF2B5EF4-FFF2-40B4-BE49-F238E27FC236}">
                    <a16:creationId xmlns:a16="http://schemas.microsoft.com/office/drawing/2014/main" id="{529B75A1-7CB6-409A-AA50-ADB27C6C3F5D}"/>
                  </a:ext>
                </a:extLst>
              </p:cNvPr>
              <p:cNvGrpSpPr/>
              <p:nvPr/>
            </p:nvGrpSpPr>
            <p:grpSpPr>
              <a:xfrm>
                <a:off x="2298389" y="2430652"/>
                <a:ext cx="7796007" cy="390259"/>
                <a:chOff x="2298389" y="2431429"/>
                <a:chExt cx="7796007" cy="390259"/>
              </a:xfrm>
            </p:grpSpPr>
            <p:grpSp>
              <p:nvGrpSpPr>
                <p:cNvPr id="149" name="Groupe 148">
                  <a:extLst>
                    <a:ext uri="{FF2B5EF4-FFF2-40B4-BE49-F238E27FC236}">
                      <a16:creationId xmlns:a16="http://schemas.microsoft.com/office/drawing/2014/main" id="{9129DA12-A8EE-401B-A853-BB14A4702F19}"/>
                    </a:ext>
                  </a:extLst>
                </p:cNvPr>
                <p:cNvGrpSpPr/>
                <p:nvPr/>
              </p:nvGrpSpPr>
              <p:grpSpPr>
                <a:xfrm>
                  <a:off x="2298389" y="2431429"/>
                  <a:ext cx="5197338" cy="384515"/>
                  <a:chOff x="6423305" y="2713869"/>
                  <a:chExt cx="5197338" cy="384515"/>
                </a:xfrm>
              </p:grpSpPr>
              <p:sp>
                <p:nvSpPr>
                  <p:cNvPr id="151" name="Forme libre : forme 150">
                    <a:extLst>
                      <a:ext uri="{FF2B5EF4-FFF2-40B4-BE49-F238E27FC236}">
                        <a16:creationId xmlns:a16="http://schemas.microsoft.com/office/drawing/2014/main" id="{357695B8-F262-4C47-9F60-4F98BB867CBE}"/>
                      </a:ext>
                    </a:extLst>
                  </p:cNvPr>
                  <p:cNvSpPr/>
                  <p:nvPr/>
                </p:nvSpPr>
                <p:spPr>
                  <a:xfrm>
                    <a:off x="6423305" y="2713869"/>
                    <a:ext cx="2598669" cy="379826"/>
                  </a:xfrm>
                  <a:custGeom>
                    <a:avLst/>
                    <a:gdLst>
                      <a:gd name="connsiteX0" fmla="*/ 0 w 2616590"/>
                      <a:gd name="connsiteY0" fmla="*/ 754764 h 1535970"/>
                      <a:gd name="connsiteX1" fmla="*/ 323556 w 2616590"/>
                      <a:gd name="connsiteY1" fmla="*/ 23244 h 1535970"/>
                      <a:gd name="connsiteX2" fmla="*/ 970670 w 2616590"/>
                      <a:gd name="connsiteY2" fmla="*/ 1528487 h 1535970"/>
                      <a:gd name="connsiteX3" fmla="*/ 1631852 w 2616590"/>
                      <a:gd name="connsiteY3" fmla="*/ 23244 h 1535970"/>
                      <a:gd name="connsiteX4" fmla="*/ 2278966 w 2616590"/>
                      <a:gd name="connsiteY4" fmla="*/ 1514420 h 1535970"/>
                      <a:gd name="connsiteX5" fmla="*/ 2616590 w 2616590"/>
                      <a:gd name="connsiteY5" fmla="*/ 768832 h 1535970"/>
                      <a:gd name="connsiteX0" fmla="*/ 0 w 2616590"/>
                      <a:gd name="connsiteY0" fmla="*/ 754764 h 1563071"/>
                      <a:gd name="connsiteX1" fmla="*/ 323556 w 2616590"/>
                      <a:gd name="connsiteY1" fmla="*/ 23244 h 1563071"/>
                      <a:gd name="connsiteX2" fmla="*/ 970670 w 2616590"/>
                      <a:gd name="connsiteY2" fmla="*/ 1528487 h 1563071"/>
                      <a:gd name="connsiteX3" fmla="*/ 1631852 w 2616590"/>
                      <a:gd name="connsiteY3" fmla="*/ 23244 h 1563071"/>
                      <a:gd name="connsiteX4" fmla="*/ 2264802 w 2616590"/>
                      <a:gd name="connsiteY4" fmla="*/ 1542556 h 1563071"/>
                      <a:gd name="connsiteX5" fmla="*/ 2616590 w 2616590"/>
                      <a:gd name="connsiteY5" fmla="*/ 768832 h 1563071"/>
                      <a:gd name="connsiteX0" fmla="*/ 0 w 2616590"/>
                      <a:gd name="connsiteY0" fmla="*/ 754764 h 1535970"/>
                      <a:gd name="connsiteX1" fmla="*/ 323556 w 2616590"/>
                      <a:gd name="connsiteY1" fmla="*/ 23244 h 1535970"/>
                      <a:gd name="connsiteX2" fmla="*/ 970670 w 2616590"/>
                      <a:gd name="connsiteY2" fmla="*/ 1528487 h 1535970"/>
                      <a:gd name="connsiteX3" fmla="*/ 1631852 w 2616590"/>
                      <a:gd name="connsiteY3" fmla="*/ 23244 h 1535970"/>
                      <a:gd name="connsiteX4" fmla="*/ 2264803 w 2616590"/>
                      <a:gd name="connsiteY4" fmla="*/ 1514420 h 1535970"/>
                      <a:gd name="connsiteX5" fmla="*/ 2616590 w 2616590"/>
                      <a:gd name="connsiteY5" fmla="*/ 768832 h 1535970"/>
                      <a:gd name="connsiteX0" fmla="*/ 0 w 2616590"/>
                      <a:gd name="connsiteY0" fmla="*/ 754764 h 1528487"/>
                      <a:gd name="connsiteX1" fmla="*/ 323556 w 2616590"/>
                      <a:gd name="connsiteY1" fmla="*/ 23244 h 1528487"/>
                      <a:gd name="connsiteX2" fmla="*/ 970670 w 2616590"/>
                      <a:gd name="connsiteY2" fmla="*/ 1528487 h 1528487"/>
                      <a:gd name="connsiteX3" fmla="*/ 1631852 w 2616590"/>
                      <a:gd name="connsiteY3" fmla="*/ 23244 h 1528487"/>
                      <a:gd name="connsiteX4" fmla="*/ 2264803 w 2616590"/>
                      <a:gd name="connsiteY4" fmla="*/ 1514420 h 1528487"/>
                      <a:gd name="connsiteX5" fmla="*/ 2616590 w 2616590"/>
                      <a:gd name="connsiteY5" fmla="*/ 768832 h 152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590" h="1528487">
                        <a:moveTo>
                          <a:pt x="0" y="754764"/>
                        </a:moveTo>
                        <a:cubicBezTo>
                          <a:pt x="80889" y="324527"/>
                          <a:pt x="161778" y="-105710"/>
                          <a:pt x="323556" y="23244"/>
                        </a:cubicBezTo>
                        <a:cubicBezTo>
                          <a:pt x="485334" y="152198"/>
                          <a:pt x="752621" y="1528487"/>
                          <a:pt x="970670" y="1528487"/>
                        </a:cubicBezTo>
                        <a:cubicBezTo>
                          <a:pt x="1188719" y="1528487"/>
                          <a:pt x="1416163" y="25588"/>
                          <a:pt x="1631852" y="23244"/>
                        </a:cubicBezTo>
                        <a:cubicBezTo>
                          <a:pt x="1847541" y="20900"/>
                          <a:pt x="2072351" y="1446425"/>
                          <a:pt x="2264803" y="1514420"/>
                        </a:cubicBezTo>
                        <a:cubicBezTo>
                          <a:pt x="2457255" y="1582415"/>
                          <a:pt x="2529839" y="1203758"/>
                          <a:pt x="2616590" y="768832"/>
                        </a:cubicBezTo>
                      </a:path>
                    </a:pathLst>
                  </a:cu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2" name="Forme libre : forme 151">
                    <a:extLst>
                      <a:ext uri="{FF2B5EF4-FFF2-40B4-BE49-F238E27FC236}">
                        <a16:creationId xmlns:a16="http://schemas.microsoft.com/office/drawing/2014/main" id="{0B033F6C-D2E9-40B0-9318-E2479776D7B2}"/>
                      </a:ext>
                    </a:extLst>
                  </p:cNvPr>
                  <p:cNvSpPr/>
                  <p:nvPr/>
                </p:nvSpPr>
                <p:spPr>
                  <a:xfrm>
                    <a:off x="9021974" y="2718558"/>
                    <a:ext cx="2598669" cy="379826"/>
                  </a:xfrm>
                  <a:custGeom>
                    <a:avLst/>
                    <a:gdLst>
                      <a:gd name="connsiteX0" fmla="*/ 0 w 2616590"/>
                      <a:gd name="connsiteY0" fmla="*/ 754764 h 1535970"/>
                      <a:gd name="connsiteX1" fmla="*/ 323556 w 2616590"/>
                      <a:gd name="connsiteY1" fmla="*/ 23244 h 1535970"/>
                      <a:gd name="connsiteX2" fmla="*/ 970670 w 2616590"/>
                      <a:gd name="connsiteY2" fmla="*/ 1528487 h 1535970"/>
                      <a:gd name="connsiteX3" fmla="*/ 1631852 w 2616590"/>
                      <a:gd name="connsiteY3" fmla="*/ 23244 h 1535970"/>
                      <a:gd name="connsiteX4" fmla="*/ 2278966 w 2616590"/>
                      <a:gd name="connsiteY4" fmla="*/ 1514420 h 1535970"/>
                      <a:gd name="connsiteX5" fmla="*/ 2616590 w 2616590"/>
                      <a:gd name="connsiteY5" fmla="*/ 768832 h 1535970"/>
                      <a:gd name="connsiteX0" fmla="*/ 0 w 2616590"/>
                      <a:gd name="connsiteY0" fmla="*/ 754764 h 1563071"/>
                      <a:gd name="connsiteX1" fmla="*/ 323556 w 2616590"/>
                      <a:gd name="connsiteY1" fmla="*/ 23244 h 1563071"/>
                      <a:gd name="connsiteX2" fmla="*/ 970670 w 2616590"/>
                      <a:gd name="connsiteY2" fmla="*/ 1528487 h 1563071"/>
                      <a:gd name="connsiteX3" fmla="*/ 1631852 w 2616590"/>
                      <a:gd name="connsiteY3" fmla="*/ 23244 h 1563071"/>
                      <a:gd name="connsiteX4" fmla="*/ 2264802 w 2616590"/>
                      <a:gd name="connsiteY4" fmla="*/ 1542556 h 1563071"/>
                      <a:gd name="connsiteX5" fmla="*/ 2616590 w 2616590"/>
                      <a:gd name="connsiteY5" fmla="*/ 768832 h 1563071"/>
                      <a:gd name="connsiteX0" fmla="*/ 0 w 2616590"/>
                      <a:gd name="connsiteY0" fmla="*/ 754764 h 1535970"/>
                      <a:gd name="connsiteX1" fmla="*/ 323556 w 2616590"/>
                      <a:gd name="connsiteY1" fmla="*/ 23244 h 1535970"/>
                      <a:gd name="connsiteX2" fmla="*/ 970670 w 2616590"/>
                      <a:gd name="connsiteY2" fmla="*/ 1528487 h 1535970"/>
                      <a:gd name="connsiteX3" fmla="*/ 1631852 w 2616590"/>
                      <a:gd name="connsiteY3" fmla="*/ 23244 h 1535970"/>
                      <a:gd name="connsiteX4" fmla="*/ 2264803 w 2616590"/>
                      <a:gd name="connsiteY4" fmla="*/ 1514420 h 1535970"/>
                      <a:gd name="connsiteX5" fmla="*/ 2616590 w 2616590"/>
                      <a:gd name="connsiteY5" fmla="*/ 768832 h 1535970"/>
                      <a:gd name="connsiteX0" fmla="*/ 0 w 2616590"/>
                      <a:gd name="connsiteY0" fmla="*/ 754764 h 1528487"/>
                      <a:gd name="connsiteX1" fmla="*/ 323556 w 2616590"/>
                      <a:gd name="connsiteY1" fmla="*/ 23244 h 1528487"/>
                      <a:gd name="connsiteX2" fmla="*/ 970670 w 2616590"/>
                      <a:gd name="connsiteY2" fmla="*/ 1528487 h 1528487"/>
                      <a:gd name="connsiteX3" fmla="*/ 1631852 w 2616590"/>
                      <a:gd name="connsiteY3" fmla="*/ 23244 h 1528487"/>
                      <a:gd name="connsiteX4" fmla="*/ 2264803 w 2616590"/>
                      <a:gd name="connsiteY4" fmla="*/ 1514420 h 1528487"/>
                      <a:gd name="connsiteX5" fmla="*/ 2616590 w 2616590"/>
                      <a:gd name="connsiteY5" fmla="*/ 768832 h 1528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590" h="1528487">
                        <a:moveTo>
                          <a:pt x="0" y="754764"/>
                        </a:moveTo>
                        <a:cubicBezTo>
                          <a:pt x="80889" y="324527"/>
                          <a:pt x="161778" y="-105710"/>
                          <a:pt x="323556" y="23244"/>
                        </a:cubicBezTo>
                        <a:cubicBezTo>
                          <a:pt x="485334" y="152198"/>
                          <a:pt x="752621" y="1528487"/>
                          <a:pt x="970670" y="1528487"/>
                        </a:cubicBezTo>
                        <a:cubicBezTo>
                          <a:pt x="1188719" y="1528487"/>
                          <a:pt x="1416163" y="25588"/>
                          <a:pt x="1631852" y="23244"/>
                        </a:cubicBezTo>
                        <a:cubicBezTo>
                          <a:pt x="1847541" y="20900"/>
                          <a:pt x="2072351" y="1446425"/>
                          <a:pt x="2264803" y="1514420"/>
                        </a:cubicBezTo>
                        <a:cubicBezTo>
                          <a:pt x="2457255" y="1582415"/>
                          <a:pt x="2529839" y="1203758"/>
                          <a:pt x="2616590" y="768832"/>
                        </a:cubicBezTo>
                      </a:path>
                    </a:pathLst>
                  </a:cu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50" name="Forme libre : forme 149">
                  <a:extLst>
                    <a:ext uri="{FF2B5EF4-FFF2-40B4-BE49-F238E27FC236}">
                      <a16:creationId xmlns:a16="http://schemas.microsoft.com/office/drawing/2014/main" id="{5A0E95BC-C502-4F03-8B12-9B9244E3FD05}"/>
                    </a:ext>
                  </a:extLst>
                </p:cNvPr>
                <p:cNvSpPr/>
                <p:nvPr/>
              </p:nvSpPr>
              <p:spPr>
                <a:xfrm>
                  <a:off x="7495727" y="2441862"/>
                  <a:ext cx="2598669" cy="379826"/>
                </a:xfrm>
                <a:custGeom>
                  <a:avLst/>
                  <a:gdLst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78966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63071"/>
                    <a:gd name="connsiteX1" fmla="*/ 323556 w 2616590"/>
                    <a:gd name="connsiteY1" fmla="*/ 23244 h 1563071"/>
                    <a:gd name="connsiteX2" fmla="*/ 970670 w 2616590"/>
                    <a:gd name="connsiteY2" fmla="*/ 1528487 h 1563071"/>
                    <a:gd name="connsiteX3" fmla="*/ 1631852 w 2616590"/>
                    <a:gd name="connsiteY3" fmla="*/ 23244 h 1563071"/>
                    <a:gd name="connsiteX4" fmla="*/ 2264802 w 2616590"/>
                    <a:gd name="connsiteY4" fmla="*/ 1542556 h 1563071"/>
                    <a:gd name="connsiteX5" fmla="*/ 2616590 w 2616590"/>
                    <a:gd name="connsiteY5" fmla="*/ 768832 h 1563071"/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64803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28487"/>
                    <a:gd name="connsiteX1" fmla="*/ 323556 w 2616590"/>
                    <a:gd name="connsiteY1" fmla="*/ 23244 h 1528487"/>
                    <a:gd name="connsiteX2" fmla="*/ 970670 w 2616590"/>
                    <a:gd name="connsiteY2" fmla="*/ 1528487 h 1528487"/>
                    <a:gd name="connsiteX3" fmla="*/ 1631852 w 2616590"/>
                    <a:gd name="connsiteY3" fmla="*/ 23244 h 1528487"/>
                    <a:gd name="connsiteX4" fmla="*/ 2264803 w 2616590"/>
                    <a:gd name="connsiteY4" fmla="*/ 1514420 h 1528487"/>
                    <a:gd name="connsiteX5" fmla="*/ 2616590 w 2616590"/>
                    <a:gd name="connsiteY5" fmla="*/ 768832 h 1528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6590" h="1528487">
                      <a:moveTo>
                        <a:pt x="0" y="754764"/>
                      </a:moveTo>
                      <a:cubicBezTo>
                        <a:pt x="80889" y="324527"/>
                        <a:pt x="161778" y="-105710"/>
                        <a:pt x="323556" y="23244"/>
                      </a:cubicBezTo>
                      <a:cubicBezTo>
                        <a:pt x="485334" y="152198"/>
                        <a:pt x="752621" y="1528487"/>
                        <a:pt x="970670" y="1528487"/>
                      </a:cubicBezTo>
                      <a:cubicBezTo>
                        <a:pt x="1188719" y="1528487"/>
                        <a:pt x="1416163" y="25588"/>
                        <a:pt x="1631852" y="23244"/>
                      </a:cubicBezTo>
                      <a:cubicBezTo>
                        <a:pt x="1847541" y="20900"/>
                        <a:pt x="2072351" y="1446425"/>
                        <a:pt x="2264803" y="1514420"/>
                      </a:cubicBezTo>
                      <a:cubicBezTo>
                        <a:pt x="2457255" y="1582415"/>
                        <a:pt x="2529839" y="1203758"/>
                        <a:pt x="2616590" y="768832"/>
                      </a:cubicBez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159" name="Groupe 158">
              <a:extLst>
                <a:ext uri="{FF2B5EF4-FFF2-40B4-BE49-F238E27FC236}">
                  <a16:creationId xmlns:a16="http://schemas.microsoft.com/office/drawing/2014/main" id="{CA4B49DC-F1DA-4DF1-9554-448AC7073CCD}"/>
                </a:ext>
              </a:extLst>
            </p:cNvPr>
            <p:cNvGrpSpPr/>
            <p:nvPr/>
          </p:nvGrpSpPr>
          <p:grpSpPr>
            <a:xfrm>
              <a:off x="1718816" y="4744883"/>
              <a:ext cx="3774599" cy="390259"/>
              <a:chOff x="2298389" y="2431429"/>
              <a:chExt cx="7796007" cy="390259"/>
            </a:xfrm>
          </p:grpSpPr>
          <p:grpSp>
            <p:nvGrpSpPr>
              <p:cNvPr id="160" name="Groupe 159">
                <a:extLst>
                  <a:ext uri="{FF2B5EF4-FFF2-40B4-BE49-F238E27FC236}">
                    <a16:creationId xmlns:a16="http://schemas.microsoft.com/office/drawing/2014/main" id="{7A6C3E94-AF97-42DB-BA24-12D33B3E944B}"/>
                  </a:ext>
                </a:extLst>
              </p:cNvPr>
              <p:cNvGrpSpPr/>
              <p:nvPr/>
            </p:nvGrpSpPr>
            <p:grpSpPr>
              <a:xfrm>
                <a:off x="2298389" y="2431429"/>
                <a:ext cx="5197338" cy="384515"/>
                <a:chOff x="6423305" y="2713869"/>
                <a:chExt cx="5197338" cy="384515"/>
              </a:xfrm>
            </p:grpSpPr>
            <p:sp>
              <p:nvSpPr>
                <p:cNvPr id="162" name="Forme libre : forme 161">
                  <a:extLst>
                    <a:ext uri="{FF2B5EF4-FFF2-40B4-BE49-F238E27FC236}">
                      <a16:creationId xmlns:a16="http://schemas.microsoft.com/office/drawing/2014/main" id="{FA8E7B9A-D6AC-4A81-9348-76CD662E2C33}"/>
                    </a:ext>
                  </a:extLst>
                </p:cNvPr>
                <p:cNvSpPr/>
                <p:nvPr/>
              </p:nvSpPr>
              <p:spPr>
                <a:xfrm>
                  <a:off x="6423305" y="2713869"/>
                  <a:ext cx="2598669" cy="379826"/>
                </a:xfrm>
                <a:custGeom>
                  <a:avLst/>
                  <a:gdLst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78966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63071"/>
                    <a:gd name="connsiteX1" fmla="*/ 323556 w 2616590"/>
                    <a:gd name="connsiteY1" fmla="*/ 23244 h 1563071"/>
                    <a:gd name="connsiteX2" fmla="*/ 970670 w 2616590"/>
                    <a:gd name="connsiteY2" fmla="*/ 1528487 h 1563071"/>
                    <a:gd name="connsiteX3" fmla="*/ 1631852 w 2616590"/>
                    <a:gd name="connsiteY3" fmla="*/ 23244 h 1563071"/>
                    <a:gd name="connsiteX4" fmla="*/ 2264802 w 2616590"/>
                    <a:gd name="connsiteY4" fmla="*/ 1542556 h 1563071"/>
                    <a:gd name="connsiteX5" fmla="*/ 2616590 w 2616590"/>
                    <a:gd name="connsiteY5" fmla="*/ 768832 h 1563071"/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64803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28487"/>
                    <a:gd name="connsiteX1" fmla="*/ 323556 w 2616590"/>
                    <a:gd name="connsiteY1" fmla="*/ 23244 h 1528487"/>
                    <a:gd name="connsiteX2" fmla="*/ 970670 w 2616590"/>
                    <a:gd name="connsiteY2" fmla="*/ 1528487 h 1528487"/>
                    <a:gd name="connsiteX3" fmla="*/ 1631852 w 2616590"/>
                    <a:gd name="connsiteY3" fmla="*/ 23244 h 1528487"/>
                    <a:gd name="connsiteX4" fmla="*/ 2264803 w 2616590"/>
                    <a:gd name="connsiteY4" fmla="*/ 1514420 h 1528487"/>
                    <a:gd name="connsiteX5" fmla="*/ 2616590 w 2616590"/>
                    <a:gd name="connsiteY5" fmla="*/ 768832 h 1528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6590" h="1528487">
                      <a:moveTo>
                        <a:pt x="0" y="754764"/>
                      </a:moveTo>
                      <a:cubicBezTo>
                        <a:pt x="80889" y="324527"/>
                        <a:pt x="161778" y="-105710"/>
                        <a:pt x="323556" y="23244"/>
                      </a:cubicBezTo>
                      <a:cubicBezTo>
                        <a:pt x="485334" y="152198"/>
                        <a:pt x="752621" y="1528487"/>
                        <a:pt x="970670" y="1528487"/>
                      </a:cubicBezTo>
                      <a:cubicBezTo>
                        <a:pt x="1188719" y="1528487"/>
                        <a:pt x="1416163" y="25588"/>
                        <a:pt x="1631852" y="23244"/>
                      </a:cubicBezTo>
                      <a:cubicBezTo>
                        <a:pt x="1847541" y="20900"/>
                        <a:pt x="2072351" y="1446425"/>
                        <a:pt x="2264803" y="1514420"/>
                      </a:cubicBezTo>
                      <a:cubicBezTo>
                        <a:pt x="2457255" y="1582415"/>
                        <a:pt x="2529839" y="1203758"/>
                        <a:pt x="2616590" y="768832"/>
                      </a:cubicBez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3" name="Forme libre : forme 162">
                  <a:extLst>
                    <a:ext uri="{FF2B5EF4-FFF2-40B4-BE49-F238E27FC236}">
                      <a16:creationId xmlns:a16="http://schemas.microsoft.com/office/drawing/2014/main" id="{B814445F-AB8B-4446-8C3C-5A1105DCDCA9}"/>
                    </a:ext>
                  </a:extLst>
                </p:cNvPr>
                <p:cNvSpPr/>
                <p:nvPr/>
              </p:nvSpPr>
              <p:spPr>
                <a:xfrm>
                  <a:off x="9021974" y="2718558"/>
                  <a:ext cx="2598669" cy="379826"/>
                </a:xfrm>
                <a:custGeom>
                  <a:avLst/>
                  <a:gdLst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78966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63071"/>
                    <a:gd name="connsiteX1" fmla="*/ 323556 w 2616590"/>
                    <a:gd name="connsiteY1" fmla="*/ 23244 h 1563071"/>
                    <a:gd name="connsiteX2" fmla="*/ 970670 w 2616590"/>
                    <a:gd name="connsiteY2" fmla="*/ 1528487 h 1563071"/>
                    <a:gd name="connsiteX3" fmla="*/ 1631852 w 2616590"/>
                    <a:gd name="connsiteY3" fmla="*/ 23244 h 1563071"/>
                    <a:gd name="connsiteX4" fmla="*/ 2264802 w 2616590"/>
                    <a:gd name="connsiteY4" fmla="*/ 1542556 h 1563071"/>
                    <a:gd name="connsiteX5" fmla="*/ 2616590 w 2616590"/>
                    <a:gd name="connsiteY5" fmla="*/ 768832 h 1563071"/>
                    <a:gd name="connsiteX0" fmla="*/ 0 w 2616590"/>
                    <a:gd name="connsiteY0" fmla="*/ 754764 h 1535970"/>
                    <a:gd name="connsiteX1" fmla="*/ 323556 w 2616590"/>
                    <a:gd name="connsiteY1" fmla="*/ 23244 h 1535970"/>
                    <a:gd name="connsiteX2" fmla="*/ 970670 w 2616590"/>
                    <a:gd name="connsiteY2" fmla="*/ 1528487 h 1535970"/>
                    <a:gd name="connsiteX3" fmla="*/ 1631852 w 2616590"/>
                    <a:gd name="connsiteY3" fmla="*/ 23244 h 1535970"/>
                    <a:gd name="connsiteX4" fmla="*/ 2264803 w 2616590"/>
                    <a:gd name="connsiteY4" fmla="*/ 1514420 h 1535970"/>
                    <a:gd name="connsiteX5" fmla="*/ 2616590 w 2616590"/>
                    <a:gd name="connsiteY5" fmla="*/ 768832 h 1535970"/>
                    <a:gd name="connsiteX0" fmla="*/ 0 w 2616590"/>
                    <a:gd name="connsiteY0" fmla="*/ 754764 h 1528487"/>
                    <a:gd name="connsiteX1" fmla="*/ 323556 w 2616590"/>
                    <a:gd name="connsiteY1" fmla="*/ 23244 h 1528487"/>
                    <a:gd name="connsiteX2" fmla="*/ 970670 w 2616590"/>
                    <a:gd name="connsiteY2" fmla="*/ 1528487 h 1528487"/>
                    <a:gd name="connsiteX3" fmla="*/ 1631852 w 2616590"/>
                    <a:gd name="connsiteY3" fmla="*/ 23244 h 1528487"/>
                    <a:gd name="connsiteX4" fmla="*/ 2264803 w 2616590"/>
                    <a:gd name="connsiteY4" fmla="*/ 1514420 h 1528487"/>
                    <a:gd name="connsiteX5" fmla="*/ 2616590 w 2616590"/>
                    <a:gd name="connsiteY5" fmla="*/ 768832 h 1528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6590" h="1528487">
                      <a:moveTo>
                        <a:pt x="0" y="754764"/>
                      </a:moveTo>
                      <a:cubicBezTo>
                        <a:pt x="80889" y="324527"/>
                        <a:pt x="161778" y="-105710"/>
                        <a:pt x="323556" y="23244"/>
                      </a:cubicBezTo>
                      <a:cubicBezTo>
                        <a:pt x="485334" y="152198"/>
                        <a:pt x="752621" y="1528487"/>
                        <a:pt x="970670" y="1528487"/>
                      </a:cubicBezTo>
                      <a:cubicBezTo>
                        <a:pt x="1188719" y="1528487"/>
                        <a:pt x="1416163" y="25588"/>
                        <a:pt x="1631852" y="23244"/>
                      </a:cubicBezTo>
                      <a:cubicBezTo>
                        <a:pt x="1847541" y="20900"/>
                        <a:pt x="2072351" y="1446425"/>
                        <a:pt x="2264803" y="1514420"/>
                      </a:cubicBezTo>
                      <a:cubicBezTo>
                        <a:pt x="2457255" y="1582415"/>
                        <a:pt x="2529839" y="1203758"/>
                        <a:pt x="2616590" y="768832"/>
                      </a:cubicBez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61" name="Forme libre : forme 160">
                <a:extLst>
                  <a:ext uri="{FF2B5EF4-FFF2-40B4-BE49-F238E27FC236}">
                    <a16:creationId xmlns:a16="http://schemas.microsoft.com/office/drawing/2014/main" id="{029729BF-1263-49C6-B27E-2CE7A8B7EE50}"/>
                  </a:ext>
                </a:extLst>
              </p:cNvPr>
              <p:cNvSpPr/>
              <p:nvPr/>
            </p:nvSpPr>
            <p:spPr>
              <a:xfrm>
                <a:off x="7495727" y="2441862"/>
                <a:ext cx="2598669" cy="379826"/>
              </a:xfrm>
              <a:custGeom>
                <a:avLst/>
                <a:gdLst>
                  <a:gd name="connsiteX0" fmla="*/ 0 w 2616590"/>
                  <a:gd name="connsiteY0" fmla="*/ 754764 h 1535970"/>
                  <a:gd name="connsiteX1" fmla="*/ 323556 w 2616590"/>
                  <a:gd name="connsiteY1" fmla="*/ 23244 h 1535970"/>
                  <a:gd name="connsiteX2" fmla="*/ 970670 w 2616590"/>
                  <a:gd name="connsiteY2" fmla="*/ 1528487 h 1535970"/>
                  <a:gd name="connsiteX3" fmla="*/ 1631852 w 2616590"/>
                  <a:gd name="connsiteY3" fmla="*/ 23244 h 1535970"/>
                  <a:gd name="connsiteX4" fmla="*/ 2278966 w 2616590"/>
                  <a:gd name="connsiteY4" fmla="*/ 1514420 h 1535970"/>
                  <a:gd name="connsiteX5" fmla="*/ 2616590 w 2616590"/>
                  <a:gd name="connsiteY5" fmla="*/ 768832 h 1535970"/>
                  <a:gd name="connsiteX0" fmla="*/ 0 w 2616590"/>
                  <a:gd name="connsiteY0" fmla="*/ 754764 h 1563071"/>
                  <a:gd name="connsiteX1" fmla="*/ 323556 w 2616590"/>
                  <a:gd name="connsiteY1" fmla="*/ 23244 h 1563071"/>
                  <a:gd name="connsiteX2" fmla="*/ 970670 w 2616590"/>
                  <a:gd name="connsiteY2" fmla="*/ 1528487 h 1563071"/>
                  <a:gd name="connsiteX3" fmla="*/ 1631852 w 2616590"/>
                  <a:gd name="connsiteY3" fmla="*/ 23244 h 1563071"/>
                  <a:gd name="connsiteX4" fmla="*/ 2264802 w 2616590"/>
                  <a:gd name="connsiteY4" fmla="*/ 1542556 h 1563071"/>
                  <a:gd name="connsiteX5" fmla="*/ 2616590 w 2616590"/>
                  <a:gd name="connsiteY5" fmla="*/ 768832 h 1563071"/>
                  <a:gd name="connsiteX0" fmla="*/ 0 w 2616590"/>
                  <a:gd name="connsiteY0" fmla="*/ 754764 h 1535970"/>
                  <a:gd name="connsiteX1" fmla="*/ 323556 w 2616590"/>
                  <a:gd name="connsiteY1" fmla="*/ 23244 h 1535970"/>
                  <a:gd name="connsiteX2" fmla="*/ 970670 w 2616590"/>
                  <a:gd name="connsiteY2" fmla="*/ 1528487 h 1535970"/>
                  <a:gd name="connsiteX3" fmla="*/ 1631852 w 2616590"/>
                  <a:gd name="connsiteY3" fmla="*/ 23244 h 1535970"/>
                  <a:gd name="connsiteX4" fmla="*/ 2264803 w 2616590"/>
                  <a:gd name="connsiteY4" fmla="*/ 1514420 h 1535970"/>
                  <a:gd name="connsiteX5" fmla="*/ 2616590 w 2616590"/>
                  <a:gd name="connsiteY5" fmla="*/ 768832 h 1535970"/>
                  <a:gd name="connsiteX0" fmla="*/ 0 w 2616590"/>
                  <a:gd name="connsiteY0" fmla="*/ 754764 h 1528487"/>
                  <a:gd name="connsiteX1" fmla="*/ 323556 w 2616590"/>
                  <a:gd name="connsiteY1" fmla="*/ 23244 h 1528487"/>
                  <a:gd name="connsiteX2" fmla="*/ 970670 w 2616590"/>
                  <a:gd name="connsiteY2" fmla="*/ 1528487 h 1528487"/>
                  <a:gd name="connsiteX3" fmla="*/ 1631852 w 2616590"/>
                  <a:gd name="connsiteY3" fmla="*/ 23244 h 1528487"/>
                  <a:gd name="connsiteX4" fmla="*/ 2264803 w 2616590"/>
                  <a:gd name="connsiteY4" fmla="*/ 1514420 h 1528487"/>
                  <a:gd name="connsiteX5" fmla="*/ 2616590 w 2616590"/>
                  <a:gd name="connsiteY5" fmla="*/ 768832 h 152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590" h="1528487">
                    <a:moveTo>
                      <a:pt x="0" y="754764"/>
                    </a:moveTo>
                    <a:cubicBezTo>
                      <a:pt x="80889" y="324527"/>
                      <a:pt x="161778" y="-105710"/>
                      <a:pt x="323556" y="23244"/>
                    </a:cubicBezTo>
                    <a:cubicBezTo>
                      <a:pt x="485334" y="152198"/>
                      <a:pt x="752621" y="1528487"/>
                      <a:pt x="970670" y="1528487"/>
                    </a:cubicBezTo>
                    <a:cubicBezTo>
                      <a:pt x="1188719" y="1528487"/>
                      <a:pt x="1416163" y="25588"/>
                      <a:pt x="1631852" y="23244"/>
                    </a:cubicBezTo>
                    <a:cubicBezTo>
                      <a:pt x="1847541" y="20900"/>
                      <a:pt x="2072351" y="1446425"/>
                      <a:pt x="2264803" y="1514420"/>
                    </a:cubicBezTo>
                    <a:cubicBezTo>
                      <a:pt x="2457255" y="1582415"/>
                      <a:pt x="2529839" y="1203758"/>
                      <a:pt x="2616590" y="768832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67" name="Rectangle 166">
            <a:extLst>
              <a:ext uri="{FF2B5EF4-FFF2-40B4-BE49-F238E27FC236}">
                <a16:creationId xmlns:a16="http://schemas.microsoft.com/office/drawing/2014/main" id="{E1C161F8-EBAA-415E-A430-9F2B69505A05}"/>
              </a:ext>
            </a:extLst>
          </p:cNvPr>
          <p:cNvSpPr/>
          <p:nvPr/>
        </p:nvSpPr>
        <p:spPr>
          <a:xfrm>
            <a:off x="9977685" y="4985479"/>
            <a:ext cx="5635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i="1" dirty="0">
                <a:solidFill>
                  <a:srgbClr val="00B050"/>
                </a:solidFill>
                <a:sym typeface="Symbol"/>
              </a:rPr>
              <a:t></a:t>
            </a:r>
            <a:r>
              <a:rPr lang="fr-FR" sz="2800" i="1" baseline="-25000" dirty="0">
                <a:solidFill>
                  <a:srgbClr val="00B050"/>
                </a:solidFill>
                <a:sym typeface="Symbol"/>
              </a:rPr>
              <a:t>3</a:t>
            </a:r>
            <a:endParaRPr lang="fr-FR" baseline="-25000" dirty="0">
              <a:solidFill>
                <a:srgbClr val="00B050"/>
              </a:solidFill>
            </a:endParaRPr>
          </a:p>
        </p:txBody>
      </p: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6C46B10C-496A-49E0-B384-3A99BA9F53AC}"/>
              </a:ext>
            </a:extLst>
          </p:cNvPr>
          <p:cNvCxnSpPr>
            <a:cxnSpLocks/>
          </p:cNvCxnSpPr>
          <p:nvPr/>
        </p:nvCxnSpPr>
        <p:spPr>
          <a:xfrm>
            <a:off x="3943334" y="1950399"/>
            <a:ext cx="0" cy="428729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167">
            <a:extLst>
              <a:ext uri="{FF2B5EF4-FFF2-40B4-BE49-F238E27FC236}">
                <a16:creationId xmlns:a16="http://schemas.microsoft.com/office/drawing/2014/main" id="{0A4D7A68-787C-461A-B0D0-0720910E3A11}"/>
              </a:ext>
            </a:extLst>
          </p:cNvPr>
          <p:cNvCxnSpPr>
            <a:cxnSpLocks/>
          </p:cNvCxnSpPr>
          <p:nvPr/>
        </p:nvCxnSpPr>
        <p:spPr>
          <a:xfrm>
            <a:off x="3943334" y="2150454"/>
            <a:ext cx="5251975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687B176-36E2-4E9F-8594-4521BE6A0E94}"/>
              </a:ext>
            </a:extLst>
          </p:cNvPr>
          <p:cNvGrpSpPr/>
          <p:nvPr/>
        </p:nvGrpSpPr>
        <p:grpSpPr>
          <a:xfrm>
            <a:off x="5951068" y="2710107"/>
            <a:ext cx="663887" cy="3914939"/>
            <a:chOff x="5951068" y="2710107"/>
            <a:chExt cx="663887" cy="391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9F736B44-1D2F-44E1-A533-4B97EC8BA1EE}"/>
                    </a:ext>
                  </a:extLst>
                </p:cNvPr>
                <p:cNvSpPr/>
                <p:nvPr/>
              </p:nvSpPr>
              <p:spPr>
                <a:xfrm>
                  <a:off x="5951068" y="2710107"/>
                  <a:ext cx="548548" cy="5132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fr-FR" sz="2800" i="1" dirty="0" smtClean="0">
                            <a:solidFill>
                              <a:srgbClr val="0070C0"/>
                            </a:solidFill>
                            <a:sym typeface="Symbol"/>
                          </a:rPr>
                          <m:t></m:t>
                        </m:r>
                        <m:r>
                          <m:rPr>
                            <m:nor/>
                          </m:rPr>
                          <a:rPr lang="fr-FR" sz="2800" b="0" i="1" baseline="-25000" dirty="0" smtClean="0">
                            <a:solidFill>
                              <a:srgbClr val="0070C0"/>
                            </a:solidFill>
                            <a:sym typeface="Symbol"/>
                          </a:rPr>
                          <m:t>1</m:t>
                        </m:r>
                      </m:oMath>
                    </m:oMathPara>
                  </a14:m>
                  <a:endParaRPr lang="fr-FR" baseline="-25000" dirty="0"/>
                </a:p>
              </p:txBody>
            </p:sp>
          </mc:Choice>
          <mc:Fallback xmlns=""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9F736B44-1D2F-44E1-A533-4B97EC8BA1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1068" y="2710107"/>
                  <a:ext cx="548548" cy="51328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FE4B6C7D-2F82-4EDC-A4A0-ECFB7DD34128}"/>
                    </a:ext>
                  </a:extLst>
                </p:cNvPr>
                <p:cNvSpPr/>
                <p:nvPr/>
              </p:nvSpPr>
              <p:spPr>
                <a:xfrm>
                  <a:off x="6042997" y="3864182"/>
                  <a:ext cx="548548" cy="5132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fr-FR" sz="2800" i="1" dirty="0" smtClean="0">
                            <a:solidFill>
                              <a:srgbClr val="FF0000"/>
                            </a:solidFill>
                            <a:sym typeface="Symbol"/>
                          </a:rPr>
                          <m:t></m:t>
                        </m:r>
                        <m:r>
                          <m:rPr>
                            <m:nor/>
                          </m:rPr>
                          <a:rPr lang="fr-FR" sz="2800" b="0" i="1" baseline="-25000" dirty="0" smtClean="0">
                            <a:solidFill>
                              <a:srgbClr val="FF0000"/>
                            </a:solidFill>
                            <a:sym typeface="Symbol"/>
                          </a:rPr>
                          <m:t>2</m:t>
                        </m:r>
                      </m:oMath>
                    </m:oMathPara>
                  </a14:m>
                  <a:endParaRPr lang="fr-FR" baseline="-25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E4B6C7D-2F82-4EDC-A4A0-ECFB7DD341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2997" y="3864182"/>
                  <a:ext cx="548548" cy="51328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877E0561-A7C1-4394-8F49-31AC19973478}"/>
                    </a:ext>
                  </a:extLst>
                </p:cNvPr>
                <p:cNvSpPr/>
                <p:nvPr/>
              </p:nvSpPr>
              <p:spPr>
                <a:xfrm>
                  <a:off x="6052821" y="4883880"/>
                  <a:ext cx="548548" cy="5132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fr-FR" sz="2800" i="1" dirty="0" smtClean="0">
                            <a:solidFill>
                              <a:srgbClr val="00B050"/>
                            </a:solidFill>
                            <a:sym typeface="Symbol"/>
                          </a:rPr>
                          <m:t></m:t>
                        </m:r>
                        <m:r>
                          <m:rPr>
                            <m:nor/>
                          </m:rPr>
                          <a:rPr lang="fr-FR" sz="2800" b="0" i="1" baseline="-25000" dirty="0" smtClean="0">
                            <a:solidFill>
                              <a:srgbClr val="00B050"/>
                            </a:solidFill>
                            <a:sym typeface="Symbol"/>
                          </a:rPr>
                          <m:t>3</m:t>
                        </m:r>
                      </m:oMath>
                    </m:oMathPara>
                  </a14:m>
                  <a:endParaRPr lang="fr-FR" baseline="-250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877E0561-A7C1-4394-8F49-31AC199734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2821" y="4883880"/>
                  <a:ext cx="548548" cy="51328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D98F1109-8DD0-4525-B23B-7AC35B27E1D1}"/>
                    </a:ext>
                  </a:extLst>
                </p:cNvPr>
                <p:cNvSpPr/>
                <p:nvPr/>
              </p:nvSpPr>
              <p:spPr>
                <a:xfrm>
                  <a:off x="6066407" y="6111764"/>
                  <a:ext cx="548548" cy="5132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fr-FR" sz="2800" i="1" dirty="0" smtClean="0">
                            <a:solidFill>
                              <a:schemeClr val="tx1"/>
                            </a:solidFill>
                            <a:sym typeface="Symbol"/>
                          </a:rPr>
                          <m:t></m:t>
                        </m:r>
                        <m:r>
                          <m:rPr>
                            <m:nor/>
                          </m:rPr>
                          <a:rPr lang="fr-FR" sz="2800" b="0" i="1" baseline="-25000" dirty="0" smtClean="0">
                            <a:solidFill>
                              <a:schemeClr val="tx1"/>
                            </a:solidFill>
                            <a:sym typeface="Symbol"/>
                          </a:rPr>
                          <m:t>4</m:t>
                        </m:r>
                      </m:oMath>
                    </m:oMathPara>
                  </a14:m>
                  <a:endParaRPr lang="fr-FR" baseline="-25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D98F1109-8DD0-4525-B23B-7AC35B27E1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6407" y="6111764"/>
                  <a:ext cx="548548" cy="51328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F8F9FBE-107C-4C22-86BF-C60DE7EF2133}"/>
                  </a:ext>
                </a:extLst>
              </p:cNvPr>
              <p:cNvSpPr/>
              <p:nvPr/>
            </p:nvSpPr>
            <p:spPr>
              <a:xfrm>
                <a:off x="4047536" y="678254"/>
                <a:ext cx="60282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1" dirty="0" smtClean="0">
                        <a:solidFill>
                          <a:srgbClr val="0070C0"/>
                        </a:solidFill>
                        <a:sym typeface="Symbol"/>
                      </a:rPr>
                      <m:t></m:t>
                    </m:r>
                    <m:r>
                      <a:rPr lang="fr-FR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Symbol"/>
                      </a:rPr>
                      <m:t> </m:t>
                    </m:r>
                  </m:oMath>
                </a14:m>
                <a:r>
                  <a:rPr lang="fr-FR" sz="2800" i="1" baseline="-25000" dirty="0">
                    <a:solidFill>
                      <a:srgbClr val="0070C0"/>
                    </a:solidFill>
                    <a:sym typeface="Symbol"/>
                  </a:rPr>
                  <a:t>1    </a:t>
                </a:r>
                <a:r>
                  <a:rPr lang="fr-FR" sz="2800" dirty="0">
                    <a:sym typeface="Symbol"/>
                  </a:rPr>
                  <a:t>&lt;</a:t>
                </a:r>
                <a14:m>
                  <m:oMath xmlns:m="http://schemas.openxmlformats.org/officeDocument/2006/math">
                    <m:r>
                      <a:rPr lang="fr-FR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Symbol"/>
                      </a:rPr>
                      <m:t> </m:t>
                    </m:r>
                    <m:r>
                      <m:rPr>
                        <m:nor/>
                      </m:rPr>
                      <a:rPr lang="fr-FR" sz="2800" i="1" dirty="0" smtClean="0">
                        <a:solidFill>
                          <a:srgbClr val="FF0000"/>
                        </a:solidFill>
                        <a:sym typeface="Symbol"/>
                      </a:rPr>
                      <m:t></m:t>
                    </m:r>
                    <m:r>
                      <a:rPr lang="fr-FR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Symbol"/>
                      </a:rPr>
                      <m:t> </m:t>
                    </m:r>
                  </m:oMath>
                </a14:m>
                <a:r>
                  <a:rPr lang="fr-FR" sz="2800" i="1" baseline="-25000" dirty="0">
                    <a:solidFill>
                      <a:srgbClr val="FF0000"/>
                    </a:solidFill>
                    <a:sym typeface="Symbol"/>
                  </a:rPr>
                  <a:t>2      </a:t>
                </a:r>
                <a:r>
                  <a:rPr lang="fr-FR" sz="2800" dirty="0">
                    <a:sym typeface="Symbol"/>
                  </a:rPr>
                  <a:t>&lt;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1" dirty="0" smtClean="0">
                        <a:solidFill>
                          <a:srgbClr val="00B050"/>
                        </a:solidFill>
                        <a:sym typeface="Symbol"/>
                      </a:rPr>
                      <m:t></m:t>
                    </m:r>
                    <m:r>
                      <a:rPr lang="fr-FR" sz="28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sym typeface="Symbol"/>
                      </a:rPr>
                      <m:t> </m:t>
                    </m:r>
                  </m:oMath>
                </a14:m>
                <a:r>
                  <a:rPr lang="fr-FR" sz="2800" i="1" baseline="-25000" dirty="0">
                    <a:solidFill>
                      <a:srgbClr val="00B050"/>
                    </a:solidFill>
                    <a:sym typeface="Symbol"/>
                  </a:rPr>
                  <a:t>3      </a:t>
                </a:r>
                <a:r>
                  <a:rPr lang="fr-FR" sz="2800" dirty="0">
                    <a:sym typeface="Symbol"/>
                  </a:rPr>
                  <a:t>&lt;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1" dirty="0" smtClean="0">
                        <a:solidFill>
                          <a:schemeClr val="tx1"/>
                        </a:solidFill>
                        <a:sym typeface="Symbol"/>
                      </a:rPr>
                      <m:t></m:t>
                    </m:r>
                    <m:r>
                      <a:rPr lang="fr-FR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/>
                      </a:rPr>
                      <m:t> </m:t>
                    </m:r>
                  </m:oMath>
                </a14:m>
                <a:r>
                  <a:rPr lang="fr-FR" sz="2800" i="1" baseline="-25000" dirty="0">
                    <a:solidFill>
                      <a:schemeClr val="tx1"/>
                    </a:solidFill>
                    <a:sym typeface="Symbol"/>
                  </a:rPr>
                  <a:t>4              </a:t>
                </a:r>
                <a:r>
                  <a:rPr lang="fr-FR" sz="2800" dirty="0">
                    <a:solidFill>
                      <a:schemeClr val="tx1"/>
                    </a:solidFill>
                    <a:sym typeface="Symbol"/>
                  </a:rPr>
                  <a:t>(Hz</a:t>
                </a:r>
                <a:r>
                  <a:rPr lang="fr-FR" sz="2800" i="1" dirty="0">
                    <a:solidFill>
                      <a:schemeClr val="tx1"/>
                    </a:solidFill>
                    <a:sym typeface="Symbol"/>
                  </a:rPr>
                  <a:t>, </a:t>
                </a:r>
                <a:r>
                  <a:rPr lang="fr-FR" sz="2800" dirty="0">
                    <a:sym typeface="Symbol"/>
                  </a:rPr>
                  <a:t>s</a:t>
                </a:r>
                <a:r>
                  <a:rPr lang="fr-FR" sz="2800" baseline="30000" dirty="0">
                    <a:solidFill>
                      <a:schemeClr val="tx1"/>
                    </a:solidFill>
                    <a:sym typeface="Symbol"/>
                  </a:rPr>
                  <a:t>-1</a:t>
                </a:r>
                <a:r>
                  <a:rPr lang="fr-FR" sz="2800" dirty="0">
                    <a:solidFill>
                      <a:schemeClr val="tx1"/>
                    </a:solidFill>
                    <a:sym typeface="Symbol"/>
                  </a:rPr>
                  <a:t>)</a:t>
                </a:r>
                <a:endParaRPr lang="fr-FR" sz="2800" dirty="0"/>
              </a:p>
            </p:txBody>
          </p:sp>
        </mc:Choice>
        <mc:Fallback xmlns=""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F8F9FBE-107C-4C22-86BF-C60DE7EF21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536" y="678254"/>
                <a:ext cx="6028221" cy="523220"/>
              </a:xfrm>
              <a:prstGeom prst="rect">
                <a:avLst/>
              </a:prstGeom>
              <a:blipFill>
                <a:blip r:embed="rId6"/>
                <a:stretch>
                  <a:fillRect t="-10465" r="-202" b="-325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D528C86A-C91F-4966-9F51-C39D4228C364}"/>
                  </a:ext>
                </a:extLst>
              </p:cNvPr>
              <p:cNvSpPr/>
              <p:nvPr/>
            </p:nvSpPr>
            <p:spPr>
              <a:xfrm>
                <a:off x="3669657" y="106348"/>
                <a:ext cx="64061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fr-FR" sz="280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</m:d>
                  </m:oMath>
                </a14:m>
                <a:r>
                  <a:rPr lang="fr-FR" sz="2800" baseline="-25000" dirty="0">
                    <a:solidFill>
                      <a:srgbClr val="0070C0"/>
                    </a:solidFill>
                  </a:rPr>
                  <a:t>1-2</a:t>
                </a:r>
                <a:r>
                  <a:rPr lang="fr-FR" sz="2800" dirty="0"/>
                  <a:t>&lt;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fr-FR" sz="28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</m:d>
                    <m:r>
                      <a:rPr lang="fr-FR" sz="2800" b="0" i="0" baseline="-25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fr-FR" sz="2800" baseline="-25000" dirty="0">
                    <a:solidFill>
                      <a:srgbClr val="FF0000"/>
                    </a:solidFill>
                  </a:rPr>
                  <a:t>-3</a:t>
                </a:r>
                <a:r>
                  <a:rPr lang="fr-FR" sz="2800" dirty="0"/>
                  <a:t>&lt;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8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i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fr-FR" sz="2800" i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</m:d>
                    <m:r>
                      <a:rPr lang="fr-FR" sz="2800" b="0" i="0" baseline="-2500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fr-FR" sz="2800" baseline="-25000" dirty="0">
                    <a:solidFill>
                      <a:srgbClr val="00B050"/>
                    </a:solidFill>
                  </a:rPr>
                  <a:t>-4</a:t>
                </a:r>
                <a:r>
                  <a:rPr lang="fr-FR" sz="2800" dirty="0"/>
                  <a:t>&lt;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fr-FR" sz="28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</m:d>
                    <m:r>
                      <a:rPr lang="fr-FR" sz="2800" b="0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fr-FR" sz="2800" baseline="-25000" dirty="0"/>
                  <a:t>-5        </a:t>
                </a:r>
                <a:r>
                  <a:rPr lang="fr-FR" sz="2800" dirty="0"/>
                  <a:t>(J, eV)</a:t>
                </a:r>
              </a:p>
            </p:txBody>
          </p:sp>
        </mc:Choice>
        <mc:Fallback xmlns="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528C86A-C91F-4966-9F51-C39D4228C3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657" y="106348"/>
                <a:ext cx="6406100" cy="523220"/>
              </a:xfrm>
              <a:prstGeom prst="rect">
                <a:avLst/>
              </a:prstGeom>
              <a:blipFill>
                <a:blip r:embed="rId7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e 11">
            <a:extLst>
              <a:ext uri="{FF2B5EF4-FFF2-40B4-BE49-F238E27FC236}">
                <a16:creationId xmlns:a16="http://schemas.microsoft.com/office/drawing/2014/main" id="{592BBDAF-9D89-4EB7-9C74-037CFC8E8466}"/>
              </a:ext>
            </a:extLst>
          </p:cNvPr>
          <p:cNvGrpSpPr/>
          <p:nvPr/>
        </p:nvGrpSpPr>
        <p:grpSpPr>
          <a:xfrm>
            <a:off x="10428672" y="115533"/>
            <a:ext cx="1675510" cy="1456085"/>
            <a:chOff x="10428672" y="115533"/>
            <a:chExt cx="1675510" cy="1456085"/>
          </a:xfrm>
        </p:grpSpPr>
        <p:grpSp>
          <p:nvGrpSpPr>
            <p:cNvPr id="176" name="Groupe 175">
              <a:extLst>
                <a:ext uri="{FF2B5EF4-FFF2-40B4-BE49-F238E27FC236}">
                  <a16:creationId xmlns:a16="http://schemas.microsoft.com/office/drawing/2014/main" id="{36D9D84E-3E2E-41FA-9E46-64039B6A388B}"/>
                </a:ext>
              </a:extLst>
            </p:cNvPr>
            <p:cNvGrpSpPr/>
            <p:nvPr/>
          </p:nvGrpSpPr>
          <p:grpSpPr>
            <a:xfrm>
              <a:off x="10428672" y="146023"/>
              <a:ext cx="1675510" cy="1188283"/>
              <a:chOff x="9076438" y="2358911"/>
              <a:chExt cx="1675510" cy="118828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43927C0A-3745-42A3-9A46-FA8EB3C1097D}"/>
                      </a:ext>
                    </a:extLst>
                  </p:cNvPr>
                  <p:cNvSpPr/>
                  <p:nvPr/>
                </p:nvSpPr>
                <p:spPr>
                  <a:xfrm>
                    <a:off x="9124964" y="2843540"/>
                    <a:ext cx="1626984" cy="7036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fr-FR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fr-F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fr-F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</m:t>
                          </m:r>
                          <m:f>
                            <m:fPr>
                              <m:ctrlPr>
                                <a:rPr lang="fr-F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fr-FR" sz="2800" i="1" dirty="0">
                                  <a:solidFill>
                                    <a:schemeClr val="tx1"/>
                                  </a:solidFill>
                                </a:rPr>
                                <m:t>λ</m:t>
                              </m:r>
                            </m:den>
                          </m:f>
                        </m:oMath>
                      </m:oMathPara>
                    </a14:m>
                    <a:endParaRPr/>
                  </a:p>
                </p:txBody>
              </p:sp>
            </mc:Choice>
            <mc:Fallback xmlns=""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43927C0A-3745-42A3-9A46-FA8EB3C1097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24964" y="2843540"/>
                    <a:ext cx="1626984" cy="70365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624C2B36-C4DF-41EE-9351-CC9808CA4F1D}"/>
                      </a:ext>
                    </a:extLst>
                  </p:cNvPr>
                  <p:cNvSpPr/>
                  <p:nvPr/>
                </p:nvSpPr>
                <p:spPr>
                  <a:xfrm>
                    <a:off x="9076438" y="2358911"/>
                    <a:ext cx="1584088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fr-FR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fr-F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fr-F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</m:t>
                          </m:r>
                          <m:r>
                            <m:rPr>
                              <m:nor/>
                            </m:rPr>
                            <a:rPr lang="fr-FR" sz="2800" i="1" dirty="0">
                              <a:solidFill>
                                <a:schemeClr val="tx1"/>
                              </a:solidFill>
                              <a:sym typeface="Symbol"/>
                            </a:rPr>
                            <m:t></m:t>
                          </m:r>
                        </m:oMath>
                      </m:oMathPara>
                    </a14:m>
                    <a:endParaRPr lang="fr-FR" sz="28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624C2B36-C4DF-41EE-9351-CC9808CA4F1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76438" y="2358911"/>
                    <a:ext cx="1584088" cy="52322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5B120891-F5F3-43A6-A006-F89DA6908195}"/>
                </a:ext>
              </a:extLst>
            </p:cNvPr>
            <p:cNvSpPr/>
            <p:nvPr/>
          </p:nvSpPr>
          <p:spPr>
            <a:xfrm>
              <a:off x="10428672" y="115533"/>
              <a:ext cx="1650813" cy="1456085"/>
            </a:xfrm>
            <a:prstGeom prst="rect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BCF3D61-37BE-40C0-B6AC-127310DD5489}"/>
              </a:ext>
            </a:extLst>
          </p:cNvPr>
          <p:cNvSpPr/>
          <p:nvPr/>
        </p:nvSpPr>
        <p:spPr>
          <a:xfrm>
            <a:off x="361436" y="3748589"/>
            <a:ext cx="811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Série</a:t>
            </a:r>
          </a:p>
        </p:txBody>
      </p:sp>
    </p:spTree>
    <p:extLst>
      <p:ext uri="{BB962C8B-B14F-4D97-AF65-F5344CB8AC3E}">
        <p14:creationId xmlns:p14="http://schemas.microsoft.com/office/powerpoint/2010/main" val="290574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6" grpId="0"/>
      <p:bldP spid="89" grpId="0"/>
      <p:bldP spid="167" grpId="0"/>
      <p:bldP spid="175" grpId="0" animBg="1"/>
      <p:bldP spid="179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1593096"/>
                <a:ext cx="1200374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fr-FR" sz="2400" dirty="0">
                    <a:solidFill>
                      <a:srgbClr val="FF0000"/>
                    </a:solidFill>
                  </a:rPr>
                  <a:t>Relation de Balmer </a:t>
                </a:r>
                <a:r>
                  <a:rPr lang="fr-FR" sz="2400" dirty="0">
                    <a:solidFill>
                      <a:prstClr val="black"/>
                    </a:solidFill>
                  </a:rPr>
                  <a:t>permet de connaitre la longueur d’onde </a:t>
                </a:r>
                <a:r>
                  <a:rPr lang="fr-FR" sz="2400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400" i="1" dirty="0">
                        <a:solidFill>
                          <a:srgbClr val="FF0000"/>
                        </a:solidFill>
                      </a:rPr>
                      <m:t>λ</m:t>
                    </m:r>
                  </m:oMath>
                </a14:m>
                <a:r>
                  <a:rPr lang="fr-FR" sz="2400" dirty="0">
                    <a:solidFill>
                      <a:srgbClr val="FF0000"/>
                    </a:solidFill>
                  </a:rPr>
                  <a:t>) </a:t>
                </a:r>
                <a:r>
                  <a:rPr lang="fr-FR" sz="2400" dirty="0">
                    <a:solidFill>
                      <a:prstClr val="black"/>
                    </a:solidFill>
                  </a:rPr>
                  <a:t>des photons émises lors des transitions électronique, entre des niveaux excités </a:t>
                </a:r>
                <a:r>
                  <a:rPr lang="fr-FR" sz="2400" dirty="0">
                    <a:solidFill>
                      <a:srgbClr val="FF0000"/>
                    </a:solidFill>
                  </a:rPr>
                  <a:t>n</a:t>
                </a:r>
                <a:r>
                  <a:rPr lang="fr-FR" sz="2400" baseline="-25000" dirty="0">
                    <a:solidFill>
                      <a:srgbClr val="FF0000"/>
                    </a:solidFill>
                  </a:rPr>
                  <a:t>i</a:t>
                </a:r>
                <a:r>
                  <a:rPr lang="fr-FR" sz="2400" dirty="0">
                    <a:solidFill>
                      <a:srgbClr val="FF0000"/>
                    </a:solidFill>
                  </a:rPr>
                  <a:t>&gt; 2 </a:t>
                </a:r>
                <a:r>
                  <a:rPr lang="fr-FR" sz="2400" dirty="0">
                    <a:solidFill>
                      <a:prstClr val="black"/>
                    </a:solidFill>
                  </a:rPr>
                  <a:t>de l'atome d'hydrogène vers </a:t>
                </a:r>
                <a:r>
                  <a:rPr lang="fr-FR" sz="2400" dirty="0" err="1">
                    <a:solidFill>
                      <a:srgbClr val="FF0000"/>
                    </a:solidFill>
                  </a:rPr>
                  <a:t>n</a:t>
                </a:r>
                <a:r>
                  <a:rPr lang="fr-FR" sz="2400" baseline="-25000" dirty="0" err="1">
                    <a:solidFill>
                      <a:srgbClr val="FF0000"/>
                    </a:solidFill>
                  </a:rPr>
                  <a:t>f</a:t>
                </a:r>
                <a:r>
                  <a:rPr lang="fr-FR" sz="2400" dirty="0">
                    <a:solidFill>
                      <a:srgbClr val="FF0000"/>
                    </a:solidFill>
                  </a:rPr>
                  <a:t> = 2</a:t>
                </a:r>
                <a:r>
                  <a:rPr lang="fr-FR" sz="2400" dirty="0">
                    <a:solidFill>
                      <a:prstClr val="black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93096"/>
                <a:ext cx="12003741" cy="830997"/>
              </a:xfrm>
              <a:prstGeom prst="rect">
                <a:avLst/>
              </a:prstGeom>
              <a:blipFill>
                <a:blip r:embed="rId2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16112" y="0"/>
                <a:ext cx="12003741" cy="17086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fr-FR" sz="2400" dirty="0">
                    <a:solidFill>
                      <a:srgbClr val="FF0000"/>
                    </a:solidFill>
                  </a:rPr>
                  <a:t>Une radiation d’émission</a:t>
                </a:r>
                <a:r>
                  <a:rPr lang="fr-FR" sz="2400" dirty="0"/>
                  <a:t>: </a:t>
                </a:r>
              </a:p>
              <a:p>
                <a:pPr algn="ctr">
                  <a:buNone/>
                </a:pPr>
                <a:r>
                  <a:rPr lang="fr-FR" sz="2400" dirty="0"/>
                  <a:t>C’est l’énergie qui correspond à une transition électronique de </a:t>
                </a:r>
                <a:r>
                  <a:rPr lang="fr-FR" sz="2400" dirty="0">
                    <a:solidFill>
                      <a:srgbClr val="FF0000"/>
                    </a:solidFill>
                  </a:rPr>
                  <a:t>n</a:t>
                </a:r>
                <a:r>
                  <a:rPr lang="fr-FR" sz="2400" baseline="-25000" dirty="0">
                    <a:solidFill>
                      <a:srgbClr val="FF0000"/>
                    </a:solidFill>
                  </a:rPr>
                  <a:t>i</a:t>
                </a:r>
                <a:r>
                  <a:rPr lang="fr-FR" sz="2400" dirty="0"/>
                  <a:t>à </a:t>
                </a:r>
                <a:r>
                  <a:rPr lang="fr-FR" sz="2400" dirty="0" err="1">
                    <a:solidFill>
                      <a:srgbClr val="FF0000"/>
                    </a:solidFill>
                  </a:rPr>
                  <a:t>n</a:t>
                </a:r>
                <a:r>
                  <a:rPr lang="fr-FR" sz="2400" baseline="-25000" dirty="0" err="1">
                    <a:solidFill>
                      <a:srgbClr val="FF0000"/>
                    </a:solidFill>
                  </a:rPr>
                  <a:t>f</a:t>
                </a:r>
                <a:r>
                  <a:rPr lang="fr-FR" sz="2400" dirty="0"/>
                  <a:t>avec</a:t>
                </a:r>
              </a:p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fr-FR" sz="2400" i="1" dirty="0">
                          <a:sym typeface="Symbol"/>
                        </a:rPr>
                        <m:t> </m:t>
                      </m:r>
                      <m:r>
                        <a:rPr lang="fr-FR" sz="2400" i="1" dirty="0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fr-FR" sz="2400" i="1" dirty="0"/>
                            <m:t>λ</m:t>
                          </m:r>
                        </m:den>
                      </m:f>
                      <m:r>
                        <a:rPr lang="fr-FR" sz="2400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𝑚𝑒</m:t>
                              </m:r>
                            </m:e>
                            <m:sup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fr-FR" sz="24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12" y="0"/>
                <a:ext cx="12003741" cy="1708609"/>
              </a:xfrm>
              <a:prstGeom prst="rect">
                <a:avLst/>
              </a:prstGeom>
              <a:blipFill>
                <a:blip r:embed="rId3"/>
                <a:stretch>
                  <a:fillRect l="-762" t="-2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17257" y="2424093"/>
                <a:ext cx="5304337" cy="929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fr-FR" sz="2400" i="1" dirty="0"/>
                            <m:t>λ</m:t>
                          </m:r>
                        </m:den>
                      </m:f>
                      <m:r>
                        <a:rPr lang="fr-FR" sz="240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𝑚𝑒</m:t>
                              </m:r>
                            </m:e>
                            <m:sup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fr-FR" sz="24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2400" b="0" i="1" dirty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fr-FR" sz="24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fr-FR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fr-FR" sz="24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57" y="2424093"/>
                <a:ext cx="5304337" cy="9291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351589" y="2688107"/>
                <a:ext cx="551561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dirty="0"/>
                  <a:t>Avec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fr-FR" sz="2000" dirty="0"/>
                  <a:t>: constante de Rydberg (1,097 . 10</a:t>
                </a:r>
                <a:r>
                  <a:rPr lang="fr-FR" sz="2000" baseline="30000" dirty="0"/>
                  <a:t>7</a:t>
                </a:r>
                <a:r>
                  <a:rPr lang="fr-FR" sz="2000" dirty="0"/>
                  <a:t> m</a:t>
                </a:r>
                <a:r>
                  <a:rPr lang="fr-FR" sz="2000" baseline="30000" dirty="0"/>
                  <a:t>-1</a:t>
                </a:r>
                <a:r>
                  <a:rPr lang="fr-FR" sz="2000" dirty="0"/>
                  <a:t> )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589" y="2688107"/>
                <a:ext cx="5515612" cy="400110"/>
              </a:xfrm>
              <a:prstGeom prst="rect">
                <a:avLst/>
              </a:prstGeom>
              <a:blipFill rotWithShape="0">
                <a:blip r:embed="rId5"/>
                <a:stretch>
                  <a:fillRect l="-1215" t="-9091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-1" y="3417560"/>
            <a:ext cx="12192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dirty="0">
                <a:solidFill>
                  <a:srgbClr val="FF0000"/>
                </a:solidFill>
              </a:rPr>
              <a:t>Ritz</a:t>
            </a:r>
            <a:r>
              <a:rPr lang="fr-FR" sz="2400" dirty="0">
                <a:solidFill>
                  <a:prstClr val="black"/>
                </a:solidFill>
              </a:rPr>
              <a:t> a généralisé expérimentalement cette  formule  pour aboutir à la </a:t>
            </a:r>
            <a:r>
              <a:rPr lang="fr-FR" sz="2400" dirty="0">
                <a:solidFill>
                  <a:srgbClr val="FF0000"/>
                </a:solidFill>
              </a:rPr>
              <a:t>Formule de Rydberg-Ritz</a:t>
            </a:r>
            <a:endParaRPr lang="fr-FR" sz="2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79377" y="3808885"/>
                <a:ext cx="2616742" cy="922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fr-FR" sz="2400" i="1" dirty="0"/>
                            <m:t>λ</m:t>
                          </m:r>
                        </m:den>
                      </m:f>
                      <m:r>
                        <a:rPr lang="fr-FR" sz="2400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fr-FR" sz="24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377" y="3808885"/>
                <a:ext cx="2616742" cy="92217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924255" y="3974943"/>
                <a:ext cx="91076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2400" dirty="0">
                    <a:solidFill>
                      <a:srgbClr val="252525"/>
                    </a:solidFill>
                  </a:rPr>
                  <a:t>où 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>
                    <a:solidFill>
                      <a:srgbClr val="252525"/>
                    </a:solidFill>
                  </a:rPr>
                  <a:t> est un nombre entier (indice de la série),</a:t>
                </a:r>
                <a14:m>
                  <m:oMath xmlns:m="http://schemas.openxmlformats.org/officeDocument/2006/math">
                    <m:r>
                      <a:rPr lang="fr-FR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i="1" dirty="0">
                    <a:solidFill>
                      <a:srgbClr val="252525"/>
                    </a:solidFill>
                  </a:rPr>
                  <a:t>&gt;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fr-FR" sz="2400" dirty="0"/>
                  <a:t> (indice de la raie).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255" y="3974943"/>
                <a:ext cx="9107622" cy="461665"/>
              </a:xfrm>
              <a:prstGeom prst="rect">
                <a:avLst/>
              </a:prstGeom>
              <a:blipFill>
                <a:blip r:embed="rId7"/>
                <a:stretch>
                  <a:fillRect l="-1071" t="-10526" b="-28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32789AB5-C58B-4C62-B8B3-17BFF3158456}"/>
              </a:ext>
            </a:extLst>
          </p:cNvPr>
          <p:cNvSpPr/>
          <p:nvPr/>
        </p:nvSpPr>
        <p:spPr>
          <a:xfrm>
            <a:off x="9265933" y="977952"/>
            <a:ext cx="1101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prstClr val="black"/>
                </a:solidFill>
              </a:rPr>
              <a:t>(joule)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A3F4848-3AC4-E242-A489-5E3FA3541A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2" y="4892409"/>
            <a:ext cx="12161850" cy="16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50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1" grpId="0"/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flatworldknowledge.com/averillfwk/averillfwk-fig06_0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0"/>
          <a:stretch/>
        </p:blipFill>
        <p:spPr bwMode="auto">
          <a:xfrm>
            <a:off x="142989" y="1282232"/>
            <a:ext cx="11915661" cy="523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79459" y="218746"/>
            <a:ext cx="3348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>
                <a:solidFill>
                  <a:srgbClr val="FF0000"/>
                </a:solidFill>
              </a:rPr>
              <a:t>Expérience de balmer</a:t>
            </a:r>
          </a:p>
        </p:txBody>
      </p:sp>
    </p:spTree>
    <p:extLst>
      <p:ext uri="{BB962C8B-B14F-4D97-AF65-F5344CB8AC3E}">
        <p14:creationId xmlns:p14="http://schemas.microsoft.com/office/powerpoint/2010/main" val="752426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/>
          <a:srcRect l="14733" t="38892" r="12012" b="7937"/>
          <a:stretch/>
        </p:blipFill>
        <p:spPr>
          <a:xfrm>
            <a:off x="147917" y="994280"/>
            <a:ext cx="6069834" cy="570155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20490" t="7201" r="17367" b="51180"/>
          <a:stretch/>
        </p:blipFill>
        <p:spPr>
          <a:xfrm>
            <a:off x="6562163" y="1316122"/>
            <a:ext cx="5330867" cy="46202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27988" y="23460"/>
            <a:ext cx="6898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TTE24C1E08t00"/>
              </a:rPr>
              <a:t>Nomenclature des transitions pour les hydrogène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45095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0000"/>
                </a:solidFill>
                <a:latin typeface="TTE2575830t00"/>
              </a:rPr>
              <a:t>Les </a:t>
            </a:r>
            <a:r>
              <a:rPr lang="fr-FR" sz="2400" dirty="0">
                <a:solidFill>
                  <a:srgbClr val="FF0000"/>
                </a:solidFill>
                <a:latin typeface="TTE2575830t00"/>
              </a:rPr>
              <a:t>raies</a:t>
            </a:r>
            <a:r>
              <a:rPr lang="fr-FR" sz="2400" dirty="0">
                <a:solidFill>
                  <a:srgbClr val="000000"/>
                </a:solidFill>
                <a:latin typeface="TTE2575830t00"/>
              </a:rPr>
              <a:t> spectrales sont groupées en séries.</a:t>
            </a:r>
          </a:p>
          <a:p>
            <a:pPr algn="ctr"/>
            <a:r>
              <a:rPr lang="fr-FR" sz="2400" dirty="0">
                <a:solidFill>
                  <a:srgbClr val="FF0000"/>
                </a:solidFill>
                <a:latin typeface="TTE24C1E08t00"/>
              </a:rPr>
              <a:t>Une série </a:t>
            </a:r>
            <a:r>
              <a:rPr lang="fr-FR" sz="2400" dirty="0">
                <a:solidFill>
                  <a:srgbClr val="000000"/>
                </a:solidFill>
                <a:latin typeface="TTE2575830t00"/>
              </a:rPr>
              <a:t>est constituée par un ensemble des raies d'émission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8385185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691243" y="1435100"/>
            <a:ext cx="10972799" cy="5422900"/>
            <a:chOff x="691243" y="1435100"/>
            <a:chExt cx="10972799" cy="5422900"/>
          </a:xfrm>
        </p:grpSpPr>
        <p:pic>
          <p:nvPicPr>
            <p:cNvPr id="2052" name="Picture 4" descr="http://www.pion.cz/_sites/pion/upload/images/50a376d3f13453867259b275cdbadf88_11-zareni-graf-wiki-fr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040"/>
            <a:stretch/>
          </p:blipFill>
          <p:spPr bwMode="auto">
            <a:xfrm>
              <a:off x="691243" y="2039258"/>
              <a:ext cx="10972799" cy="4818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://couleur-science.eu/img/EM_Spectrum_Properties_edit_fr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79" r="1768" b="67427"/>
            <a:stretch/>
          </p:blipFill>
          <p:spPr bwMode="auto">
            <a:xfrm flipH="1">
              <a:off x="1409700" y="1435100"/>
              <a:ext cx="9283700" cy="48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3513227" y="520700"/>
            <a:ext cx="5076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>
                <a:solidFill>
                  <a:srgbClr val="FF0000"/>
                </a:solidFill>
              </a:rPr>
              <a:t>Spectroscopie électromagnétique</a:t>
            </a:r>
          </a:p>
        </p:txBody>
      </p:sp>
    </p:spTree>
    <p:extLst>
      <p:ext uri="{BB962C8B-B14F-4D97-AF65-F5344CB8AC3E}">
        <p14:creationId xmlns:p14="http://schemas.microsoft.com/office/powerpoint/2010/main" val="3750534802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6F11E1E2-E609-444A-8208-3BE62489290C}"/>
                  </a:ext>
                </a:extLst>
              </p:cNvPr>
              <p:cNvSpPr txBox="1"/>
              <p:nvPr/>
            </p:nvSpPr>
            <p:spPr>
              <a:xfrm>
                <a:off x="168812" y="295422"/>
                <a:ext cx="11816862" cy="6124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>
                    <a:solidFill>
                      <a:srgbClr val="FF0000"/>
                    </a:solidFill>
                  </a:rPr>
                  <a:t>Questions réponses : QCM </a:t>
                </a:r>
              </a:p>
              <a:p>
                <a:r>
                  <a:rPr lang="fr-FR" sz="2000" b="1" dirty="0"/>
                  <a:t>1- Dans le modèle de Niels Bohr, pourquoi l'énergie totale est négative ? Parce que :</a:t>
                </a:r>
              </a:p>
              <a:p>
                <a:pPr marL="342900" indent="-342900">
                  <a:buFont typeface="+mj-lt"/>
                  <a:buAutoNum type="alphaUcPeriod"/>
                </a:pPr>
                <a:r>
                  <a:rPr lang="fr-FR" dirty="0"/>
                  <a:t>La charge de l’électrons e = -1,6  10</a:t>
                </a:r>
                <a:r>
                  <a:rPr lang="fr-FR" baseline="30000" dirty="0"/>
                  <a:t>-19</a:t>
                </a:r>
                <a:r>
                  <a:rPr lang="fr-FR" dirty="0"/>
                  <a:t> C.</a:t>
                </a:r>
              </a:p>
              <a:p>
                <a:pPr marL="342900" indent="-342900">
                  <a:buFont typeface="+mj-lt"/>
                  <a:buAutoNum type="alphaUcPeriod"/>
                </a:pPr>
                <a:r>
                  <a:rPr lang="fr-FR" dirty="0"/>
                  <a:t>L’énergie potentiel est négatif.</a:t>
                </a:r>
              </a:p>
              <a:p>
                <a:pPr marL="342900" indent="-342900">
                  <a:buFont typeface="+mj-lt"/>
                  <a:buAutoNum type="alphaUcPeriod"/>
                </a:pPr>
                <a:r>
                  <a:rPr lang="fr-FR" dirty="0"/>
                  <a:t>La force d’attraction est positif et inférieur à l’énergie potentiel.</a:t>
                </a:r>
              </a:p>
              <a:p>
                <a:pPr marL="342900" indent="-342900">
                  <a:buFont typeface="+mj-lt"/>
                  <a:buAutoNum type="alphaUcPeriod"/>
                </a:pPr>
                <a:r>
                  <a:rPr lang="fr-FR" dirty="0"/>
                  <a:t>L’électrons se déplace au sens inverse des eguillens de montre</a:t>
                </a:r>
              </a:p>
              <a:p>
                <a:r>
                  <a:rPr lang="fr-FR" sz="2000" b="1" dirty="0"/>
                  <a:t>2- L’atome d’hydrogène est exposé a une radiation qui correspend 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000" i="1" dirty="0"/>
                      <m:t>λ</m:t>
                    </m:r>
                    <m:r>
                      <a:rPr lang="fr-FR" sz="2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b="1" dirty="0"/>
                  <a:t>= 900 Å :</a:t>
                </a:r>
              </a:p>
              <a:p>
                <a:pPr marL="342900" indent="-342900">
                  <a:buFont typeface="+mj-lt"/>
                  <a:buAutoNum type="alphaUcPeriod"/>
                </a:pPr>
                <a:r>
                  <a:rPr lang="fr-FR" dirty="0"/>
                  <a:t>L’électrons deviens libre</a:t>
                </a:r>
              </a:p>
              <a:p>
                <a:pPr marL="342900" indent="-342900">
                  <a:buFont typeface="+mj-lt"/>
                  <a:buAutoNum type="alphaUcPeriod"/>
                </a:pPr>
                <a:r>
                  <a:rPr lang="fr-FR" dirty="0"/>
                  <a:t>L’atome est ionisée</a:t>
                </a:r>
              </a:p>
              <a:p>
                <a:pPr marL="342900" indent="-342900">
                  <a:buFont typeface="+mj-lt"/>
                  <a:buAutoNum type="alphaUcPeriod"/>
                </a:pPr>
                <a:r>
                  <a:rPr lang="fr-FR" dirty="0"/>
                  <a:t>Nous allons excité l’atome</a:t>
                </a:r>
              </a:p>
              <a:p>
                <a:pPr marL="342900" indent="-342900">
                  <a:buFont typeface="+mj-lt"/>
                  <a:buAutoNum type="alphaUcPeriod"/>
                </a:pPr>
                <a:r>
                  <a:rPr lang="fr-FR" dirty="0"/>
                  <a:t>Nous allons formé un proton.</a:t>
                </a:r>
              </a:p>
              <a:p>
                <a:r>
                  <a:rPr lang="fr-FR" sz="2000" b="1" dirty="0"/>
                  <a:t>3- Expérience de Balmer, cocher la bonne réponse :</a:t>
                </a:r>
              </a:p>
              <a:p>
                <a:pPr marL="342900" indent="-342900">
                  <a:buFont typeface="+mj-lt"/>
                  <a:buAutoNum type="alphaUcPeriod"/>
                </a:pPr>
                <a:r>
                  <a:rPr lang="fr-FR" dirty="0"/>
                  <a:t>Une raie correspond a une émission</a:t>
                </a:r>
              </a:p>
              <a:p>
                <a:pPr marL="342900" indent="-342900">
                  <a:buFont typeface="+mj-lt"/>
                  <a:buAutoNum type="alphaUcPeriod"/>
                </a:pPr>
                <a:r>
                  <a:rPr lang="fr-FR" dirty="0"/>
                  <a:t>Une raie correspond a une désexcitation</a:t>
                </a:r>
              </a:p>
              <a:p>
                <a:pPr marL="342900" indent="-342900">
                  <a:buFont typeface="+mj-lt"/>
                  <a:buAutoNum type="alphaUcPeriod"/>
                </a:pPr>
                <a:r>
                  <a:rPr lang="fr-FR" dirty="0"/>
                  <a:t>La série ou Les raies sont visible a l’œil nu (elles sont colorées).</a:t>
                </a:r>
              </a:p>
              <a:p>
                <a:pPr marL="342900" indent="-342900">
                  <a:buFont typeface="+mj-lt"/>
                  <a:buAutoNum type="alphaUcPeriod"/>
                </a:pPr>
                <a:r>
                  <a:rPr lang="fr-FR" dirty="0"/>
                  <a:t>L’électrons reviens a son état fondamental.</a:t>
                </a:r>
              </a:p>
              <a:p>
                <a:r>
                  <a:rPr lang="fr-FR" sz="2000" b="1" dirty="0"/>
                  <a:t>4- Ecart énergétique, Lambda et nu :</a:t>
                </a:r>
              </a:p>
              <a:p>
                <a:pPr marL="342900" indent="-342900">
                  <a:buFont typeface="+mj-lt"/>
                  <a:buAutoNum type="alphaUcPeriod"/>
                </a:pPr>
                <a:r>
                  <a:rPr lang="fr-FR" dirty="0"/>
                  <a:t>La fréquence augment avec l’augmentation de la différence d’énergie.</a:t>
                </a:r>
              </a:p>
              <a:p>
                <a:pPr marL="342900" indent="-342900">
                  <a:buFont typeface="+mj-lt"/>
                  <a:buAutoNum type="alphaUcPeriod"/>
                </a:pPr>
                <a:r>
                  <a:rPr lang="fr-FR" dirty="0"/>
                  <a:t>La petite longueur d’onde, correspond a une fréquence très importante.</a:t>
                </a:r>
              </a:p>
              <a:p>
                <a:pPr marL="342900" indent="-342900">
                  <a:buFont typeface="+mj-lt"/>
                  <a:buAutoNum type="alphaUcPeriod"/>
                </a:pPr>
                <a:r>
                  <a:rPr lang="fr-FR" dirty="0"/>
                  <a:t>Le produit entre lambda et nu vaut la célérité d’un photon dans le vide.</a:t>
                </a:r>
              </a:p>
              <a:p>
                <a:pPr marL="342900" indent="-342900">
                  <a:buFont typeface="+mj-lt"/>
                  <a:buAutoNum type="alphaUcPeriod"/>
                </a:pPr>
                <a:r>
                  <a:rPr lang="fr-FR" dirty="0"/>
                  <a:t>Y a aucune relation entre eux.</a:t>
                </a: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F11E1E2-E609-444A-8208-3BE624892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12" y="295422"/>
                <a:ext cx="11816862" cy="6124754"/>
              </a:xfrm>
              <a:prstGeom prst="rect">
                <a:avLst/>
              </a:prstGeom>
              <a:blipFill>
                <a:blip r:embed="rId2"/>
                <a:stretch>
                  <a:fillRect l="-826" t="-796" b="-5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A8B752C-9B4C-4ED2-A02C-889D2215A1B9}"/>
                  </a:ext>
                </a:extLst>
              </p:cNvPr>
              <p:cNvSpPr/>
              <p:nvPr/>
            </p:nvSpPr>
            <p:spPr>
              <a:xfrm>
                <a:off x="9933502" y="754216"/>
                <a:ext cx="1925912" cy="7621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0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fr-FR" sz="20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2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0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0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20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A8B752C-9B4C-4ED2-A02C-889D2215A1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3502" y="754216"/>
                <a:ext cx="1925912" cy="7621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EBC8FC0-60A9-4449-8421-0E7950414B2E}"/>
                  </a:ext>
                </a:extLst>
              </p:cNvPr>
              <p:cNvSpPr/>
              <p:nvPr/>
            </p:nvSpPr>
            <p:spPr>
              <a:xfrm>
                <a:off x="9933502" y="1537927"/>
                <a:ext cx="2150140" cy="790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0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sz="20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0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fr-FR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0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00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2000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EBC8FC0-60A9-4449-8421-0E7950414B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3502" y="1537927"/>
                <a:ext cx="2150140" cy="7900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E2FA434-BB87-40E9-8A26-420D144C45F7}"/>
                  </a:ext>
                </a:extLst>
              </p:cNvPr>
              <p:cNvSpPr/>
              <p:nvPr/>
            </p:nvSpPr>
            <p:spPr>
              <a:xfrm>
                <a:off x="10377245" y="179516"/>
                <a:ext cx="1262653" cy="423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fr-FR" sz="2000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fr-FR" sz="2000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fr-FR" sz="2000" baseline="-25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E2FA434-BB87-40E9-8A26-420D144C45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7245" y="179516"/>
                <a:ext cx="1262653" cy="423770"/>
              </a:xfrm>
              <a:prstGeom prst="rect">
                <a:avLst/>
              </a:prstGeom>
              <a:blipFill>
                <a:blip r:embed="rId5"/>
                <a:stretch>
                  <a:fillRect t="-5714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84370E9-C350-46BB-A574-874FA4F36559}"/>
                  </a:ext>
                </a:extLst>
              </p:cNvPr>
              <p:cNvSpPr/>
              <p:nvPr/>
            </p:nvSpPr>
            <p:spPr>
              <a:xfrm>
                <a:off x="6077243" y="2566603"/>
                <a:ext cx="2780056" cy="670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fr-FR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2400</m:t>
                          </m:r>
                        </m:num>
                        <m:den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900</m:t>
                          </m:r>
                        </m:den>
                      </m:f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=13,7 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84370E9-C350-46BB-A574-874FA4F365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243" y="2566603"/>
                <a:ext cx="2780056" cy="6705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0C98E99-8894-48B8-8ABD-E582875D610F}"/>
                  </a:ext>
                </a:extLst>
              </p:cNvPr>
              <p:cNvSpPr/>
              <p:nvPr/>
            </p:nvSpPr>
            <p:spPr>
              <a:xfrm>
                <a:off x="9303394" y="5143273"/>
                <a:ext cx="133786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fr-FR" sz="2000" i="1" dirty="0">
                          <a:sym typeface="Symbol"/>
                        </a:rPr>
                        <m:t>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0C98E99-8894-48B8-8ABD-E582875D61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3394" y="5143273"/>
                <a:ext cx="1337866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DEC53FE-430A-4232-A16E-70209B17974A}"/>
                  </a:ext>
                </a:extLst>
              </p:cNvPr>
              <p:cNvSpPr/>
              <p:nvPr/>
            </p:nvSpPr>
            <p:spPr>
              <a:xfrm>
                <a:off x="9303394" y="5478825"/>
                <a:ext cx="1415516" cy="6706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fr-FR" sz="2000" i="1" dirty="0"/>
                            <m:t>λ</m:t>
                          </m:r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DEC53FE-430A-4232-A16E-70209B1797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3394" y="5478825"/>
                <a:ext cx="1415516" cy="67069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1C08BCB-766D-4A5C-9E2E-CDF541870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260727"/>
              </p:ext>
            </p:extLst>
          </p:nvPr>
        </p:nvGraphicFramePr>
        <p:xfrm>
          <a:off x="9839898" y="2686199"/>
          <a:ext cx="18000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348633902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84189242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35847027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32826377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024380969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13882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16862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fr-FR" dirty="0"/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63214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fr-F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22014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52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8670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tpearcrim.e-monsite.com/medias/album/images/27161417image10-gif.gif">
            <a:extLst>
              <a:ext uri="{FF2B5EF4-FFF2-40B4-BE49-F238E27FC236}">
                <a16:creationId xmlns:a16="http://schemas.microsoft.com/office/drawing/2014/main" id="{C64E8A9C-549B-4A78-A975-EDF3F68BD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2476"/>
          <a:stretch/>
        </p:blipFill>
        <p:spPr bwMode="auto">
          <a:xfrm>
            <a:off x="745297" y="56269"/>
            <a:ext cx="10832413" cy="674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26984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09184" y="7978"/>
            <a:ext cx="2234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>
                <a:solidFill>
                  <a:srgbClr val="FF0000"/>
                </a:solidFill>
              </a:rPr>
              <a:t>Hydrogénoïde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903037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Est un ion monoatomique (un cation) qui possède qu'un seul électron (</a:t>
            </a:r>
            <a:r>
              <a:rPr lang="fr-FR" sz="2400" dirty="0" err="1"/>
              <a:t>exp</a:t>
            </a:r>
            <a:r>
              <a:rPr lang="fr-FR" sz="2400" dirty="0"/>
              <a:t> : He</a:t>
            </a:r>
            <a:r>
              <a:rPr lang="fr-FR" sz="2400" baseline="30000" dirty="0"/>
              <a:t>+</a:t>
            </a:r>
            <a:r>
              <a:rPr lang="fr-FR" sz="2400" dirty="0"/>
              <a:t>, Li</a:t>
            </a:r>
            <a:r>
              <a:rPr lang="fr-FR" sz="2400" baseline="30000" dirty="0"/>
              <a:t>2+ </a:t>
            </a:r>
            <a:r>
              <a:rPr lang="fr-FR" sz="2400" dirty="0"/>
              <a:t>,Be</a:t>
            </a:r>
            <a:r>
              <a:rPr lang="fr-FR" sz="2400" baseline="30000" dirty="0"/>
              <a:t>3+ </a:t>
            </a:r>
            <a:r>
              <a:rPr lang="fr-FR" sz="2400" dirty="0"/>
              <a:t>)</a:t>
            </a:r>
          </a:p>
        </p:txBody>
      </p:sp>
      <p:pic>
        <p:nvPicPr>
          <p:cNvPr id="1026" name="Picture 2" descr="http://news.psu.edu/sites/default/files/styles/threshold-992/public/iStock_000023736179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9" b="9537"/>
          <a:stretch/>
        </p:blipFill>
        <p:spPr bwMode="auto">
          <a:xfrm>
            <a:off x="99858" y="1743738"/>
            <a:ext cx="2274484" cy="181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lobalhealingcenter.com/natural-health/wp-content/uploads/2014/04/lithium-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4911"/>
            <a:ext cx="2328057" cy="176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t.depositphotos.com/3009505/3790/i/950/depositphotos_37900679-Helium-atom-on-white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71" y="1606856"/>
            <a:ext cx="2111360" cy="211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9670774" y="1770713"/>
            <a:ext cx="2274484" cy="1815352"/>
            <a:chOff x="9873974" y="1411941"/>
            <a:chExt cx="2274484" cy="1815352"/>
          </a:xfrm>
        </p:grpSpPr>
        <p:grpSp>
          <p:nvGrpSpPr>
            <p:cNvPr id="4" name="Groupe 3"/>
            <p:cNvGrpSpPr/>
            <p:nvPr/>
          </p:nvGrpSpPr>
          <p:grpSpPr>
            <a:xfrm>
              <a:off x="9873974" y="1411941"/>
              <a:ext cx="2274484" cy="1815352"/>
              <a:chOff x="9873974" y="1411941"/>
              <a:chExt cx="2274484" cy="1815352"/>
            </a:xfrm>
          </p:grpSpPr>
          <p:pic>
            <p:nvPicPr>
              <p:cNvPr id="10" name="Picture 2" descr="http://news.psu.edu/sites/default/files/styles/threshold-992/public/iStock_000023736179Small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649" b="9537"/>
              <a:stretch/>
            </p:blipFill>
            <p:spPr bwMode="auto">
              <a:xfrm>
                <a:off x="9873974" y="1411941"/>
                <a:ext cx="2274484" cy="18153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ZoneTexte 2"/>
              <p:cNvSpPr txBox="1"/>
              <p:nvPr/>
            </p:nvSpPr>
            <p:spPr>
              <a:xfrm>
                <a:off x="10928350" y="1806575"/>
                <a:ext cx="252000" cy="369332"/>
              </a:xfrm>
              <a:prstGeom prst="rect">
                <a:avLst/>
              </a:prstGeom>
              <a:solidFill>
                <a:srgbClr val="FF920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Consolas" panose="020B0609020204030204" pitchFamily="49" charset="0"/>
                    <a:cs typeface="Consolas" panose="020B0609020204030204" pitchFamily="49" charset="0"/>
                  </a:rPr>
                  <a:t>1</a:t>
                </a:r>
              </a:p>
            </p:txBody>
          </p:sp>
        </p:grpSp>
        <p:sp>
          <p:nvSpPr>
            <p:cNvPr id="13" name="ZoneTexte 12"/>
            <p:cNvSpPr txBox="1"/>
            <p:nvPr/>
          </p:nvSpPr>
          <p:spPr>
            <a:xfrm>
              <a:off x="11310925" y="1925645"/>
              <a:ext cx="119925" cy="108000"/>
            </a:xfrm>
            <a:prstGeom prst="rect">
              <a:avLst/>
            </a:prstGeom>
            <a:solidFill>
              <a:srgbClr val="FF9201"/>
            </a:solidFill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Consolas" panose="020B0609020204030204" pitchFamily="49" charset="0"/>
                  <a:cs typeface="Consolas" panose="020B0609020204030204" pitchFamily="49" charset="0"/>
                </a:rPr>
                <a:t>+</a:t>
              </a:r>
              <a:endParaRPr lang="fr-FR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7252631" y="1559684"/>
            <a:ext cx="2088000" cy="2088000"/>
            <a:chOff x="6947831" y="1102486"/>
            <a:chExt cx="2520000" cy="2520000"/>
          </a:xfrm>
        </p:grpSpPr>
        <p:pic>
          <p:nvPicPr>
            <p:cNvPr id="16" name="Picture 6" descr="http://st.depositphotos.com/3009505/3790/i/950/depositphotos_37900679-Helium-atom-on-white-backgroun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831" y="1102486"/>
              <a:ext cx="2520000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http://st.depositphotos.com/3009505/3790/i/950/depositphotos_37900679-Helium-atom-on-white-background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66" t="5236" r="10658" b="73900"/>
            <a:stretch/>
          </p:blipFill>
          <p:spPr bwMode="auto">
            <a:xfrm rot="16200000">
              <a:off x="7082645" y="1314598"/>
              <a:ext cx="575604" cy="598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e 1"/>
          <p:cNvGrpSpPr/>
          <p:nvPr/>
        </p:nvGrpSpPr>
        <p:grpSpPr>
          <a:xfrm>
            <a:off x="7252631" y="4150028"/>
            <a:ext cx="2088000" cy="2088000"/>
            <a:chOff x="7252631" y="4150028"/>
            <a:chExt cx="2088000" cy="2088000"/>
          </a:xfrm>
        </p:grpSpPr>
        <p:grpSp>
          <p:nvGrpSpPr>
            <p:cNvPr id="27" name="Groupe 26"/>
            <p:cNvGrpSpPr/>
            <p:nvPr/>
          </p:nvGrpSpPr>
          <p:grpSpPr>
            <a:xfrm>
              <a:off x="7252631" y="4150028"/>
              <a:ext cx="2088000" cy="2088000"/>
              <a:chOff x="6947831" y="1102486"/>
              <a:chExt cx="2520000" cy="2520000"/>
            </a:xfrm>
          </p:grpSpPr>
          <p:pic>
            <p:nvPicPr>
              <p:cNvPr id="28" name="Picture 6" descr="http://st.depositphotos.com/3009505/3790/i/950/depositphotos_37900679-Helium-atom-on-white-background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7831" y="1102486"/>
                <a:ext cx="2520000" cy="25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6" descr="http://st.depositphotos.com/3009505/3790/i/950/depositphotos_37900679-Helium-atom-on-white-background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6" t="5236" r="10658" b="73900"/>
              <a:stretch/>
            </p:blipFill>
            <p:spPr bwMode="auto">
              <a:xfrm rot="16200000">
                <a:off x="7091405" y="1305840"/>
                <a:ext cx="575604" cy="6156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" name="Groupe 18"/>
            <p:cNvGrpSpPr/>
            <p:nvPr/>
          </p:nvGrpSpPr>
          <p:grpSpPr>
            <a:xfrm>
              <a:off x="7819805" y="4717810"/>
              <a:ext cx="947991" cy="952439"/>
              <a:chOff x="7850611" y="4051300"/>
              <a:chExt cx="1028701" cy="1028700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32270" t="31788" r="30892" b="31373"/>
              <a:stretch/>
            </p:blipFill>
            <p:spPr>
              <a:xfrm>
                <a:off x="7850611" y="4051300"/>
                <a:ext cx="1028701" cy="1028700"/>
              </a:xfrm>
              <a:prstGeom prst="rect">
                <a:avLst/>
              </a:prstGeom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backgroundMark x1="15833" y1="14530" x2="15833" y2="1453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8175171" y="4399191"/>
                <a:ext cx="341451" cy="332915"/>
              </a:xfrm>
              <a:prstGeom prst="rect">
                <a:avLst/>
              </a:prstGeom>
            </p:spPr>
          </p:pic>
        </p:grpSp>
      </p:grpSp>
      <p:grpSp>
        <p:nvGrpSpPr>
          <p:cNvPr id="15" name="Groupe 14"/>
          <p:cNvGrpSpPr/>
          <p:nvPr/>
        </p:nvGrpSpPr>
        <p:grpSpPr>
          <a:xfrm>
            <a:off x="2437170" y="3909912"/>
            <a:ext cx="2571561" cy="2571561"/>
            <a:chOff x="2437170" y="3452714"/>
            <a:chExt cx="2571561" cy="2571561"/>
          </a:xfrm>
        </p:grpSpPr>
        <p:pic>
          <p:nvPicPr>
            <p:cNvPr id="1034" name="Picture 10" descr="http://st.depositphotos.com/3009505/3790/i/950/depositphotos_37900685-Lithium-atom-on-white-background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170" y="3452714"/>
              <a:ext cx="2571561" cy="2571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5400000">
              <a:off x="3542561" y="4581672"/>
              <a:ext cx="324000" cy="315901"/>
            </a:xfrm>
            <a:prstGeom prst="rect">
              <a:avLst/>
            </a:prstGeom>
          </p:spPr>
        </p:pic>
      </p:grpSp>
      <p:grpSp>
        <p:nvGrpSpPr>
          <p:cNvPr id="20" name="Groupe 19"/>
          <p:cNvGrpSpPr/>
          <p:nvPr/>
        </p:nvGrpSpPr>
        <p:grpSpPr>
          <a:xfrm>
            <a:off x="9670980" y="4295133"/>
            <a:ext cx="2328057" cy="1761564"/>
            <a:chOff x="9805450" y="3837935"/>
            <a:chExt cx="2328057" cy="1761564"/>
          </a:xfrm>
        </p:grpSpPr>
        <p:pic>
          <p:nvPicPr>
            <p:cNvPr id="32" name="Picture 4" descr="http://www.globalhealingcenter.com/natural-health/wp-content/uploads/2014/04/lithium-smal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5450" y="3837935"/>
              <a:ext cx="2328057" cy="1761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ZoneTexte 29"/>
            <p:cNvSpPr txBox="1"/>
            <p:nvPr/>
          </p:nvSpPr>
          <p:spPr>
            <a:xfrm>
              <a:off x="10877550" y="4222747"/>
              <a:ext cx="252000" cy="324000"/>
            </a:xfrm>
            <a:prstGeom prst="rect">
              <a:avLst/>
            </a:prstGeom>
            <a:solidFill>
              <a:srgbClr val="FE9006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Consolas" panose="020B0609020204030204" pitchFamily="49" charset="0"/>
                  <a:cs typeface="Consolas" panose="020B0609020204030204" pitchFamily="49" charset="0"/>
                </a:rPr>
                <a:t>1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11188680" y="4241794"/>
              <a:ext cx="119925" cy="108000"/>
            </a:xfrm>
            <a:prstGeom prst="rect">
              <a:avLst/>
            </a:prstGeom>
            <a:solidFill>
              <a:srgbClr val="FE9006"/>
            </a:solidFill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Consolas" panose="020B0609020204030204" pitchFamily="49" charset="0"/>
                  <a:cs typeface="Consolas" panose="020B0609020204030204" pitchFamily="49" charset="0"/>
                </a:rPr>
                <a:t>+</a:t>
              </a:r>
              <a:endParaRPr lang="fr-FR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11364895" y="4241786"/>
              <a:ext cx="119925" cy="108000"/>
            </a:xfrm>
            <a:prstGeom prst="rect">
              <a:avLst/>
            </a:prstGeom>
            <a:solidFill>
              <a:srgbClr val="FE9006"/>
            </a:solidFill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Consolas" panose="020B0609020204030204" pitchFamily="49" charset="0"/>
                  <a:cs typeface="Consolas" panose="020B0609020204030204" pitchFamily="49" charset="0"/>
                </a:rPr>
                <a:t>+</a:t>
              </a:r>
              <a:endParaRPr lang="fr-FR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sp>
        <p:nvSpPr>
          <p:cNvPr id="37" name="Flèche droite 36"/>
          <p:cNvSpPr/>
          <p:nvPr/>
        </p:nvSpPr>
        <p:spPr>
          <a:xfrm>
            <a:off x="5135123" y="4937070"/>
            <a:ext cx="2016000" cy="360000"/>
          </a:xfrm>
          <a:prstGeom prst="rightArrow">
            <a:avLst>
              <a:gd name="adj1" fmla="val 50000"/>
              <a:gd name="adj2" fmla="val 109133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8" name="Flèche droite 37"/>
          <p:cNvSpPr/>
          <p:nvPr/>
        </p:nvSpPr>
        <p:spPr>
          <a:xfrm>
            <a:off x="5071560" y="2432873"/>
            <a:ext cx="2016000" cy="360000"/>
          </a:xfrm>
          <a:prstGeom prst="rightArrow">
            <a:avLst>
              <a:gd name="adj1" fmla="val 50000"/>
              <a:gd name="adj2" fmla="val 109133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39360" y="1900364"/>
            <a:ext cx="1616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2"/>
                </a:solidFill>
              </a:rPr>
              <a:t>ionisation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78428" y="4491374"/>
            <a:ext cx="1616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2"/>
                </a:solidFill>
              </a:rPr>
              <a:t>ionisation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04583" y="500334"/>
            <a:ext cx="6149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dirty="0"/>
              <a:t>Définition : celui qui ressemble à l’hydrogène</a:t>
            </a:r>
          </a:p>
        </p:txBody>
      </p:sp>
    </p:spTree>
    <p:extLst>
      <p:ext uri="{BB962C8B-B14F-4D97-AF65-F5344CB8AC3E}">
        <p14:creationId xmlns:p14="http://schemas.microsoft.com/office/powerpoint/2010/main" val="681271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7" grpId="0" animBg="1"/>
      <p:bldP spid="38" grpId="0" animBg="1"/>
      <p:bldP spid="25" grpId="0"/>
      <p:bldP spid="40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7672571" y="2965267"/>
            <a:ext cx="3135807" cy="835742"/>
            <a:chOff x="712100" y="2860662"/>
            <a:chExt cx="3135807" cy="8357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712100" y="2860662"/>
                  <a:ext cx="1924822" cy="83574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FR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′=</m:t>
                        </m:r>
                        <m:f>
                          <m:fPr>
                            <m:ctrlPr>
                              <a:rPr lang="fr-FR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fr-FR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fr-FR" sz="2400" dirty="0">
                                    <a:solidFill>
                                      <a:schemeClr val="tx1"/>
                                    </a:solidFill>
                                    <a:sym typeface="Symbol"/>
                                  </a:rPr>
                                  <m:t></m:t>
                                </m:r>
                                <m: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fr-FR" sz="24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fr-FR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100" y="2860662"/>
                  <a:ext cx="1924822" cy="83574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2454577" y="2959472"/>
                  <a:ext cx="1393330" cy="72244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num>
                          <m:den>
                            <m:r>
                              <a:rPr lang="fr-FR" sz="24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r>
                          <a:rPr lang="fr-FR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(Å)</m:t>
                        </m:r>
                      </m:oMath>
                    </m:oMathPara>
                  </a14:m>
                  <a:endParaRPr lang="fr-FR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4577" y="2959472"/>
                  <a:ext cx="1393330" cy="72244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3909973"/>
                <a:ext cx="5369520" cy="929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400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2400" i="1" dirty="0">
                          <a:latin typeface="Cambria Math" panose="02040503050406030204" pitchFamily="18" charset="0"/>
                        </a:rPr>
                        <m:t> =−</m:t>
                      </m:r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4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fr-F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13,6 (</m:t>
                      </m:r>
                      <m:r>
                        <a:rPr lang="fr-F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fr-F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09973"/>
                <a:ext cx="5369520" cy="9296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e 14"/>
          <p:cNvGrpSpPr/>
          <p:nvPr/>
        </p:nvGrpSpPr>
        <p:grpSpPr>
          <a:xfrm>
            <a:off x="821831" y="2965267"/>
            <a:ext cx="3833942" cy="835742"/>
            <a:chOff x="712100" y="1094286"/>
            <a:chExt cx="3833942" cy="8357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712100" y="1094286"/>
                  <a:ext cx="1793953" cy="83574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fr-FR" sz="2400" dirty="0">
                                    <a:solidFill>
                                      <a:schemeClr val="tx1"/>
                                    </a:solidFill>
                                    <a:sym typeface="Symbol"/>
                                  </a:rPr>
                                  <m:t></m:t>
                                </m:r>
                                <m:r>
                                  <a:rPr lang="fr-FR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𝑚𝑒</m:t>
                                </m:r>
                              </m:e>
                              <m:sup>
                                <m:r>
                                  <a:rPr lang="fr-FR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fr-FR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100" y="1094286"/>
                  <a:ext cx="1793953" cy="83574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2363137" y="1300150"/>
                  <a:ext cx="2182905" cy="4800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FR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0,53</m:t>
                        </m:r>
                        <m:r>
                          <a:rPr lang="fr-FR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(Å)</m:t>
                        </m:r>
                      </m:oMath>
                    </m:oMathPara>
                  </a14:m>
                  <a:endParaRPr lang="fr-FR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3137" y="1300150"/>
                  <a:ext cx="2182905" cy="48000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r="-559" b="-1645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ectangle 13"/>
          <p:cNvSpPr/>
          <p:nvPr/>
        </p:nvSpPr>
        <p:spPr>
          <a:xfrm>
            <a:off x="1186007" y="0"/>
            <a:ext cx="3034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Cas de l’Hydrogène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89283" y="0"/>
            <a:ext cx="3576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>
                <a:solidFill>
                  <a:srgbClr val="FF0000"/>
                </a:solidFill>
              </a:rPr>
              <a:t>Cas de l’Hydrogénoïde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3809" y="4862852"/>
                <a:ext cx="5278817" cy="959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fr-FR" sz="2400" i="1" dirty="0">
                          <a:sym typeface="Symbol"/>
                        </a:rPr>
                        <m:t></m:t>
                      </m:r>
                      <m:r>
                        <a:rPr lang="fr-FR" sz="2400" i="1" dirty="0">
                          <a:latin typeface="Cambria Math" panose="02040503050406030204" pitchFamily="18" charset="0"/>
                          <a:sym typeface="Symbol"/>
                        </a:rPr>
                        <m:t>=13,6</m:t>
                      </m:r>
                      <m:d>
                        <m:dPr>
                          <m:begChr m:val="⌈"/>
                          <m:endChr m:val="⌉"/>
                          <m:ctrlPr>
                            <a:rPr lang="fr-FR" sz="2400" i="1" dirty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fr-FR" sz="24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m:rPr>
                              <m:nor/>
                            </m:rPr>
                            <a:rPr lang="fr-FR" sz="2400" dirty="0"/>
                            <m:t>−</m:t>
                          </m:r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FR" sz="24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9" y="4862852"/>
                <a:ext cx="5278817" cy="9599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394846" y="5851368"/>
                <a:ext cx="2616742" cy="922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fr-FR" sz="2400" i="1" dirty="0">
                              <a:solidFill>
                                <a:schemeClr val="tx1"/>
                              </a:solidFill>
                            </a:rPr>
                            <m:t>λ</m:t>
                          </m:r>
                        </m:den>
                      </m:f>
                      <m:r>
                        <a:rPr lang="fr-FR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fr-FR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fr-F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846" y="5851368"/>
                <a:ext cx="2616742" cy="92217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212904" y="4862756"/>
                <a:ext cx="6081985" cy="959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fr-FR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fr-FR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fr-FR" sz="2400" i="1" dirty="0" smtClean="0">
                          <a:solidFill>
                            <a:srgbClr val="FF0000"/>
                          </a:solidFill>
                          <a:sym typeface="Symbol"/>
                        </a:rPr>
                        <m:t></m:t>
                      </m:r>
                      <m:r>
                        <m:rPr>
                          <m:nor/>
                        </m:rPr>
                        <a:rPr lang="fr-FR" sz="2400" b="0" i="1" dirty="0" smtClean="0">
                          <a:solidFill>
                            <a:srgbClr val="FF0000"/>
                          </a:solidFill>
                          <a:sym typeface="Symbol"/>
                        </a:rPr>
                        <m:t> ′</m:t>
                      </m:r>
                      <m:r>
                        <a:rPr lang="fr-FR" sz="2400" i="1" dirty="0">
                          <a:latin typeface="Cambria Math" panose="02040503050406030204" pitchFamily="18" charset="0"/>
                          <a:sym typeface="Symbol"/>
                        </a:rPr>
                        <m:t>=13,6</m:t>
                      </m:r>
                      <m:sSup>
                        <m:sSupPr>
                          <m:ctrlP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fr-F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⌈"/>
                          <m:endChr m:val="⌉"/>
                          <m:ctrlPr>
                            <a:rPr lang="fr-FR" sz="2400" i="1" dirty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fr-FR" sz="24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m:rPr>
                              <m:nor/>
                            </m:rPr>
                            <a:rPr lang="fr-FR" sz="2400" dirty="0"/>
                            <m:t>−</m:t>
                          </m:r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FR" sz="24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904" y="4862756"/>
                <a:ext cx="6081985" cy="9599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621817" y="5851368"/>
                <a:ext cx="3075073" cy="922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fr-FR" sz="2400" i="1" dirty="0" smtClean="0">
                              <a:solidFill>
                                <a:srgbClr val="FF0000"/>
                              </a:solidFill>
                            </a:rPr>
                            <m:t>λ</m:t>
                          </m:r>
                          <m:r>
                            <a:rPr lang="fr-FR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fr-FR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sSup>
                        <m:sSupPr>
                          <m:ctrlP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fr-F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fr-FR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fr-F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817" y="5851368"/>
                <a:ext cx="3075073" cy="92217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595389" y="3922348"/>
                <a:ext cx="5564025" cy="929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fr-FR" sz="240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4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sz="2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fr-F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13,6 (</m:t>
                      </m:r>
                      <m:r>
                        <a:rPr lang="fr-F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fr-F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5389" y="3922348"/>
                <a:ext cx="5564025" cy="92967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0" y="1269246"/>
                <a:ext cx="2222275" cy="8962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69246"/>
                <a:ext cx="2222275" cy="896207"/>
              </a:xfrm>
              <a:prstGeom prst="rect">
                <a:avLst/>
              </a:prstGeom>
              <a:blipFill>
                <a:blip r:embed="rId12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D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e 36"/>
          <p:cNvGrpSpPr/>
          <p:nvPr/>
        </p:nvGrpSpPr>
        <p:grpSpPr>
          <a:xfrm>
            <a:off x="2244269" y="739761"/>
            <a:ext cx="2388938" cy="2052000"/>
            <a:chOff x="2472868" y="632184"/>
            <a:chExt cx="3188928" cy="2814101"/>
          </a:xfrm>
        </p:grpSpPr>
        <p:sp>
          <p:nvSpPr>
            <p:cNvPr id="25" name="Ellipse 24"/>
            <p:cNvSpPr/>
            <p:nvPr/>
          </p:nvSpPr>
          <p:spPr>
            <a:xfrm>
              <a:off x="2472868" y="632184"/>
              <a:ext cx="2815910" cy="281410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" name="Connecteur droit 25"/>
            <p:cNvCxnSpPr>
              <a:stCxn id="28" idx="6"/>
              <a:endCxn id="25" idx="6"/>
            </p:cNvCxnSpPr>
            <p:nvPr/>
          </p:nvCxnSpPr>
          <p:spPr>
            <a:xfrm flipV="1">
              <a:off x="4044461" y="2039235"/>
              <a:ext cx="1244317" cy="0"/>
            </a:xfrm>
            <a:prstGeom prst="line">
              <a:avLst/>
            </a:prstGeom>
            <a:ln w="12700" cap="sq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7" name="Groupe 26"/>
            <p:cNvGrpSpPr/>
            <p:nvPr/>
          </p:nvGrpSpPr>
          <p:grpSpPr>
            <a:xfrm>
              <a:off x="3387552" y="1930263"/>
              <a:ext cx="749360" cy="859160"/>
              <a:chOff x="6723508" y="5233279"/>
              <a:chExt cx="749360" cy="859160"/>
            </a:xfrm>
          </p:grpSpPr>
          <p:sp>
            <p:nvSpPr>
              <p:cNvPr id="28" name="Ellipse 27"/>
              <p:cNvSpPr/>
              <p:nvPr/>
            </p:nvSpPr>
            <p:spPr>
              <a:xfrm>
                <a:off x="7128417" y="5233279"/>
                <a:ext cx="252000" cy="25200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723508" y="5459314"/>
                <a:ext cx="749360" cy="6331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400" dirty="0">
                    <a:solidFill>
                      <a:srgbClr val="FF9201"/>
                    </a:solidFill>
                  </a:rPr>
                  <a:t>+ e</a:t>
                </a:r>
              </a:p>
            </p:txBody>
          </p:sp>
        </p:grpSp>
        <p:grpSp>
          <p:nvGrpSpPr>
            <p:cNvPr id="30" name="Groupe 29"/>
            <p:cNvGrpSpPr/>
            <p:nvPr/>
          </p:nvGrpSpPr>
          <p:grpSpPr>
            <a:xfrm>
              <a:off x="3753467" y="909639"/>
              <a:ext cx="1124348" cy="786012"/>
              <a:chOff x="7084792" y="4196540"/>
              <a:chExt cx="1124348" cy="786012"/>
            </a:xfrm>
          </p:grpSpPr>
          <p:cxnSp>
            <p:nvCxnSpPr>
              <p:cNvPr id="31" name="Connecteur droit 30"/>
              <p:cNvCxnSpPr/>
              <p:nvPr/>
            </p:nvCxnSpPr>
            <p:spPr>
              <a:xfrm flipV="1">
                <a:off x="7546493" y="4323428"/>
                <a:ext cx="662647" cy="659124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arrow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2" name="Rectangle 31"/>
              <p:cNvSpPr/>
              <p:nvPr/>
            </p:nvSpPr>
            <p:spPr>
              <a:xfrm>
                <a:off x="7084792" y="4196540"/>
                <a:ext cx="42992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400" b="1" i="1" dirty="0">
                    <a:solidFill>
                      <a:schemeClr val="accent1"/>
                    </a:solidFill>
                  </a:rPr>
                  <a:t>F</a:t>
                </a:r>
                <a:r>
                  <a:rPr lang="fr-FR" sz="2400" b="1" i="1" baseline="-25000" dirty="0">
                    <a:solidFill>
                      <a:schemeClr val="accent1"/>
                    </a:solidFill>
                  </a:rPr>
                  <a:t>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4428825" y="1998250"/>
                  <a:ext cx="36984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fr-FR" sz="2000" dirty="0"/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8825" y="1998250"/>
                  <a:ext cx="369845" cy="40011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1875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4" name="Groupe 33"/>
            <p:cNvGrpSpPr/>
            <p:nvPr/>
          </p:nvGrpSpPr>
          <p:grpSpPr>
            <a:xfrm>
              <a:off x="4797223" y="843000"/>
              <a:ext cx="864573" cy="633125"/>
              <a:chOff x="8131503" y="4138049"/>
              <a:chExt cx="864573" cy="633125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8325889" y="4138049"/>
                <a:ext cx="670187" cy="6331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400" dirty="0"/>
                  <a:t>- e</a:t>
                </a:r>
              </a:p>
            </p:txBody>
          </p:sp>
          <p:sp>
            <p:nvSpPr>
              <p:cNvPr id="36" name="Ellipse 35"/>
              <p:cNvSpPr/>
              <p:nvPr/>
            </p:nvSpPr>
            <p:spPr>
              <a:xfrm>
                <a:off x="8131503" y="4213515"/>
                <a:ext cx="192222" cy="19748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9726280" y="1334227"/>
                <a:ext cx="2518831" cy="8962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fr-FR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fr-F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fr-FR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FR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6280" y="1334227"/>
                <a:ext cx="2518831" cy="896207"/>
              </a:xfrm>
              <a:prstGeom prst="rect">
                <a:avLst/>
              </a:prstGeom>
              <a:blipFill>
                <a:blip r:embed="rId14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fr-D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e 56"/>
          <p:cNvGrpSpPr/>
          <p:nvPr/>
        </p:nvGrpSpPr>
        <p:grpSpPr>
          <a:xfrm>
            <a:off x="7440513" y="756331"/>
            <a:ext cx="2388938" cy="2052000"/>
            <a:chOff x="7440513" y="756331"/>
            <a:chExt cx="2388938" cy="2052000"/>
          </a:xfrm>
        </p:grpSpPr>
        <p:grpSp>
          <p:nvGrpSpPr>
            <p:cNvPr id="56" name="Groupe 55"/>
            <p:cNvGrpSpPr/>
            <p:nvPr/>
          </p:nvGrpSpPr>
          <p:grpSpPr>
            <a:xfrm>
              <a:off x="7440513" y="756331"/>
              <a:ext cx="2388938" cy="2052000"/>
              <a:chOff x="7440513" y="756331"/>
              <a:chExt cx="2388938" cy="2052000"/>
            </a:xfrm>
          </p:grpSpPr>
          <p:grpSp>
            <p:nvGrpSpPr>
              <p:cNvPr id="39" name="Groupe 38"/>
              <p:cNvGrpSpPr/>
              <p:nvPr/>
            </p:nvGrpSpPr>
            <p:grpSpPr>
              <a:xfrm>
                <a:off x="7440513" y="756331"/>
                <a:ext cx="2388938" cy="2052000"/>
                <a:chOff x="2472868" y="632184"/>
                <a:chExt cx="3188928" cy="2814101"/>
              </a:xfrm>
            </p:grpSpPr>
            <p:sp>
              <p:nvSpPr>
                <p:cNvPr id="40" name="Ellipse 39"/>
                <p:cNvSpPr/>
                <p:nvPr/>
              </p:nvSpPr>
              <p:spPr>
                <a:xfrm>
                  <a:off x="2472868" y="632184"/>
                  <a:ext cx="2815910" cy="281410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41" name="Connecteur droit 40"/>
                <p:cNvCxnSpPr>
                  <a:stCxn id="50" idx="0"/>
                  <a:endCxn id="40" idx="6"/>
                </p:cNvCxnSpPr>
                <p:nvPr/>
              </p:nvCxnSpPr>
              <p:spPr>
                <a:xfrm>
                  <a:off x="3936412" y="2022468"/>
                  <a:ext cx="1352366" cy="16767"/>
                </a:xfrm>
                <a:prstGeom prst="line">
                  <a:avLst/>
                </a:prstGeom>
                <a:ln w="12700" cap="sq"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42" name="Groupe 41"/>
                <p:cNvGrpSpPr/>
                <p:nvPr/>
              </p:nvGrpSpPr>
              <p:grpSpPr>
                <a:xfrm>
                  <a:off x="2883805" y="1681687"/>
                  <a:ext cx="1178607" cy="633125"/>
                  <a:chOff x="6219761" y="4984703"/>
                  <a:chExt cx="1178607" cy="633125"/>
                </a:xfrm>
              </p:grpSpPr>
              <p:sp>
                <p:nvSpPr>
                  <p:cNvPr id="50" name="Ellipse 49"/>
                  <p:cNvSpPr/>
                  <p:nvPr/>
                </p:nvSpPr>
                <p:spPr>
                  <a:xfrm>
                    <a:off x="7146368" y="5325484"/>
                    <a:ext cx="252000" cy="252001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1" name="Rectangle 50"/>
                  <p:cNvSpPr/>
                  <p:nvPr/>
                </p:nvSpPr>
                <p:spPr>
                  <a:xfrm>
                    <a:off x="6219761" y="4984703"/>
                    <a:ext cx="749360" cy="63312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2400" dirty="0">
                        <a:solidFill>
                          <a:srgbClr val="FF9201"/>
                        </a:solidFill>
                      </a:rPr>
                      <a:t>+ e</a:t>
                    </a:r>
                  </a:p>
                </p:txBody>
              </p:sp>
            </p:grpSp>
            <p:grpSp>
              <p:nvGrpSpPr>
                <p:cNvPr id="43" name="Groupe 42"/>
                <p:cNvGrpSpPr/>
                <p:nvPr/>
              </p:nvGrpSpPr>
              <p:grpSpPr>
                <a:xfrm>
                  <a:off x="3753467" y="909639"/>
                  <a:ext cx="1124348" cy="786012"/>
                  <a:chOff x="7084792" y="4196540"/>
                  <a:chExt cx="1124348" cy="786012"/>
                </a:xfrm>
              </p:grpSpPr>
              <p:cxnSp>
                <p:nvCxnSpPr>
                  <p:cNvPr id="48" name="Connecteur droit 47"/>
                  <p:cNvCxnSpPr/>
                  <p:nvPr/>
                </p:nvCxnSpPr>
                <p:spPr>
                  <a:xfrm flipV="1">
                    <a:off x="7546493" y="4323428"/>
                    <a:ext cx="662647" cy="659124"/>
                  </a:xfrm>
                  <a:prstGeom prst="line">
                    <a:avLst/>
                  </a:prstGeom>
                  <a:ln w="38100">
                    <a:solidFill>
                      <a:srgbClr val="0070C0"/>
                    </a:solidFill>
                    <a:headEnd type="arrow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Rectangle 48"/>
                  <p:cNvSpPr/>
                  <p:nvPr/>
                </p:nvSpPr>
                <p:spPr>
                  <a:xfrm>
                    <a:off x="7084792" y="4196540"/>
                    <a:ext cx="680886" cy="63312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2400" b="1" i="1" dirty="0">
                        <a:solidFill>
                          <a:schemeClr val="accent1"/>
                        </a:solidFill>
                      </a:rPr>
                      <a:t>F’</a:t>
                    </a:r>
                    <a:r>
                      <a:rPr lang="fr-FR" sz="2400" b="1" i="1" baseline="-25000" dirty="0">
                        <a:solidFill>
                          <a:schemeClr val="accent1"/>
                        </a:solidFill>
                      </a:rPr>
                      <a:t>1</a:t>
                    </a: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Rectangle 43"/>
                    <p:cNvSpPr/>
                    <p:nvPr/>
                  </p:nvSpPr>
                  <p:spPr>
                    <a:xfrm>
                      <a:off x="4392925" y="2035133"/>
                      <a:ext cx="573896" cy="54870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200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oMath>
                        </m:oMathPara>
                      </a14:m>
                      <a:endParaRPr lang="fr-FR" sz="2000" dirty="0"/>
                    </a:p>
                  </p:txBody>
                </p:sp>
              </mc:Choice>
              <mc:Fallback xmlns="">
                <p:sp>
                  <p:nvSpPr>
                    <p:cNvPr id="44" name="Rectangle 4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392925" y="2035133"/>
                      <a:ext cx="573896" cy="548709"/>
                    </a:xfrm>
                    <a:prstGeom prst="rect">
                      <a:avLst/>
                    </a:prstGeom>
                    <a:blipFill rotWithShape="0"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45" name="Groupe 44"/>
                <p:cNvGrpSpPr/>
                <p:nvPr/>
              </p:nvGrpSpPr>
              <p:grpSpPr>
                <a:xfrm>
                  <a:off x="4779273" y="843000"/>
                  <a:ext cx="882523" cy="633125"/>
                  <a:chOff x="8113553" y="4138049"/>
                  <a:chExt cx="882523" cy="633125"/>
                </a:xfrm>
              </p:grpSpPr>
              <p:sp>
                <p:nvSpPr>
                  <p:cNvPr id="46" name="Rectangle 45"/>
                  <p:cNvSpPr/>
                  <p:nvPr/>
                </p:nvSpPr>
                <p:spPr>
                  <a:xfrm>
                    <a:off x="8325889" y="4138049"/>
                    <a:ext cx="670187" cy="63312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2400" dirty="0"/>
                      <a:t>- e</a:t>
                    </a:r>
                  </a:p>
                </p:txBody>
              </p:sp>
              <p:sp>
                <p:nvSpPr>
                  <p:cNvPr id="47" name="Ellipse 46"/>
                  <p:cNvSpPr/>
                  <p:nvPr/>
                </p:nvSpPr>
                <p:spPr>
                  <a:xfrm>
                    <a:off x="8113553" y="4231957"/>
                    <a:ext cx="192222" cy="197481"/>
                  </a:xfrm>
                  <a:prstGeom prst="ellips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0">
                    <a:schemeClr val="dk1"/>
                  </a:lnRef>
                  <a:fillRef idx="3">
                    <a:schemeClr val="dk1"/>
                  </a:fillRef>
                  <a:effectRef idx="3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sp>
            <p:nvSpPr>
              <p:cNvPr id="53" name="Ellipse 52"/>
              <p:cNvSpPr/>
              <p:nvPr/>
            </p:nvSpPr>
            <p:spPr>
              <a:xfrm>
                <a:off x="8352868" y="1640119"/>
                <a:ext cx="188782" cy="183755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8138337" y="1925748"/>
              <a:ext cx="561372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>
                  <a:solidFill>
                    <a:srgbClr val="FF9201"/>
                  </a:solidFill>
                </a:rPr>
                <a:t>+ 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6462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7" grpId="0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4412" y="215012"/>
            <a:ext cx="7994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Hiragino Sans W7" panose="020B0400000000000000" pitchFamily="34" charset="-128"/>
                <a:ea typeface="Hiragino Sans W7" panose="020B0400000000000000" pitchFamily="34" charset="-128"/>
                <a:cs typeface="Arial" panose="020B0604020202020204" pitchFamily="34" charset="0"/>
              </a:rPr>
              <a:t>CONSTITUTION DE L’ATOME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938175"/>
            <a:ext cx="1289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Un atome (du grec ancien, </a:t>
            </a:r>
            <a:r>
              <a:rPr lang="el-GR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[</a:t>
            </a:r>
            <a:r>
              <a:rPr lang="fr-FR" sz="2000" dirty="0" err="1">
                <a:latin typeface="Hiragino Sans W4" panose="020B0400000000000000" pitchFamily="34" charset="-128"/>
                <a:ea typeface="Hiragino Sans W4" panose="020B0400000000000000" pitchFamily="34" charset="-128"/>
              </a:rPr>
              <a:t>átomos</a:t>
            </a:r>
            <a:r>
              <a:rPr lang="fr-FR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]) : unité indivisible.</a:t>
            </a:r>
          </a:p>
          <a:p>
            <a:pPr algn="ctr"/>
            <a:r>
              <a:rPr lang="fr-FR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C’est la plus petite partie d'un corps simple.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Un atome est constitué d'un </a:t>
            </a:r>
            <a:r>
              <a:rPr lang="fr-FR" sz="20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noyau</a:t>
            </a:r>
            <a:r>
              <a:rPr lang="fr-FR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autour duquel gravitent des </a:t>
            </a:r>
            <a:r>
              <a:rPr lang="fr-FR" sz="20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électrons</a:t>
            </a:r>
            <a:r>
              <a:rPr lang="fr-FR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.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2116532" y="2309632"/>
            <a:ext cx="6924101" cy="1384995"/>
            <a:chOff x="1881809" y="2062100"/>
            <a:chExt cx="5794898" cy="1384995"/>
          </a:xfrm>
        </p:grpSpPr>
        <p:sp>
          <p:nvSpPr>
            <p:cNvPr id="6" name="Ellipse 5"/>
            <p:cNvSpPr/>
            <p:nvPr/>
          </p:nvSpPr>
          <p:spPr>
            <a:xfrm>
              <a:off x="1881809" y="2146524"/>
              <a:ext cx="223071" cy="252000"/>
            </a:xfrm>
            <a:prstGeom prst="ellipse">
              <a:avLst/>
            </a:prstGeom>
            <a:solidFill>
              <a:srgbClr val="8D3CBE"/>
            </a:solidFill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08079" y="2062100"/>
              <a:ext cx="536862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Électron (</a:t>
              </a:r>
              <a:r>
                <a:rPr lang="fr-FR" sz="2400" dirty="0" err="1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elektros</a:t>
              </a:r>
              <a:r>
                <a:rPr lang="fr-FR" sz="2400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) </a:t>
              </a:r>
              <a:r>
                <a:rPr lang="fr-FR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, chargé négativement (-)</a:t>
              </a:r>
            </a:p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Masse : m</a:t>
              </a:r>
              <a:r>
                <a:rPr lang="fr-FR" sz="2000" baseline="-25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e</a:t>
              </a:r>
              <a:r>
                <a:rPr lang="fr-FR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= 9,1094 . 10 </a:t>
              </a:r>
              <a:r>
                <a:rPr lang="fr-FR" sz="2000" b="1" baseline="30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-31</a:t>
              </a:r>
              <a:r>
                <a:rPr lang="fr-FR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 </a:t>
              </a:r>
              <a:r>
                <a:rPr lang="fr-FR" sz="2000" i="1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Kg</a:t>
              </a:r>
            </a:p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Charge : </a:t>
              </a:r>
              <a:r>
                <a:rPr lang="fr-FR" sz="2000" dirty="0" err="1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q</a:t>
              </a:r>
              <a:r>
                <a:rPr lang="fr-FR" sz="2000" baseline="-25000" dirty="0" err="1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e</a:t>
              </a:r>
              <a:r>
                <a:rPr lang="fr-FR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= - 1,602 . 10 </a:t>
              </a:r>
              <a:r>
                <a:rPr lang="fr-FR" sz="2000" b="1" baseline="30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-19</a:t>
              </a:r>
              <a:r>
                <a:rPr lang="fr-FR" sz="2000" b="1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 </a:t>
              </a:r>
              <a:r>
                <a:rPr lang="fr-FR" sz="2000" i="1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Coulomb</a:t>
              </a:r>
              <a:r>
                <a:rPr lang="fr-FR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  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1648410" y="3744413"/>
            <a:ext cx="7787767" cy="2450738"/>
            <a:chOff x="1326525" y="3345637"/>
            <a:chExt cx="6597300" cy="2450738"/>
          </a:xfrm>
        </p:grpSpPr>
        <p:grpSp>
          <p:nvGrpSpPr>
            <p:cNvPr id="12" name="Groupe 11"/>
            <p:cNvGrpSpPr/>
            <p:nvPr/>
          </p:nvGrpSpPr>
          <p:grpSpPr>
            <a:xfrm>
              <a:off x="1822424" y="3415977"/>
              <a:ext cx="6101401" cy="1015663"/>
              <a:chOff x="1822424" y="3415977"/>
              <a:chExt cx="6101401" cy="1015663"/>
            </a:xfrm>
          </p:grpSpPr>
          <p:sp>
            <p:nvSpPr>
              <p:cNvPr id="11" name="Ellipse 10"/>
              <p:cNvSpPr/>
              <p:nvPr/>
            </p:nvSpPr>
            <p:spPr>
              <a:xfrm>
                <a:off x="1822424" y="3491409"/>
                <a:ext cx="225795" cy="252000"/>
              </a:xfrm>
              <a:prstGeom prst="ellipse">
                <a:avLst/>
              </a:prstGeom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 prstMaterial="softEdge">
                <a:bevelT w="127000" h="1270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 dirty="0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881809" y="3415977"/>
                <a:ext cx="6042016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Proton (</a:t>
                </a:r>
                <a:r>
                  <a:rPr lang="fr-FR" sz="2000" dirty="0" err="1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prótos</a:t>
                </a:r>
                <a:r>
                  <a:rPr lang="fr-FR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: premier), chargé positivement (+)</a:t>
                </a:r>
              </a:p>
              <a:p>
                <a:pPr marL="342900" indent="-342900" algn="ctr">
                  <a:buFont typeface="Arial" panose="020B0604020202020204" pitchFamily="34" charset="0"/>
                  <a:buChar char="•"/>
                </a:pPr>
                <a:r>
                  <a:rPr lang="fr-FR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Masse : </a:t>
                </a:r>
                <a:r>
                  <a:rPr lang="fr-FR" sz="2000" dirty="0" err="1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m</a:t>
                </a:r>
                <a:r>
                  <a:rPr lang="fr-FR" sz="2000" baseline="-25000" dirty="0" err="1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p</a:t>
                </a:r>
                <a:r>
                  <a:rPr lang="fr-FR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= 1836 m</a:t>
                </a:r>
                <a:r>
                  <a:rPr lang="fr-FR" sz="2000" baseline="-25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e</a:t>
                </a:r>
                <a:r>
                  <a:rPr lang="fr-FR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= 1,6726 . 10 </a:t>
                </a:r>
                <a:r>
                  <a:rPr lang="fr-FR" sz="2000" b="1" baseline="30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-27 </a:t>
                </a:r>
                <a:r>
                  <a:rPr lang="fr-FR" sz="2000" b="1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</a:t>
                </a:r>
                <a:r>
                  <a:rPr lang="fr-FR" sz="2000" i="1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Kg</a:t>
                </a:r>
              </a:p>
              <a:p>
                <a:pPr marL="342900" indent="-342900" algn="ctr">
                  <a:buFont typeface="Arial" panose="020B0604020202020204" pitchFamily="34" charset="0"/>
                  <a:buChar char="•"/>
                </a:pPr>
                <a:r>
                  <a:rPr lang="fr-FR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Charge : </a:t>
                </a:r>
                <a:r>
                  <a:rPr lang="fr-FR" sz="2000" dirty="0" err="1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q</a:t>
                </a:r>
                <a:r>
                  <a:rPr lang="fr-FR" sz="2000" baseline="-25000" dirty="0" err="1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p</a:t>
                </a:r>
                <a:r>
                  <a:rPr lang="fr-FR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= - </a:t>
                </a:r>
                <a:r>
                  <a:rPr lang="fr-FR" sz="2000" dirty="0" err="1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q</a:t>
                </a:r>
                <a:r>
                  <a:rPr lang="fr-FR" sz="2000" baseline="-25000" dirty="0" err="1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e</a:t>
                </a:r>
                <a:r>
                  <a:rPr lang="fr-FR" sz="2000" baseline="-25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</a:t>
                </a:r>
                <a:r>
                  <a:rPr lang="fr-FR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= + 1,602 . 10 </a:t>
                </a:r>
                <a:r>
                  <a:rPr lang="fr-FR" sz="2000" b="1" baseline="30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-19</a:t>
                </a:r>
                <a:r>
                  <a:rPr lang="fr-FR" sz="2000" b="1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 </a:t>
                </a:r>
                <a:r>
                  <a:rPr lang="fr-FR" sz="2000" i="1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Coulomb</a:t>
                </a:r>
                <a:r>
                  <a:rPr lang="fr-FR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</a:t>
                </a:r>
              </a:p>
            </p:txBody>
          </p:sp>
        </p:grpSp>
        <p:grpSp>
          <p:nvGrpSpPr>
            <p:cNvPr id="15" name="Groupe 14"/>
            <p:cNvGrpSpPr/>
            <p:nvPr/>
          </p:nvGrpSpPr>
          <p:grpSpPr>
            <a:xfrm>
              <a:off x="1881809" y="4780712"/>
              <a:ext cx="5952667" cy="1015663"/>
              <a:chOff x="1881809" y="4780712"/>
              <a:chExt cx="5952667" cy="1015663"/>
            </a:xfrm>
          </p:grpSpPr>
          <p:sp>
            <p:nvSpPr>
              <p:cNvPr id="10" name="Ellipse 9"/>
              <p:cNvSpPr/>
              <p:nvPr/>
            </p:nvSpPr>
            <p:spPr>
              <a:xfrm>
                <a:off x="1881809" y="4885545"/>
                <a:ext cx="322564" cy="360000"/>
              </a:xfrm>
              <a:prstGeom prst="ellipse">
                <a:avLst/>
              </a:prstGeom>
              <a:solidFill>
                <a:srgbClr val="0070C0"/>
              </a:solidFill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  <a:softEdge rad="0"/>
              </a:effectLst>
              <a:scene3d>
                <a:camera prst="orthographicFront"/>
                <a:lightRig rig="threePt" dir="t"/>
              </a:scene3d>
              <a:sp3d>
                <a:bevelT w="177800" h="177800"/>
              </a:sp3d>
            </p:spPr>
            <p:style>
              <a:lnRef idx="0">
                <a:schemeClr val="accent2"/>
              </a:lnRef>
              <a:fillRef idx="1003">
                <a:schemeClr val="lt1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Hiragino Sans W4" panose="020B0400000000000000" pitchFamily="34" charset="-128"/>
                  <a:ea typeface="Hiragino Sans W4" panose="020B0400000000000000" pitchFamily="34" charset="-128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390583" y="4780712"/>
                <a:ext cx="54438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Neutron (neutre), charge neutre</a:t>
                </a:r>
              </a:p>
              <a:p>
                <a:pPr marL="342900" indent="-342900" algn="ctr">
                  <a:buFont typeface="Arial" panose="020B0604020202020204" pitchFamily="34" charset="0"/>
                  <a:buChar char="•"/>
                </a:pPr>
                <a:r>
                  <a:rPr lang="fr-FR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Masse : m</a:t>
                </a:r>
                <a:r>
                  <a:rPr lang="fr-FR" sz="2000" baseline="-25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n</a:t>
                </a:r>
                <a:r>
                  <a:rPr lang="fr-FR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= 1839 m</a:t>
                </a:r>
                <a:r>
                  <a:rPr lang="fr-FR" sz="2000" baseline="-25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e</a:t>
                </a:r>
                <a:r>
                  <a:rPr lang="fr-FR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= 1,6749 . 10 </a:t>
                </a:r>
                <a:r>
                  <a:rPr lang="fr-FR" sz="2000" b="1" baseline="30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-27 </a:t>
                </a:r>
                <a:r>
                  <a:rPr lang="fr-FR" sz="2000" b="1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</a:t>
                </a:r>
                <a:r>
                  <a:rPr lang="fr-FR" sz="2000" i="1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Kg</a:t>
                </a:r>
              </a:p>
              <a:p>
                <a:pPr marL="342900" indent="-342900" algn="ctr">
                  <a:buFont typeface="Arial" panose="020B0604020202020204" pitchFamily="34" charset="0"/>
                  <a:buChar char="•"/>
                </a:pPr>
                <a:r>
                  <a:rPr lang="fr-FR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Charge : </a:t>
                </a:r>
                <a:r>
                  <a:rPr lang="fr-FR" sz="2000" dirty="0" err="1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q</a:t>
                </a:r>
                <a:r>
                  <a:rPr lang="fr-FR" sz="2000" baseline="-25000" dirty="0" err="1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n</a:t>
                </a:r>
                <a:r>
                  <a:rPr lang="fr-FR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= 0  </a:t>
                </a:r>
                <a:r>
                  <a:rPr lang="fr-FR" sz="2000" i="1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Coulomb</a:t>
                </a:r>
                <a:r>
                  <a:rPr lang="fr-FR" sz="20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 (nul)</a:t>
                </a:r>
              </a:p>
            </p:txBody>
          </p:sp>
        </p:grpSp>
        <p:sp>
          <p:nvSpPr>
            <p:cNvPr id="8" name="Accolade ouvrante 7"/>
            <p:cNvSpPr/>
            <p:nvPr/>
          </p:nvSpPr>
          <p:spPr>
            <a:xfrm>
              <a:off x="1326525" y="3345637"/>
              <a:ext cx="399474" cy="2342721"/>
            </a:xfrm>
            <a:prstGeom prst="leftBrace">
              <a:avLst>
                <a:gd name="adj1" fmla="val 68044"/>
                <a:gd name="adj2" fmla="val 46259"/>
              </a:avLst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-130099" y="4383247"/>
            <a:ext cx="20315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Noyau</a:t>
            </a:r>
          </a:p>
          <a:p>
            <a:pPr algn="ctr"/>
            <a:r>
              <a:rPr lang="fr-FR" sz="20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=</a:t>
            </a:r>
          </a:p>
          <a:p>
            <a:pPr algn="ctr"/>
            <a:r>
              <a:rPr lang="fr-FR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Les Nucléons</a:t>
            </a:r>
          </a:p>
        </p:txBody>
      </p:sp>
      <p:pic>
        <p:nvPicPr>
          <p:cNvPr id="1025" name="Picture 1" descr="page5image58499408">
            <a:extLst>
              <a:ext uri="{FF2B5EF4-FFF2-40B4-BE49-F238E27FC236}">
                <a16:creationId xmlns:a16="http://schemas.microsoft.com/office/drawing/2014/main" id="{E67C327D-5F02-3649-B9CB-7C75D4616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153" y="3605810"/>
            <a:ext cx="2976688" cy="2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229912"/>
      </p:ext>
    </p:extLst>
  </p:cSld>
  <p:clrMapOvr>
    <a:masterClrMapping/>
  </p:clrMapOvr>
  <p:transition spd="slow" advTm="2139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13651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L’électron est le responsable des émission (spectre des raies), ce dernier est séparé du noyau par d’autre électrons, qui vont formés comme une barrière </a:t>
            </a:r>
            <a:r>
              <a:rPr lang="fr-FR" sz="2400" dirty="0">
                <a:solidFill>
                  <a:srgbClr val="FF0000"/>
                </a:solidFill>
              </a:rPr>
              <a:t>(effet d’écran)</a:t>
            </a:r>
            <a:r>
              <a:rPr lang="fr-FR" sz="2400" dirty="0"/>
              <a:t>, par la suite, la force d’attraction  sera plus faible qu’un modèle monoélectronique </a:t>
            </a:r>
            <a:r>
              <a:rPr lang="fr-FR" sz="2400" dirty="0">
                <a:solidFill>
                  <a:srgbClr val="FF0000"/>
                </a:solidFill>
              </a:rPr>
              <a:t>(effet de Zeeman)</a:t>
            </a:r>
          </a:p>
        </p:txBody>
      </p:sp>
      <p:sp>
        <p:nvSpPr>
          <p:cNvPr id="5" name="Rectangle 4"/>
          <p:cNvSpPr/>
          <p:nvPr/>
        </p:nvSpPr>
        <p:spPr>
          <a:xfrm>
            <a:off x="4133655" y="7978"/>
            <a:ext cx="3785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>
                <a:solidFill>
                  <a:srgbClr val="FF0000"/>
                </a:solidFill>
              </a:rPr>
              <a:t>Atome polyélectronique</a:t>
            </a:r>
          </a:p>
        </p:txBody>
      </p:sp>
      <p:grpSp>
        <p:nvGrpSpPr>
          <p:cNvPr id="71" name="Groupe 70"/>
          <p:cNvGrpSpPr/>
          <p:nvPr/>
        </p:nvGrpSpPr>
        <p:grpSpPr>
          <a:xfrm>
            <a:off x="-2852715" y="1046440"/>
            <a:ext cx="6739033" cy="6480000"/>
            <a:chOff x="-2881743" y="1075468"/>
            <a:chExt cx="6739033" cy="6480000"/>
          </a:xfrm>
        </p:grpSpPr>
        <p:grpSp>
          <p:nvGrpSpPr>
            <p:cNvPr id="48" name="Groupe 47"/>
            <p:cNvGrpSpPr/>
            <p:nvPr/>
          </p:nvGrpSpPr>
          <p:grpSpPr>
            <a:xfrm>
              <a:off x="-2881743" y="1075468"/>
              <a:ext cx="6480000" cy="6480000"/>
              <a:chOff x="-2881743" y="1075468"/>
              <a:chExt cx="6480000" cy="6480000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0" y="3946500"/>
                <a:ext cx="720000" cy="720000"/>
              </a:xfrm>
              <a:prstGeom prst="ellipse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3200" dirty="0"/>
                  <a:t>Z</a:t>
                </a:r>
                <a:endParaRPr lang="fr-FR" dirty="0"/>
              </a:p>
            </p:txBody>
          </p:sp>
          <p:sp>
            <p:nvSpPr>
              <p:cNvPr id="8" name="Arc 7"/>
              <p:cNvSpPr/>
              <p:nvPr/>
            </p:nvSpPr>
            <p:spPr>
              <a:xfrm>
                <a:off x="-1261743" y="2695468"/>
                <a:ext cx="3240000" cy="3240000"/>
              </a:xfrm>
              <a:prstGeom prst="arc">
                <a:avLst>
                  <a:gd name="adj1" fmla="val 15421497"/>
                  <a:gd name="adj2" fmla="val 6242124"/>
                </a:avLst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948537" y="5716200"/>
                <a:ext cx="180000" cy="18000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Ellipse 9"/>
              <p:cNvSpPr/>
              <p:nvPr/>
            </p:nvSpPr>
            <p:spPr>
              <a:xfrm>
                <a:off x="1899419" y="4185749"/>
                <a:ext cx="180000" cy="18000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Arc 10"/>
              <p:cNvSpPr/>
              <p:nvPr/>
            </p:nvSpPr>
            <p:spPr>
              <a:xfrm>
                <a:off x="-2881743" y="1075468"/>
                <a:ext cx="6480000" cy="6480000"/>
              </a:xfrm>
              <a:prstGeom prst="arc">
                <a:avLst>
                  <a:gd name="adj1" fmla="val 18528056"/>
                  <a:gd name="adj2" fmla="val 3109014"/>
                </a:avLst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Ellipse 11"/>
              <p:cNvSpPr/>
              <p:nvPr/>
            </p:nvSpPr>
            <p:spPr>
              <a:xfrm>
                <a:off x="3221698" y="5642945"/>
                <a:ext cx="180000" cy="18000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Ellipse 12"/>
              <p:cNvSpPr/>
              <p:nvPr/>
            </p:nvSpPr>
            <p:spPr>
              <a:xfrm>
                <a:off x="3181681" y="2774901"/>
                <a:ext cx="180000" cy="18000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5" name="Connecteur droit avec flèche 14"/>
              <p:cNvCxnSpPr/>
              <p:nvPr/>
            </p:nvCxnSpPr>
            <p:spPr>
              <a:xfrm flipV="1">
                <a:off x="1210309" y="2864901"/>
                <a:ext cx="1908000" cy="2984"/>
              </a:xfrm>
              <a:prstGeom prst="straightConnector1">
                <a:avLst/>
              </a:prstGeom>
              <a:ln w="28575"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/>
              <p:cNvCxnSpPr/>
              <p:nvPr/>
            </p:nvCxnSpPr>
            <p:spPr>
              <a:xfrm flipV="1">
                <a:off x="2067127" y="2958746"/>
                <a:ext cx="1128622" cy="1239295"/>
              </a:xfrm>
              <a:prstGeom prst="straightConnector1">
                <a:avLst/>
              </a:prstGeom>
              <a:ln w="28575"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avec flèche 16"/>
              <p:cNvCxnSpPr/>
              <p:nvPr/>
            </p:nvCxnSpPr>
            <p:spPr>
              <a:xfrm flipV="1">
                <a:off x="1184809" y="5732945"/>
                <a:ext cx="2016000" cy="73255"/>
              </a:xfrm>
              <a:prstGeom prst="straightConnector1">
                <a:avLst/>
              </a:prstGeom>
              <a:ln w="28575"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/>
              <p:cNvCxnSpPr/>
              <p:nvPr/>
            </p:nvCxnSpPr>
            <p:spPr>
              <a:xfrm>
                <a:off x="2079419" y="4402789"/>
                <a:ext cx="1160581" cy="1200888"/>
              </a:xfrm>
              <a:prstGeom prst="straightConnector1">
                <a:avLst/>
              </a:prstGeom>
              <a:ln w="28575"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avec flèche 36"/>
              <p:cNvCxnSpPr/>
              <p:nvPr/>
            </p:nvCxnSpPr>
            <p:spPr>
              <a:xfrm flipV="1">
                <a:off x="751214" y="3021753"/>
                <a:ext cx="2200817" cy="1132991"/>
              </a:xfrm>
              <a:prstGeom prst="straightConnector1">
                <a:avLst/>
              </a:prstGeom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avec flèche 41"/>
              <p:cNvCxnSpPr/>
              <p:nvPr/>
            </p:nvCxnSpPr>
            <p:spPr>
              <a:xfrm>
                <a:off x="720000" y="4570497"/>
                <a:ext cx="2320901" cy="1023872"/>
              </a:xfrm>
              <a:prstGeom prst="straightConnector1">
                <a:avLst/>
              </a:prstGeom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ectangle 44"/>
              <p:cNvSpPr/>
              <p:nvPr/>
            </p:nvSpPr>
            <p:spPr>
              <a:xfrm rot="19980000">
                <a:off x="616253" y="3321122"/>
                <a:ext cx="179414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solidFill>
                      <a:schemeClr val="accent2"/>
                    </a:solidFill>
                  </a:rPr>
                  <a:t>force d’attraction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215992" y="2479154"/>
                <a:ext cx="18805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</a:rPr>
                  <a:t>force de répulsion</a:t>
                </a:r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959969" y="2777885"/>
                <a:ext cx="180000" cy="18000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3" name="Groupe 62"/>
            <p:cNvGrpSpPr/>
            <p:nvPr/>
          </p:nvGrpSpPr>
          <p:grpSpPr>
            <a:xfrm>
              <a:off x="-58142" y="2364203"/>
              <a:ext cx="3915432" cy="3957340"/>
              <a:chOff x="-58142" y="2364203"/>
              <a:chExt cx="3915432" cy="395734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-58142" y="3490996"/>
                <a:ext cx="49885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b="1" dirty="0">
                    <a:solidFill>
                      <a:srgbClr val="FC7A0A"/>
                    </a:solidFill>
                  </a:rPr>
                  <a:t>+ e</a:t>
                </a: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3408128" y="2585569"/>
                <a:ext cx="44916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- e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242299" y="4071639"/>
                <a:ext cx="44916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- e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706970" y="2364203"/>
                <a:ext cx="44916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- e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095725" y="5921433"/>
                <a:ext cx="44916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- e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386691" y="5621534"/>
                <a:ext cx="44916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- e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4379919" y="2910512"/>
                <a:ext cx="148784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fr-FR" sz="2800" baseline="30000" dirty="0">
                    <a:solidFill>
                      <a:srgbClr val="FF0000"/>
                    </a:solidFill>
                  </a:rPr>
                  <a:t>*</a:t>
                </a:r>
                <a:r>
                  <a:rPr lang="fr-FR" sz="28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fr-FR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fr-FR" sz="2800" dirty="0">
                    <a:solidFill>
                      <a:srgbClr val="FF0000"/>
                    </a:solidFill>
                  </a:rPr>
                  <a:t>- </a:t>
                </a:r>
                <a:r>
                  <a:rPr lang="el-GR" sz="28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σ</a:t>
                </a:r>
                <a:endParaRPr lang="fr-FR" sz="20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9919" y="2910512"/>
                <a:ext cx="1487843" cy="523220"/>
              </a:xfrm>
              <a:prstGeom prst="rect">
                <a:avLst/>
              </a:prstGeom>
              <a:blipFill rotWithShape="0">
                <a:blip r:embed="rId2"/>
                <a:stretch>
                  <a:fillRect t="-13953" r="-6939" b="-325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e 59"/>
          <p:cNvGrpSpPr/>
          <p:nvPr/>
        </p:nvGrpSpPr>
        <p:grpSpPr>
          <a:xfrm>
            <a:off x="6441262" y="2650129"/>
            <a:ext cx="3484081" cy="1200329"/>
            <a:chOff x="6629521" y="1862294"/>
            <a:chExt cx="3484081" cy="1200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/>
                <p:cNvSpPr/>
                <p:nvPr/>
              </p:nvSpPr>
              <p:spPr>
                <a:xfrm>
                  <a:off x="6827822" y="1862294"/>
                  <a:ext cx="3285780" cy="12003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a14:m>
                  <a:r>
                    <a:rPr lang="fr-FR" dirty="0">
                      <a:solidFill>
                        <a:srgbClr val="FF0000"/>
                      </a:solidFill>
                    </a:rPr>
                    <a:t>* : </a:t>
                  </a:r>
                  <a:r>
                    <a:rPr lang="fr-FR" dirty="0"/>
                    <a:t>la charge nucléaire effective</a:t>
                  </a:r>
                </a:p>
                <a:p>
                  <a14:m>
                    <m:oMath xmlns:m="http://schemas.openxmlformats.org/officeDocument/2006/math">
                      <m:r>
                        <a:rPr lang="fr-FR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fr-FR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fr-FR" dirty="0"/>
                    <a:t>:  la charge nucléaire réelle</a:t>
                  </a:r>
                </a:p>
                <a:p>
                  <a:r>
                    <a:rPr lang="el-GR" dirty="0">
                      <a:solidFill>
                        <a:srgbClr val="FF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σ</a:t>
                  </a:r>
                  <a:r>
                    <a:rPr lang="fr-FR" dirty="0">
                      <a:solidFill>
                        <a:srgbClr val="FF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: </a:t>
                  </a:r>
                  <a:r>
                    <a:rPr lang="fr-FR" dirty="0"/>
                    <a:t>effet d'écran produit par </a:t>
                  </a:r>
                </a:p>
                <a:p>
                  <a:r>
                    <a:rPr lang="fr-FR" dirty="0"/>
                    <a:t>      les électrons plus proches</a:t>
                  </a:r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7822" y="1862294"/>
                  <a:ext cx="3285780" cy="120032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84" t="-3046" b="-710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Accolade ouvrante 57"/>
            <p:cNvSpPr/>
            <p:nvPr/>
          </p:nvSpPr>
          <p:spPr>
            <a:xfrm>
              <a:off x="6629521" y="1899666"/>
              <a:ext cx="238530" cy="1055235"/>
            </a:xfrm>
            <a:prstGeom prst="leftBrace">
              <a:avLst>
                <a:gd name="adj1" fmla="val 48265"/>
                <a:gd name="adj2" fmla="val 50000"/>
              </a:avLst>
            </a:prstGeom>
            <a:ln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4873526" y="2026749"/>
            <a:ext cx="4291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Règle de  John Clarke Slater 1930</a:t>
            </a:r>
          </a:p>
        </p:txBody>
      </p:sp>
      <p:pic>
        <p:nvPicPr>
          <p:cNvPr id="5122" name="Picture 2" descr="Portrait of John C. Slate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29"/>
          <a:stretch/>
        </p:blipFill>
        <p:spPr bwMode="auto">
          <a:xfrm>
            <a:off x="9925343" y="1693737"/>
            <a:ext cx="1948411" cy="249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8919116" y="4504946"/>
                <a:ext cx="3250442" cy="9296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sz="2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  <m:r>
                                    <m:rPr>
                                      <m:nor/>
                                    </m:rPr>
                                    <a:rPr lang="fr-FR" sz="2400" b="0" i="0" baseline="3000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fr-FR" sz="2400" i="1">
                          <a:latin typeface="Cambria Math" panose="02040503050406030204" pitchFamily="18" charset="0"/>
                        </a:rPr>
                        <m:t>13,6 (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116" y="4504946"/>
                <a:ext cx="3250442" cy="9296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4379919" y="5677317"/>
                <a:ext cx="3524491" cy="959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i="1" dirty="0">
                          <a:latin typeface="Cambria Math" panose="02040503050406030204" pitchFamily="18" charset="0"/>
                          <a:sym typeface="Symbol"/>
                        </a:rPr>
                        <m:t>13,6</m:t>
                      </m:r>
                      <m:r>
                        <a:rPr lang="fr-FR" sz="2400" b="0" i="1" dirty="0" smtClean="0">
                          <a:latin typeface="Cambria Math" panose="02040503050406030204" pitchFamily="18" charset="0"/>
                          <a:sym typeface="Symbol"/>
                        </a:rPr>
                        <m:t> </m:t>
                      </m:r>
                      <m:sSup>
                        <m:sSupPr>
                          <m:ctrlP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m:rPr>
                              <m:nor/>
                            </m:rPr>
                            <a:rPr lang="fr-FR" sz="2400" b="0" i="0" baseline="3000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e>
                        <m:sup>
                          <m:r>
                            <a:rPr lang="fr-F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⌈"/>
                          <m:endChr m:val="⌉"/>
                          <m:ctrlPr>
                            <a:rPr lang="fr-FR" sz="2400" i="1" dirty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fr-FR" sz="24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m:rPr>
                              <m:nor/>
                            </m:rPr>
                            <a:rPr lang="fr-FR" sz="2400" dirty="0"/>
                            <m:t>−</m:t>
                          </m:r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FR" sz="24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9919" y="5677317"/>
                <a:ext cx="3524491" cy="9599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6885067" y="4538815"/>
                <a:ext cx="1850315" cy="8345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F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0,53</m:t>
                          </m:r>
                        </m:num>
                        <m:den>
                          <m:r>
                            <a:rPr lang="fr-FR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m:rPr>
                              <m:nor/>
                            </m:rPr>
                            <a:rPr lang="fr-FR" sz="2800" b="0" i="0" baseline="3000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den>
                      </m:f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5067" y="4538815"/>
                <a:ext cx="1850315" cy="8345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4318257" y="4552262"/>
                <a:ext cx="2255939" cy="8962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m:rPr>
                              <m:nor/>
                            </m:rPr>
                            <a:rPr lang="fr-FR" sz="2400" b="0" i="0" baseline="3000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257" y="4552262"/>
                <a:ext cx="2255939" cy="89620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8722557" y="5650423"/>
                <a:ext cx="3184077" cy="922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fr-FR" sz="2400" i="1" dirty="0" smtClean="0">
                              <a:solidFill>
                                <a:srgbClr val="FF0000"/>
                              </a:solidFill>
                            </a:rPr>
                            <m:t>λ</m:t>
                          </m:r>
                          <m:r>
                            <a:rPr lang="fr-FR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fr-FR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sSup>
                        <m:sSupPr>
                          <m:ctrlP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fr-FR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fr-F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fr-FR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fr-F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2557" y="5650423"/>
                <a:ext cx="3184077" cy="92217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88D2EDFB-EDEB-450A-8C89-E60BEA9F3FC9}"/>
              </a:ext>
            </a:extLst>
          </p:cNvPr>
          <p:cNvCxnSpPr>
            <a:cxnSpLocks/>
          </p:cNvCxnSpPr>
          <p:nvPr/>
        </p:nvCxnSpPr>
        <p:spPr>
          <a:xfrm flipV="1">
            <a:off x="493287" y="2992725"/>
            <a:ext cx="484278" cy="857733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124487AE-8DD2-4922-AD02-0235B7B27D5A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537029" y="4746171"/>
            <a:ext cx="530536" cy="941001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62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5" grpId="0" animBg="1"/>
      <p:bldP spid="59" grpId="0"/>
      <p:bldP spid="61" grpId="0" animBg="1"/>
      <p:bldP spid="64" grpId="0" animBg="1"/>
      <p:bldP spid="67" grpId="0" animBg="1"/>
      <p:bldP spid="69" grpId="0" animBg="1"/>
      <p:bldP spid="7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06" y="600661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dirty="0"/>
              <a:t>L'effet d'écran </a:t>
            </a:r>
            <a:r>
              <a:rPr lang="fr-FR" sz="2200" i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fr-FR" sz="2200" i="1" baseline="-25000" dirty="0" err="1">
                <a:solidFill>
                  <a:srgbClr val="FF0000"/>
                </a:solidFill>
              </a:rPr>
              <a:t>j</a:t>
            </a:r>
            <a:r>
              <a:rPr lang="fr-FR" sz="2200" dirty="0"/>
              <a:t> sur l'électron </a:t>
            </a:r>
            <a:r>
              <a:rPr lang="fr-FR" sz="2200" dirty="0">
                <a:solidFill>
                  <a:srgbClr val="FF0000"/>
                </a:solidFill>
              </a:rPr>
              <a:t>j</a:t>
            </a:r>
            <a:r>
              <a:rPr lang="fr-FR" sz="2200" dirty="0"/>
              <a:t> est la somme des effets d'écran </a:t>
            </a:r>
            <a:r>
              <a:rPr lang="fr-FR" sz="2200" i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fr-FR" sz="2200" i="1" baseline="-25000" dirty="0" err="1">
                <a:solidFill>
                  <a:srgbClr val="FF0000"/>
                </a:solidFill>
              </a:rPr>
              <a:t>j,i</a:t>
            </a:r>
            <a:r>
              <a:rPr lang="fr-FR" sz="2200" dirty="0"/>
              <a:t> exercés sur l'électron </a:t>
            </a:r>
            <a:r>
              <a:rPr lang="fr-FR" sz="2200" dirty="0">
                <a:solidFill>
                  <a:srgbClr val="FF0000"/>
                </a:solidFill>
              </a:rPr>
              <a:t>j</a:t>
            </a:r>
            <a:r>
              <a:rPr lang="fr-FR" sz="2200" dirty="0"/>
              <a:t> par les électrons </a:t>
            </a:r>
            <a:r>
              <a:rPr lang="fr-FR" sz="2200" i="1" dirty="0">
                <a:solidFill>
                  <a:srgbClr val="FF0000"/>
                </a:solidFill>
              </a:rPr>
              <a:t>i</a:t>
            </a:r>
            <a:r>
              <a:rPr lang="fr-FR" sz="2200" dirty="0"/>
              <a:t>. Selon Slater les effets des autres électrons sont déterminés par le barème suivantes :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257955"/>
              </p:ext>
            </p:extLst>
          </p:nvPr>
        </p:nvGraphicFramePr>
        <p:xfrm>
          <a:off x="2297773" y="1710771"/>
          <a:ext cx="7813101" cy="2773680"/>
        </p:xfrm>
        <a:graphic>
          <a:graphicData uri="http://schemas.openxmlformats.org/drawingml/2006/table">
            <a:tbl>
              <a:tblPr/>
              <a:tblGrid>
                <a:gridCol w="2197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effectLst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1s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2s 2p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3s 3p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3d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4s 4p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4d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1s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FF0000"/>
                          </a:solidFill>
                          <a:effectLst/>
                        </a:rPr>
                        <a:t>0,31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2s 2p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B050"/>
                          </a:solidFill>
                          <a:effectLst/>
                        </a:rPr>
                        <a:t>0,85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70C0"/>
                          </a:solidFill>
                          <a:effectLst/>
                        </a:rPr>
                        <a:t>0,35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3s 3p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B050"/>
                          </a:solidFill>
                          <a:effectLst/>
                        </a:rPr>
                        <a:t>0,85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70C0"/>
                          </a:solidFill>
                          <a:effectLst/>
                        </a:rPr>
                        <a:t>0,35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3d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70C0"/>
                          </a:solidFill>
                          <a:effectLst/>
                        </a:rPr>
                        <a:t>0,35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4s 4p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B050"/>
                          </a:solidFill>
                          <a:effectLst/>
                        </a:rPr>
                        <a:t>0,85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B050"/>
                          </a:solidFill>
                          <a:effectLst/>
                        </a:rPr>
                        <a:t>0,85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70C0"/>
                          </a:solidFill>
                          <a:effectLst/>
                        </a:rPr>
                        <a:t>0,35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4d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70C0"/>
                          </a:solidFill>
                          <a:effectLst/>
                        </a:rPr>
                        <a:t>0,35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265551" y="118798"/>
            <a:ext cx="3387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 </a:t>
            </a:r>
            <a:r>
              <a:rPr lang="fr-FR" sz="28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fr-FR" sz="2800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8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Constante d’écran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6" y="4749189"/>
            <a:ext cx="12192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/>
              <a:t>Pour un électron de niveau </a:t>
            </a:r>
            <a:r>
              <a:rPr lang="fr-FR" sz="2200" dirty="0">
                <a:solidFill>
                  <a:srgbClr val="FF0000"/>
                </a:solidFill>
              </a:rPr>
              <a:t>n</a:t>
            </a:r>
            <a:r>
              <a:rPr lang="fr-FR" sz="2200" dirty="0"/>
              <a:t> la constante </a:t>
            </a:r>
            <a:r>
              <a:rPr lang="el-GR" sz="2200" dirty="0">
                <a:solidFill>
                  <a:srgbClr val="FF0000"/>
                </a:solidFill>
              </a:rPr>
              <a:t>σ</a:t>
            </a:r>
            <a:r>
              <a:rPr lang="fr-FR" sz="2200" dirty="0"/>
              <a:t> est la somme des contributions suivantes :</a:t>
            </a:r>
          </a:p>
          <a:p>
            <a:pPr marL="723900" indent="-3683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FF0000"/>
                </a:solidFill>
              </a:rPr>
              <a:t>0</a:t>
            </a:r>
            <a:r>
              <a:rPr lang="fr-FR" sz="2200" dirty="0"/>
              <a:t> pour les électrons d'énergie supérieure à celle de l'électron étudié.(</a:t>
            </a:r>
            <a:r>
              <a:rPr lang="fr-FR" sz="2200" dirty="0">
                <a:solidFill>
                  <a:srgbClr val="FF0000"/>
                </a:solidFill>
              </a:rPr>
              <a:t>n</a:t>
            </a:r>
            <a:r>
              <a:rPr lang="fr-FR" sz="2200" dirty="0"/>
              <a:t> supérieur  </a:t>
            </a:r>
            <a:r>
              <a:rPr lang="fr-FR" sz="2200" dirty="0" err="1"/>
              <a:t>exp</a:t>
            </a:r>
            <a:r>
              <a:rPr lang="fr-FR" sz="2200" dirty="0"/>
              <a:t>: </a:t>
            </a:r>
            <a:r>
              <a:rPr lang="fr-FR" sz="2200" dirty="0">
                <a:solidFill>
                  <a:srgbClr val="FF0000"/>
                </a:solidFill>
              </a:rPr>
              <a:t>n+1 </a:t>
            </a:r>
            <a:r>
              <a:rPr lang="fr-FR" sz="2200" dirty="0"/>
              <a:t>ou</a:t>
            </a:r>
            <a:r>
              <a:rPr lang="fr-FR" sz="2200" dirty="0">
                <a:solidFill>
                  <a:srgbClr val="FF0000"/>
                </a:solidFill>
              </a:rPr>
              <a:t> n+2</a:t>
            </a:r>
            <a:r>
              <a:rPr lang="fr-FR" sz="2200" dirty="0"/>
              <a:t>)</a:t>
            </a:r>
          </a:p>
          <a:p>
            <a:pPr marL="723900" indent="-3683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FF0000"/>
                </a:solidFill>
              </a:rPr>
              <a:t>0,35</a:t>
            </a:r>
            <a:r>
              <a:rPr lang="fr-FR" sz="2200" dirty="0"/>
              <a:t> en général pour tous les électrons du groupe d'orbitales ayant la même niveau </a:t>
            </a:r>
            <a:r>
              <a:rPr lang="fr-FR" sz="2200" dirty="0">
                <a:solidFill>
                  <a:srgbClr val="FF0000"/>
                </a:solidFill>
              </a:rPr>
              <a:t>n</a:t>
            </a:r>
            <a:r>
              <a:rPr lang="fr-FR" sz="2200" dirty="0"/>
              <a:t>.</a:t>
            </a:r>
          </a:p>
          <a:p>
            <a:pPr marL="723900" indent="-3683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FF0000"/>
                </a:solidFill>
              </a:rPr>
              <a:t>0,85</a:t>
            </a:r>
            <a:r>
              <a:rPr lang="fr-FR" sz="2200" dirty="0"/>
              <a:t> pour les électrons </a:t>
            </a:r>
            <a:r>
              <a:rPr lang="fr-FR" sz="2200" dirty="0">
                <a:solidFill>
                  <a:srgbClr val="FF0000"/>
                </a:solidFill>
              </a:rPr>
              <a:t>s</a:t>
            </a:r>
            <a:r>
              <a:rPr lang="fr-FR" sz="2200" dirty="0"/>
              <a:t> ou </a:t>
            </a:r>
            <a:r>
              <a:rPr lang="fr-FR" sz="2200" dirty="0">
                <a:solidFill>
                  <a:srgbClr val="FF0000"/>
                </a:solidFill>
              </a:rPr>
              <a:t>p</a:t>
            </a:r>
            <a:r>
              <a:rPr lang="fr-FR" sz="2200" dirty="0"/>
              <a:t> et </a:t>
            </a:r>
            <a:r>
              <a:rPr lang="fr-FR" sz="2200" dirty="0">
                <a:solidFill>
                  <a:srgbClr val="FF0000"/>
                </a:solidFill>
              </a:rPr>
              <a:t>1</a:t>
            </a:r>
            <a:r>
              <a:rPr lang="fr-FR" sz="2200" dirty="0"/>
              <a:t> pour les autres électrons </a:t>
            </a:r>
            <a:r>
              <a:rPr lang="fr-FR" sz="2200" dirty="0">
                <a:solidFill>
                  <a:srgbClr val="FF0000"/>
                </a:solidFill>
              </a:rPr>
              <a:t>d, f</a:t>
            </a:r>
            <a:r>
              <a:rPr lang="fr-FR" sz="2200" dirty="0"/>
              <a:t> pour le niveau (</a:t>
            </a:r>
            <a:r>
              <a:rPr lang="fr-FR" sz="2200" dirty="0">
                <a:solidFill>
                  <a:srgbClr val="FF0000"/>
                </a:solidFill>
              </a:rPr>
              <a:t>n - 1</a:t>
            </a:r>
            <a:r>
              <a:rPr lang="fr-FR" sz="2200" dirty="0"/>
              <a:t>).</a:t>
            </a:r>
          </a:p>
          <a:p>
            <a:pPr marL="723900" indent="-3683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FF0000"/>
                </a:solidFill>
              </a:rPr>
              <a:t>1</a:t>
            </a:r>
            <a:r>
              <a:rPr lang="fr-FR" sz="2200" dirty="0"/>
              <a:t> pour tous les électrons des niveaux (</a:t>
            </a:r>
            <a:r>
              <a:rPr lang="fr-FR" sz="2200" dirty="0">
                <a:solidFill>
                  <a:srgbClr val="FF0000"/>
                </a:solidFill>
              </a:rPr>
              <a:t>n - 2</a:t>
            </a:r>
            <a:r>
              <a:rPr lang="fr-FR" sz="2200" dirty="0"/>
              <a:t>) ou (</a:t>
            </a:r>
            <a:r>
              <a:rPr lang="fr-FR" sz="2200" dirty="0">
                <a:solidFill>
                  <a:srgbClr val="FF0000"/>
                </a:solidFill>
              </a:rPr>
              <a:t>n - 3</a:t>
            </a:r>
            <a:r>
              <a:rPr lang="fr-FR" sz="2200" dirty="0"/>
              <a:t>) ...</a:t>
            </a:r>
          </a:p>
        </p:txBody>
      </p:sp>
      <p:sp>
        <p:nvSpPr>
          <p:cNvPr id="2" name="Rectangle 1"/>
          <p:cNvSpPr/>
          <p:nvPr/>
        </p:nvSpPr>
        <p:spPr>
          <a:xfrm>
            <a:off x="5628262" y="1305934"/>
            <a:ext cx="3398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électron</a:t>
            </a:r>
            <a:r>
              <a:rPr lang="fr-FR" sz="2400" dirty="0"/>
              <a:t>  </a:t>
            </a:r>
            <a:r>
              <a:rPr lang="fr-FR" sz="2400" i="1" dirty="0">
                <a:solidFill>
                  <a:srgbClr val="FF0000"/>
                </a:solidFill>
              </a:rPr>
              <a:t>i</a:t>
            </a:r>
            <a:r>
              <a:rPr lang="fr-FR" sz="2400" dirty="0">
                <a:solidFill>
                  <a:srgbClr val="FF0000"/>
                </a:solidFill>
              </a:rPr>
              <a:t>   qui fait l’écran</a:t>
            </a:r>
          </a:p>
        </p:txBody>
      </p:sp>
      <p:sp>
        <p:nvSpPr>
          <p:cNvPr id="7" name="Rectangle 6"/>
          <p:cNvSpPr/>
          <p:nvPr/>
        </p:nvSpPr>
        <p:spPr>
          <a:xfrm rot="16200000">
            <a:off x="873440" y="3060119"/>
            <a:ext cx="2387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i="1" dirty="0">
                <a:solidFill>
                  <a:srgbClr val="FF0000"/>
                </a:solidFill>
              </a:rPr>
              <a:t>j :</a:t>
            </a:r>
            <a:r>
              <a:rPr lang="fr-FR" sz="2400" dirty="0">
                <a:solidFill>
                  <a:srgbClr val="FF0000"/>
                </a:solidFill>
              </a:rPr>
              <a:t> électron étudié</a:t>
            </a:r>
          </a:p>
        </p:txBody>
      </p:sp>
    </p:spTree>
    <p:extLst>
      <p:ext uri="{BB962C8B-B14F-4D97-AF65-F5344CB8AC3E}">
        <p14:creationId xmlns:p14="http://schemas.microsoft.com/office/powerpoint/2010/main" val="41452089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ge24image58644992">
            <a:extLst>
              <a:ext uri="{FF2B5EF4-FFF2-40B4-BE49-F238E27FC236}">
                <a16:creationId xmlns:a16="http://schemas.microsoft.com/office/drawing/2014/main" id="{96E679BD-3DE6-6D47-8130-416982502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008" y="197651"/>
            <a:ext cx="6136398" cy="61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B5328B8-075E-244A-B739-45BEF04A8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58" y="1367546"/>
            <a:ext cx="51308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30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-3596272" y="-493286"/>
            <a:ext cx="15788272" cy="7920000"/>
            <a:chOff x="-3596272" y="-493286"/>
            <a:chExt cx="15788272" cy="7920000"/>
          </a:xfrm>
        </p:grpSpPr>
        <p:sp>
          <p:nvSpPr>
            <p:cNvPr id="67" name="Rectangle avec flèche vers la gauche 66"/>
            <p:cNvSpPr/>
            <p:nvPr/>
          </p:nvSpPr>
          <p:spPr>
            <a:xfrm>
              <a:off x="4462747" y="3230569"/>
              <a:ext cx="1951243" cy="414026"/>
            </a:xfrm>
            <a:prstGeom prst="leftArrowCallout">
              <a:avLst>
                <a:gd name="adj1" fmla="val 12845"/>
                <a:gd name="adj2" fmla="val 33508"/>
                <a:gd name="adj3" fmla="val 54171"/>
                <a:gd name="adj4" fmla="val 79413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Arc 14"/>
            <p:cNvSpPr/>
            <p:nvPr/>
          </p:nvSpPr>
          <p:spPr>
            <a:xfrm>
              <a:off x="-1231977" y="1835088"/>
              <a:ext cx="3240000" cy="3240000"/>
            </a:xfrm>
            <a:prstGeom prst="arc">
              <a:avLst>
                <a:gd name="adj1" fmla="val 15421497"/>
                <a:gd name="adj2" fmla="val 6242124"/>
              </a:avLst>
            </a:prstGeom>
            <a:ln w="28575"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9078" y="2978614"/>
              <a:ext cx="864000" cy="90000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/>
                <a:t>17</a:t>
              </a:r>
              <a:endParaRPr lang="fr-FR" dirty="0"/>
            </a:p>
          </p:txBody>
        </p:sp>
        <p:sp>
          <p:nvSpPr>
            <p:cNvPr id="14" name="Ellipse 13"/>
            <p:cNvSpPr/>
            <p:nvPr/>
          </p:nvSpPr>
          <p:spPr>
            <a:xfrm>
              <a:off x="1129677" y="1984407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>
              <a:off x="1162745" y="4738629"/>
              <a:ext cx="180000" cy="18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Arc 17"/>
            <p:cNvSpPr/>
            <p:nvPr/>
          </p:nvSpPr>
          <p:spPr>
            <a:xfrm>
              <a:off x="-2852715" y="197582"/>
              <a:ext cx="6480000" cy="6480000"/>
            </a:xfrm>
            <a:prstGeom prst="arc">
              <a:avLst>
                <a:gd name="adj1" fmla="val 15738751"/>
                <a:gd name="adj2" fmla="val 5818083"/>
              </a:avLst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/>
            <p:cNvSpPr/>
            <p:nvPr/>
          </p:nvSpPr>
          <p:spPr>
            <a:xfrm>
              <a:off x="3022553" y="4712623"/>
              <a:ext cx="180000" cy="180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/>
            <p:cNvSpPr/>
            <p:nvPr/>
          </p:nvSpPr>
          <p:spPr>
            <a:xfrm>
              <a:off x="3027829" y="1971198"/>
              <a:ext cx="180000" cy="180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310841" y="1575198"/>
              <a:ext cx="1500070" cy="1484254"/>
              <a:chOff x="281813" y="2444116"/>
              <a:chExt cx="1500070" cy="148425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81813" y="3466705"/>
                <a:ext cx="5629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400" b="1" dirty="0">
                    <a:solidFill>
                      <a:srgbClr val="FC7A0A"/>
                    </a:solidFill>
                  </a:rPr>
                  <a:t>+ e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223717" y="2444116"/>
                <a:ext cx="55816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800" b="1" dirty="0"/>
                  <a:t>- e</a:t>
                </a:r>
              </a:p>
            </p:txBody>
          </p:sp>
        </p:grpSp>
        <p:sp>
          <p:nvSpPr>
            <p:cNvPr id="29" name="Arc 28"/>
            <p:cNvSpPr/>
            <p:nvPr/>
          </p:nvSpPr>
          <p:spPr>
            <a:xfrm>
              <a:off x="-3596272" y="-493286"/>
              <a:ext cx="7920000" cy="7920000"/>
            </a:xfrm>
            <a:prstGeom prst="arc">
              <a:avLst>
                <a:gd name="adj1" fmla="val 17946441"/>
                <a:gd name="adj2" fmla="val 3504573"/>
              </a:avLst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2882393" y="1395198"/>
              <a:ext cx="180000" cy="180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/>
            <p:nvPr/>
          </p:nvSpPr>
          <p:spPr>
            <a:xfrm>
              <a:off x="2882393" y="5314125"/>
              <a:ext cx="180000" cy="180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/>
          </p:nvSpPr>
          <p:spPr>
            <a:xfrm>
              <a:off x="3448761" y="2496084"/>
              <a:ext cx="180000" cy="180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/>
          </p:nvSpPr>
          <p:spPr>
            <a:xfrm>
              <a:off x="3533702" y="3075891"/>
              <a:ext cx="180000" cy="180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/>
            <p:cNvSpPr/>
            <p:nvPr/>
          </p:nvSpPr>
          <p:spPr>
            <a:xfrm>
              <a:off x="3515509" y="3657974"/>
              <a:ext cx="180000" cy="180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/>
            <p:cNvSpPr/>
            <p:nvPr/>
          </p:nvSpPr>
          <p:spPr>
            <a:xfrm>
              <a:off x="3430656" y="4240057"/>
              <a:ext cx="180000" cy="180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/>
            <p:cNvSpPr/>
            <p:nvPr/>
          </p:nvSpPr>
          <p:spPr>
            <a:xfrm>
              <a:off x="2590703" y="40951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/>
            <p:cNvSpPr/>
            <p:nvPr/>
          </p:nvSpPr>
          <p:spPr>
            <a:xfrm>
              <a:off x="2749091" y="6216403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/>
            <p:cNvSpPr/>
            <p:nvPr/>
          </p:nvSpPr>
          <p:spPr>
            <a:xfrm>
              <a:off x="3684286" y="1307546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/>
            <p:cNvSpPr/>
            <p:nvPr/>
          </p:nvSpPr>
          <p:spPr>
            <a:xfrm>
              <a:off x="4085132" y="231608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/>
            <p:cNvSpPr/>
            <p:nvPr/>
          </p:nvSpPr>
          <p:spPr>
            <a:xfrm>
              <a:off x="4255853" y="3338614"/>
              <a:ext cx="180000" cy="18000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/>
          </p:nvSpPr>
          <p:spPr>
            <a:xfrm>
              <a:off x="4125473" y="431769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55"/>
            <p:cNvSpPr/>
            <p:nvPr/>
          </p:nvSpPr>
          <p:spPr>
            <a:xfrm>
              <a:off x="3684286" y="547168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713702" y="236284"/>
              <a:ext cx="847829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/>
                <a:t>Exemples de calculs de charges effectives d’un électron externe de chlore Cl : Z= 17 : ( 1s</a:t>
              </a:r>
              <a:r>
                <a:rPr lang="fr-FR" sz="2400" baseline="30000" dirty="0"/>
                <a:t>2</a:t>
              </a:r>
              <a:r>
                <a:rPr lang="fr-FR" sz="2400" dirty="0"/>
                <a:t> , </a:t>
              </a:r>
              <a:r>
                <a:rPr lang="fr-FR" sz="2400" dirty="0">
                  <a:solidFill>
                    <a:srgbClr val="00B050"/>
                  </a:solidFill>
                </a:rPr>
                <a:t>2s</a:t>
              </a:r>
              <a:r>
                <a:rPr lang="fr-FR" sz="2400" baseline="30000" dirty="0">
                  <a:solidFill>
                    <a:srgbClr val="00B050"/>
                  </a:solidFill>
                </a:rPr>
                <a:t>2</a:t>
              </a:r>
              <a:r>
                <a:rPr lang="fr-FR" sz="2400" dirty="0">
                  <a:solidFill>
                    <a:srgbClr val="00B050"/>
                  </a:solidFill>
                </a:rPr>
                <a:t> 2p</a:t>
              </a:r>
              <a:r>
                <a:rPr lang="fr-FR" sz="2400" baseline="30000" dirty="0">
                  <a:solidFill>
                    <a:srgbClr val="00B050"/>
                  </a:solidFill>
                </a:rPr>
                <a:t>6 </a:t>
              </a:r>
              <a:r>
                <a:rPr lang="fr-FR" sz="2400" dirty="0"/>
                <a:t>/</a:t>
              </a:r>
              <a:r>
                <a:rPr lang="fr-FR" sz="2400" dirty="0">
                  <a:solidFill>
                    <a:srgbClr val="00B050"/>
                  </a:solidFill>
                </a:rPr>
                <a:t> </a:t>
              </a:r>
              <a:r>
                <a:rPr lang="fr-FR" sz="2400" dirty="0">
                  <a:solidFill>
                    <a:srgbClr val="FF0000"/>
                  </a:solidFill>
                </a:rPr>
                <a:t>3s</a:t>
              </a:r>
              <a:r>
                <a:rPr lang="fr-FR" sz="2400" baseline="30000" dirty="0">
                  <a:solidFill>
                    <a:srgbClr val="FF0000"/>
                  </a:solidFill>
                </a:rPr>
                <a:t>2</a:t>
              </a:r>
              <a:r>
                <a:rPr lang="fr-FR" sz="2400" dirty="0">
                  <a:solidFill>
                    <a:srgbClr val="FF0000"/>
                  </a:solidFill>
                </a:rPr>
                <a:t> 3p</a:t>
              </a:r>
              <a:r>
                <a:rPr lang="fr-FR" sz="2400" baseline="30000" dirty="0">
                  <a:solidFill>
                    <a:srgbClr val="FF0000"/>
                  </a:solidFill>
                </a:rPr>
                <a:t>5</a:t>
              </a:r>
              <a:r>
                <a:rPr lang="fr-FR" sz="2400" dirty="0">
                  <a:solidFill>
                    <a:srgbClr val="FF0000"/>
                  </a:solidFill>
                </a:rPr>
                <a:t> </a:t>
              </a:r>
              <a:r>
                <a:rPr lang="fr-FR" sz="2400" dirty="0"/>
                <a:t>) </a:t>
              </a:r>
            </a:p>
          </p:txBody>
        </p:sp>
        <p:sp>
          <p:nvSpPr>
            <p:cNvPr id="60" name="Arc 59"/>
            <p:cNvSpPr/>
            <p:nvPr/>
          </p:nvSpPr>
          <p:spPr>
            <a:xfrm>
              <a:off x="-2700315" y="395702"/>
              <a:ext cx="6120000" cy="6120000"/>
            </a:xfrm>
            <a:prstGeom prst="arc">
              <a:avLst>
                <a:gd name="adj1" fmla="val 15738751"/>
                <a:gd name="adj2" fmla="val 5818083"/>
              </a:avLst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Arc 60"/>
            <p:cNvSpPr/>
            <p:nvPr/>
          </p:nvSpPr>
          <p:spPr>
            <a:xfrm>
              <a:off x="-3421012" y="-318026"/>
              <a:ext cx="7560000" cy="7560000"/>
            </a:xfrm>
            <a:prstGeom prst="arc">
              <a:avLst>
                <a:gd name="adj1" fmla="val 17643979"/>
                <a:gd name="adj2" fmla="val 3745986"/>
              </a:avLst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0058" y="5148012"/>
              <a:ext cx="177843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/>
                <a:t>1s</a:t>
              </a:r>
              <a:r>
                <a:rPr lang="fr-FR" sz="2000" baseline="30000"/>
                <a:t>2</a:t>
              </a:r>
              <a:endParaRPr lang="fr-FR" sz="2000" baseline="30000" dirty="0"/>
            </a:p>
            <a:p>
              <a:pPr algn="ctr"/>
              <a:r>
                <a:rPr lang="fr-FR" sz="2000" dirty="0"/>
                <a:t>Groupe interne</a:t>
              </a:r>
            </a:p>
            <a:p>
              <a:pPr algn="ctr"/>
              <a:r>
                <a:rPr lang="fr-FR" sz="2000" dirty="0"/>
                <a:t> </a:t>
              </a:r>
              <a:r>
                <a:rPr lang="el-GR" sz="2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σ</a:t>
              </a:r>
              <a:r>
                <a:rPr lang="fr-FR" sz="2000" dirty="0"/>
                <a:t> = 1</a:t>
              </a:r>
              <a:r>
                <a:rPr lang="fr-FR" sz="2000" baseline="30000" dirty="0"/>
                <a:t> </a:t>
              </a:r>
              <a:endParaRPr lang="fr-FR" sz="2000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-51089" y="561882"/>
              <a:ext cx="209038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>
                  <a:solidFill>
                    <a:srgbClr val="00B050"/>
                  </a:solidFill>
                </a:rPr>
                <a:t>2s</a:t>
              </a:r>
              <a:r>
                <a:rPr lang="fr-FR" sz="2000" baseline="30000">
                  <a:solidFill>
                    <a:srgbClr val="00B050"/>
                  </a:solidFill>
                </a:rPr>
                <a:t>2</a:t>
              </a:r>
              <a:r>
                <a:rPr lang="fr-FR" sz="2000">
                  <a:solidFill>
                    <a:srgbClr val="00B050"/>
                  </a:solidFill>
                </a:rPr>
                <a:t> 2p</a:t>
              </a:r>
              <a:r>
                <a:rPr lang="fr-FR" sz="2000" baseline="30000">
                  <a:solidFill>
                    <a:srgbClr val="00B050"/>
                  </a:solidFill>
                </a:rPr>
                <a:t>3 </a:t>
              </a:r>
              <a:endParaRPr lang="fr-FR" sz="2000" baseline="30000" dirty="0">
                <a:solidFill>
                  <a:srgbClr val="00B050"/>
                </a:solidFill>
              </a:endParaRPr>
            </a:p>
            <a:p>
              <a:pPr algn="ctr"/>
              <a:r>
                <a:rPr lang="fr-FR" sz="2000" dirty="0">
                  <a:solidFill>
                    <a:srgbClr val="00B050"/>
                  </a:solidFill>
                </a:rPr>
                <a:t>Groupe précédent</a:t>
              </a:r>
            </a:p>
            <a:p>
              <a:pPr algn="ctr"/>
              <a:r>
                <a:rPr lang="fr-FR" sz="2000" dirty="0">
                  <a:solidFill>
                    <a:srgbClr val="00B050"/>
                  </a:solidFill>
                </a:rPr>
                <a:t> </a:t>
              </a:r>
              <a:r>
                <a:rPr lang="el-GR" sz="2000" dirty="0">
                  <a:solidFill>
                    <a:srgbClr val="00B05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σ</a:t>
              </a:r>
              <a:r>
                <a:rPr lang="fr-FR" sz="2000" dirty="0">
                  <a:solidFill>
                    <a:srgbClr val="00B050"/>
                  </a:solidFill>
                </a:rPr>
                <a:t> = 0,85</a:t>
              </a:r>
              <a:r>
                <a:rPr lang="fr-FR" sz="2000" baseline="30000" dirty="0">
                  <a:solidFill>
                    <a:srgbClr val="00B050"/>
                  </a:solidFill>
                </a:rPr>
                <a:t> </a:t>
              </a:r>
              <a:endParaRPr lang="fr-FR" sz="2000" dirty="0">
                <a:solidFill>
                  <a:srgbClr val="00B050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419685" y="5856837"/>
              <a:ext cx="169245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>
                  <a:solidFill>
                    <a:srgbClr val="FF0000"/>
                  </a:solidFill>
                </a:rPr>
                <a:t>3s</a:t>
              </a:r>
              <a:r>
                <a:rPr lang="fr-FR" sz="2000" baseline="30000">
                  <a:solidFill>
                    <a:srgbClr val="FF0000"/>
                  </a:solidFill>
                </a:rPr>
                <a:t>2</a:t>
              </a:r>
              <a:r>
                <a:rPr lang="fr-FR" sz="2000" dirty="0">
                  <a:solidFill>
                    <a:srgbClr val="FF0000"/>
                  </a:solidFill>
                </a:rPr>
                <a:t> 3p</a:t>
              </a:r>
              <a:r>
                <a:rPr lang="fr-FR" sz="2000" baseline="30000" dirty="0">
                  <a:solidFill>
                    <a:srgbClr val="FF0000"/>
                  </a:solidFill>
                </a:rPr>
                <a:t>5 </a:t>
              </a:r>
            </a:p>
            <a:p>
              <a:pPr algn="ctr"/>
              <a:r>
                <a:rPr lang="fr-FR" sz="2000" dirty="0">
                  <a:solidFill>
                    <a:srgbClr val="FF0000"/>
                  </a:solidFill>
                </a:rPr>
                <a:t>Groupe étudié</a:t>
              </a:r>
            </a:p>
            <a:p>
              <a:pPr algn="ctr"/>
              <a:r>
                <a:rPr lang="fr-FR" sz="2000" dirty="0">
                  <a:solidFill>
                    <a:srgbClr val="00B050"/>
                  </a:solidFill>
                </a:rPr>
                <a:t> </a:t>
              </a:r>
              <a:r>
                <a:rPr lang="el-GR" sz="2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σ</a:t>
              </a:r>
              <a:r>
                <a:rPr lang="fr-FR" sz="2000" dirty="0">
                  <a:solidFill>
                    <a:srgbClr val="FF0000"/>
                  </a:solidFill>
                </a:rPr>
                <a:t> = 0,35</a:t>
              </a:r>
              <a:r>
                <a:rPr lang="fr-FR" sz="2000" baseline="30000" dirty="0">
                  <a:solidFill>
                    <a:srgbClr val="FF0000"/>
                  </a:solidFill>
                </a:rPr>
                <a:t> </a:t>
              </a:r>
              <a:endParaRPr lang="fr-FR" sz="2000" dirty="0">
                <a:solidFill>
                  <a:srgbClr val="FF0000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821658" y="3243948"/>
              <a:ext cx="16192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dirty="0"/>
                <a:t>électron étudié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4625491" y="1100002"/>
            <a:ext cx="68140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/>
              <a:t>On sais que : </a:t>
            </a:r>
            <a:r>
              <a:rPr lang="fr-FR" sz="2400" dirty="0">
                <a:solidFill>
                  <a:srgbClr val="FF0000"/>
                </a:solidFill>
              </a:rPr>
              <a:t>Z* </a:t>
            </a:r>
            <a:r>
              <a:rPr lang="fr-FR" sz="2400" dirty="0"/>
              <a:t>= </a:t>
            </a:r>
            <a:r>
              <a:rPr lang="fr-FR" sz="2400" dirty="0">
                <a:solidFill>
                  <a:srgbClr val="00B0F0"/>
                </a:solidFill>
              </a:rPr>
              <a:t>Z</a:t>
            </a:r>
            <a:r>
              <a:rPr lang="fr-FR" sz="2400" dirty="0"/>
              <a:t> -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fr-FR" sz="2400" dirty="0"/>
              <a:t> </a:t>
            </a:r>
          </a:p>
          <a:p>
            <a:pPr algn="just"/>
            <a:r>
              <a:rPr lang="fr-FR" sz="2400" dirty="0"/>
              <a:t>Donc : </a:t>
            </a:r>
            <a:r>
              <a:rPr lang="fr-FR" sz="2400" dirty="0">
                <a:solidFill>
                  <a:srgbClr val="FF0000"/>
                </a:solidFill>
              </a:rPr>
              <a:t>Z* </a:t>
            </a:r>
            <a:r>
              <a:rPr lang="fr-FR" sz="2400" dirty="0"/>
              <a:t>= </a:t>
            </a:r>
            <a:r>
              <a:rPr lang="fr-FR" sz="2400" dirty="0">
                <a:solidFill>
                  <a:srgbClr val="00B0F0"/>
                </a:solidFill>
              </a:rPr>
              <a:t>17</a:t>
            </a:r>
            <a:r>
              <a:rPr lang="fr-FR" sz="2400" dirty="0"/>
              <a:t> – [(2 x 1) + (</a:t>
            </a:r>
            <a:r>
              <a:rPr lang="fr-FR" sz="2400" dirty="0">
                <a:solidFill>
                  <a:srgbClr val="00B050"/>
                </a:solidFill>
              </a:rPr>
              <a:t>8 x 0,85</a:t>
            </a:r>
            <a:r>
              <a:rPr lang="fr-FR" sz="2400" dirty="0"/>
              <a:t>) + (</a:t>
            </a:r>
            <a:r>
              <a:rPr lang="fr-FR" sz="2400" dirty="0">
                <a:solidFill>
                  <a:srgbClr val="FF0000"/>
                </a:solidFill>
              </a:rPr>
              <a:t>6 x 0,35</a:t>
            </a:r>
            <a:r>
              <a:rPr lang="fr-FR" sz="2400" dirty="0"/>
              <a:t>)] = </a:t>
            </a:r>
          </a:p>
          <a:p>
            <a:pPr algn="just"/>
            <a:r>
              <a:rPr lang="fr-FR" sz="2400" dirty="0"/>
              <a:t>                  = 17 – 10,9  = 6,1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8941558" y="3657974"/>
                <a:ext cx="3250442" cy="9296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sz="2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  <m:r>
                                    <m:rPr>
                                      <m:nor/>
                                    </m:rPr>
                                    <a:rPr lang="fr-FR" sz="2400" b="0" i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fr-FR" sz="2400" i="1">
                          <a:latin typeface="Cambria Math" panose="02040503050406030204" pitchFamily="18" charset="0"/>
                        </a:rPr>
                        <m:t>13,6 (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1558" y="3657974"/>
                <a:ext cx="3250442" cy="92967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8667509" y="4668040"/>
                <a:ext cx="3524491" cy="959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i="1" dirty="0">
                          <a:latin typeface="Cambria Math" panose="02040503050406030204" pitchFamily="18" charset="0"/>
                          <a:sym typeface="Symbol"/>
                        </a:rPr>
                        <m:t>13,6</m:t>
                      </m:r>
                      <m:r>
                        <a:rPr lang="fr-FR" sz="2400" b="0" i="1" dirty="0" smtClean="0">
                          <a:latin typeface="Cambria Math" panose="02040503050406030204" pitchFamily="18" charset="0"/>
                          <a:sym typeface="Symbol"/>
                        </a:rPr>
                        <m:t> </m:t>
                      </m:r>
                      <m:sSup>
                        <m:sSupPr>
                          <m:ctrlP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m:rPr>
                              <m:nor/>
                            </m:rPr>
                            <a:rPr lang="fr-FR" sz="24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e>
                        <m:sup>
                          <m:r>
                            <a:rPr lang="fr-F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⌈"/>
                          <m:endChr m:val="⌉"/>
                          <m:ctrlPr>
                            <a:rPr lang="fr-FR" sz="2400" i="1" dirty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fr-FR" sz="24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m:rPr>
                              <m:nor/>
                            </m:rPr>
                            <a:rPr lang="fr-FR" sz="2400" dirty="0"/>
                            <m:t>−</m:t>
                          </m:r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FR" sz="24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7509" y="4668040"/>
                <a:ext cx="3524491" cy="9599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>
              <a:xfrm>
                <a:off x="9516619" y="2707959"/>
                <a:ext cx="1850315" cy="8310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F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fr-FR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0,53</m:t>
                          </m:r>
                        </m:num>
                        <m:den>
                          <m:r>
                            <a:rPr lang="fr-FR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m:rPr>
                              <m:nor/>
                            </m:rPr>
                            <a:rPr lang="fr-FR" sz="28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den>
                      </m:f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6619" y="2707959"/>
                <a:ext cx="1850315" cy="8310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8877525" y="5755315"/>
                <a:ext cx="3184077" cy="922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fr-FR" sz="2400" i="1" dirty="0" smtClean="0">
                              <a:solidFill>
                                <a:srgbClr val="FF0000"/>
                              </a:solidFill>
                            </a:rPr>
                            <m:t>λ</m:t>
                          </m:r>
                          <m:r>
                            <a:rPr lang="fr-FR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fr-FR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sSup>
                        <m:sSupPr>
                          <m:ctrlP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fr-FR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fr-F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fr-F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fr-FR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fr-F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7525" y="5755315"/>
                <a:ext cx="3184077" cy="92217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709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0" y="751870"/>
                <a:ext cx="12192000" cy="464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rgbClr val="FF0000"/>
                    </a:solidFill>
                  </a:rPr>
                  <a:t>Exemples de calculs de charges effectives </a:t>
                </a:r>
                <a:r>
                  <a:rPr lang="fr-FR" sz="2400" dirty="0"/>
                  <a:t>: Charge effective d’un électron externe de l’azote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  <m:sup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  <m:e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sPre>
                  </m:oMath>
                </a14:m>
                <a:endParaRPr lang="fr-FR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51870"/>
                <a:ext cx="12192000" cy="464551"/>
              </a:xfrm>
              <a:prstGeom prst="rect">
                <a:avLst/>
              </a:prstGeom>
              <a:blipFill>
                <a:blip r:embed="rId2"/>
                <a:stretch>
                  <a:fillRect l="-550" t="-9091" b="-2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 descr="http://st.depositphotos.com/3009505/3790/i/450/depositphotos_37900757-Nitrogen-atom-on-white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714"/>
            <a:ext cx="4854388" cy="485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54388" y="2195025"/>
            <a:ext cx="718969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/>
              <a:t>L’électron de la couche externe (2</a:t>
            </a:r>
            <a:r>
              <a:rPr lang="fr-FR" sz="2400" dirty="0">
                <a:solidFill>
                  <a:srgbClr val="FF0000"/>
                </a:solidFill>
              </a:rPr>
              <a:t>s, </a:t>
            </a:r>
            <a:r>
              <a:rPr lang="fr-FR" sz="2400" dirty="0"/>
              <a:t>2</a:t>
            </a:r>
            <a:r>
              <a:rPr lang="fr-FR" sz="2400" dirty="0">
                <a:solidFill>
                  <a:srgbClr val="FF0000"/>
                </a:solidFill>
              </a:rPr>
              <a:t>p</a:t>
            </a:r>
            <a:r>
              <a:rPr lang="fr-FR" sz="2400" dirty="0"/>
              <a:t>) a d’autre électrons qui lui font l’effet d’écran (barrière), Il a :</a:t>
            </a:r>
          </a:p>
          <a:p>
            <a:pPr algn="just"/>
            <a:endParaRPr lang="fr-FR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B0F0"/>
                </a:solidFill>
              </a:rPr>
              <a:t>4</a:t>
            </a:r>
            <a:r>
              <a:rPr lang="fr-FR" sz="2400" dirty="0"/>
              <a:t> électrons (</a:t>
            </a:r>
            <a:r>
              <a:rPr lang="fr-FR" sz="2400" dirty="0">
                <a:solidFill>
                  <a:srgbClr val="FF0000"/>
                </a:solidFill>
              </a:rPr>
              <a:t>s</a:t>
            </a:r>
            <a:r>
              <a:rPr lang="fr-FR" sz="2400" dirty="0"/>
              <a:t>, </a:t>
            </a:r>
            <a:r>
              <a:rPr lang="fr-FR" sz="2400" dirty="0">
                <a:solidFill>
                  <a:srgbClr val="FF0000"/>
                </a:solidFill>
              </a:rPr>
              <a:t>p</a:t>
            </a:r>
            <a:r>
              <a:rPr lang="fr-FR" sz="2400" dirty="0"/>
              <a:t>) de la couche n=2.    donc  </a:t>
            </a:r>
            <a:r>
              <a:rPr lang="el-GR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fr-FR" sz="2400" i="1" baseline="-25000" dirty="0">
                <a:solidFill>
                  <a:srgbClr val="FF0000"/>
                </a:solidFill>
              </a:rPr>
              <a:t>i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/>
              <a:t>= 0,35.</a:t>
            </a:r>
          </a:p>
          <a:p>
            <a:pPr algn="just"/>
            <a:endParaRPr lang="fr-FR" sz="1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B0F0"/>
                </a:solidFill>
              </a:rPr>
              <a:t>2</a:t>
            </a:r>
            <a:r>
              <a:rPr lang="fr-FR" sz="2400" dirty="0"/>
              <a:t> électrons </a:t>
            </a:r>
            <a:r>
              <a:rPr lang="fr-FR" sz="2400" dirty="0">
                <a:solidFill>
                  <a:srgbClr val="FF0000"/>
                </a:solidFill>
              </a:rPr>
              <a:t>s</a:t>
            </a:r>
            <a:r>
              <a:rPr lang="fr-FR" sz="2400" dirty="0"/>
              <a:t> de la couche n-1             donc </a:t>
            </a:r>
            <a:r>
              <a:rPr lang="el-GR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fr-FR" sz="2400" i="1" baseline="-25000" dirty="0">
                <a:solidFill>
                  <a:srgbClr val="FF0000"/>
                </a:solidFill>
              </a:rPr>
              <a:t>i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/>
              <a:t>= 0,85.</a:t>
            </a:r>
          </a:p>
          <a:p>
            <a:pPr algn="just"/>
            <a:endParaRPr lang="fr-FR" dirty="0"/>
          </a:p>
          <a:p>
            <a:pPr algn="just"/>
            <a:r>
              <a:rPr lang="fr-FR" sz="2400" dirty="0"/>
              <a:t>On en déduit :</a:t>
            </a:r>
          </a:p>
          <a:p>
            <a:pPr algn="just"/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fr-FR" sz="2400" dirty="0"/>
              <a:t> =  (</a:t>
            </a:r>
            <a:r>
              <a:rPr lang="fr-FR" sz="2400" dirty="0">
                <a:solidFill>
                  <a:srgbClr val="00B0F0"/>
                </a:solidFill>
              </a:rPr>
              <a:t>2</a:t>
            </a:r>
            <a:r>
              <a:rPr lang="fr-FR" sz="2400" dirty="0"/>
              <a:t> x 0,85) + (</a:t>
            </a:r>
            <a:r>
              <a:rPr lang="fr-FR" sz="2400" dirty="0">
                <a:solidFill>
                  <a:srgbClr val="00B0F0"/>
                </a:solidFill>
              </a:rPr>
              <a:t>4</a:t>
            </a:r>
            <a:r>
              <a:rPr lang="fr-FR" sz="2400" dirty="0"/>
              <a:t> x 0,35) = 3,10</a:t>
            </a:r>
          </a:p>
          <a:p>
            <a:pPr algn="just"/>
            <a:endParaRPr lang="fr-FR" sz="1400" dirty="0"/>
          </a:p>
          <a:p>
            <a:pPr algn="just"/>
            <a:r>
              <a:rPr lang="fr-FR" sz="2400" dirty="0"/>
              <a:t>Donc la charge effective :  Z* = Z -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fr-FR" sz="2400" dirty="0"/>
              <a:t> = 7 - 3,1 = 3,9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4FF454D-7570-4929-B138-E77458210505}"/>
              </a:ext>
            </a:extLst>
          </p:cNvPr>
          <p:cNvSpPr/>
          <p:nvPr/>
        </p:nvSpPr>
        <p:spPr>
          <a:xfrm>
            <a:off x="2143126" y="5605395"/>
            <a:ext cx="540000" cy="54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A47F93-39B1-426B-81A7-49560C59A464}"/>
              </a:ext>
            </a:extLst>
          </p:cNvPr>
          <p:cNvSpPr/>
          <p:nvPr/>
        </p:nvSpPr>
        <p:spPr>
          <a:xfrm>
            <a:off x="3214503" y="1245384"/>
            <a:ext cx="76762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2400" dirty="0"/>
              <a:t>L’azote a pour configuration électronique :   </a:t>
            </a:r>
            <a:r>
              <a:rPr lang="fr-FR" sz="2400" baseline="-25000" dirty="0"/>
              <a:t>7</a:t>
            </a:r>
            <a:r>
              <a:rPr lang="fr-FR" sz="2400" dirty="0"/>
              <a:t>N:   1</a:t>
            </a:r>
            <a:r>
              <a:rPr lang="fr-FR" sz="2400" dirty="0">
                <a:solidFill>
                  <a:srgbClr val="FF0000"/>
                </a:solidFill>
              </a:rPr>
              <a:t>s</a:t>
            </a:r>
            <a:r>
              <a:rPr lang="fr-FR" sz="2400" baseline="30000" dirty="0">
                <a:solidFill>
                  <a:srgbClr val="00B0F0"/>
                </a:solidFill>
              </a:rPr>
              <a:t>2</a:t>
            </a:r>
            <a:r>
              <a:rPr lang="fr-FR" sz="2400" dirty="0"/>
              <a:t> / 2</a:t>
            </a:r>
            <a:r>
              <a:rPr lang="fr-FR" sz="2400" dirty="0">
                <a:solidFill>
                  <a:srgbClr val="FF0000"/>
                </a:solidFill>
              </a:rPr>
              <a:t>s</a:t>
            </a:r>
            <a:r>
              <a:rPr lang="fr-FR" sz="2400" baseline="30000" dirty="0">
                <a:solidFill>
                  <a:srgbClr val="00B0F0"/>
                </a:solidFill>
              </a:rPr>
              <a:t>2</a:t>
            </a:r>
            <a:r>
              <a:rPr lang="fr-FR" sz="2400" dirty="0"/>
              <a:t> 2</a:t>
            </a:r>
            <a:r>
              <a:rPr lang="fr-FR" sz="2400" dirty="0">
                <a:solidFill>
                  <a:srgbClr val="FF0000"/>
                </a:solidFill>
              </a:rPr>
              <a:t>p</a:t>
            </a:r>
            <a:r>
              <a:rPr lang="fr-FR" sz="2400" baseline="30000" dirty="0">
                <a:solidFill>
                  <a:srgbClr val="00B0F0"/>
                </a:solidFill>
              </a:rPr>
              <a:t>3</a:t>
            </a:r>
            <a:endParaRPr lang="fr-FR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7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61365" y="799743"/>
                <a:ext cx="11860306" cy="5717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2400" dirty="0"/>
                  <a:t>BOHR a considéré que les orbites sont circulaires définies par </a:t>
                </a:r>
                <a:r>
                  <a:rPr lang="fr-FR" sz="2400" dirty="0">
                    <a:solidFill>
                      <a:srgbClr val="FF0000"/>
                    </a:solidFill>
                  </a:rPr>
                  <a:t>n</a:t>
                </a:r>
                <a:r>
                  <a:rPr lang="fr-FR" sz="2400" dirty="0"/>
                  <a:t> (un nombre quantique). </a:t>
                </a:r>
              </a:p>
              <a:p>
                <a:r>
                  <a:rPr lang="fr-FR" sz="2400" dirty="0"/>
                  <a:t>Or, lorsqu’on place l’atome d’hydrogène dans un champ électrique ou magnétique, on observe d’autres déplacements, ou même des nouvelles raies, non prévisibles par la théorie de BOHR (effets STARK et ZEEMAN). </a:t>
                </a:r>
              </a:p>
              <a:p>
                <a:endParaRPr lang="fr-FR" sz="2400" dirty="0"/>
              </a:p>
              <a:p>
                <a:r>
                  <a:rPr lang="fr-FR" sz="2400" dirty="0"/>
                  <a:t> SOMMERFELD interpréta ce nouveau phénomène en définissant pour</a:t>
                </a:r>
              </a:p>
              <a:p>
                <a:r>
                  <a:rPr lang="fr-FR" sz="2400" dirty="0"/>
                  <a:t> chaque valeur de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FR" sz="2400" dirty="0"/>
                  <a:t>, un ensemble d’orbites elliptiques, pour repérer</a:t>
                </a:r>
              </a:p>
              <a:p>
                <a:r>
                  <a:rPr lang="fr-FR" sz="2400" dirty="0"/>
                  <a:t> l’état énergétique de l’électron, il introduit des nombres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/>
                  <a:t>quantiques</a:t>
                </a:r>
              </a:p>
              <a:p>
                <a:r>
                  <a:rPr lang="fr-FR" sz="2400" dirty="0"/>
                  <a:t> supplémentaires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fr-FR" sz="2400" dirty="0"/>
                  <a:t>  (avec : 0 &lt;</a:t>
                </a:r>
                <a:r>
                  <a:rPr lang="fr-FR" sz="2400" i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l</a:t>
                </a:r>
                <a:r>
                  <a:rPr lang="fr-FR" sz="2400" dirty="0"/>
                  <a:t>&lt;</a:t>
                </a:r>
                <a:r>
                  <a:rPr lang="fr-FR" sz="2400" i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n</a:t>
                </a:r>
                <a:r>
                  <a:rPr lang="fr-FR" sz="2400" dirty="0"/>
                  <a:t> – 1)</a:t>
                </a:r>
              </a:p>
              <a:p>
                <a:endParaRPr lang="fr-FR" sz="2400" dirty="0"/>
              </a:p>
              <a:p>
                <a:endParaRPr lang="fr-FR" sz="2400" dirty="0"/>
              </a:p>
              <a:p>
                <a:endParaRPr lang="fr-FR" sz="2400" dirty="0"/>
              </a:p>
              <a:p>
                <a:endParaRPr lang="fr-FR" sz="2400" dirty="0"/>
              </a:p>
              <a:p>
                <a:endParaRPr lang="fr-FR" sz="12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fr-FR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65" y="799743"/>
                <a:ext cx="11860306" cy="5717014"/>
              </a:xfrm>
              <a:prstGeom prst="rect">
                <a:avLst/>
              </a:prstGeom>
              <a:blipFill>
                <a:blip r:embed="rId2"/>
                <a:stretch>
                  <a:fillRect l="-771" t="-853" r="-11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821116" y="101712"/>
            <a:ext cx="5043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Insuffisance du modèle de BOHR.</a:t>
            </a:r>
          </a:p>
        </p:txBody>
      </p:sp>
      <p:pic>
        <p:nvPicPr>
          <p:cNvPr id="1026" name="Picture 2" descr="https://upload.wikimedia.org/wikipedia/commons/7/74/Sommerfeld189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915" y="2011362"/>
            <a:ext cx="2344809" cy="2910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560F082-60DF-429A-840F-EC265E77CAB1}"/>
                  </a:ext>
                </a:extLst>
              </p:cNvPr>
              <p:cNvSpPr/>
              <p:nvPr/>
            </p:nvSpPr>
            <p:spPr>
              <a:xfrm>
                <a:off x="7000298" y="5762678"/>
                <a:ext cx="211396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dirty="0"/>
                  <a:t>: axe secondaire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2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dirty="0"/>
                  <a:t>: axe principale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560F082-60DF-429A-840F-EC265E77CA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298" y="5762678"/>
                <a:ext cx="2113969" cy="707886"/>
              </a:xfrm>
              <a:prstGeom prst="rect">
                <a:avLst/>
              </a:prstGeom>
              <a:blipFill>
                <a:blip r:embed="rId4"/>
                <a:stretch>
                  <a:fillRect t="-4310" r="-1441" b="-146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ccolade ouvrante 5">
            <a:extLst>
              <a:ext uri="{FF2B5EF4-FFF2-40B4-BE49-F238E27FC236}">
                <a16:creationId xmlns:a16="http://schemas.microsoft.com/office/drawing/2014/main" id="{1CD31BE5-FC09-46FA-99CD-4836A4317653}"/>
              </a:ext>
            </a:extLst>
          </p:cNvPr>
          <p:cNvSpPr/>
          <p:nvPr/>
        </p:nvSpPr>
        <p:spPr>
          <a:xfrm>
            <a:off x="6975016" y="5830579"/>
            <a:ext cx="98474" cy="540000"/>
          </a:xfrm>
          <a:prstGeom prst="leftBrace">
            <a:avLst>
              <a:gd name="adj1" fmla="val 223789"/>
              <a:gd name="adj2" fmla="val 50269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8F53A65-19DE-427B-9395-5387DE80BA88}"/>
                  </a:ext>
                </a:extLst>
              </p:cNvPr>
              <p:cNvSpPr/>
              <p:nvPr/>
            </p:nvSpPr>
            <p:spPr>
              <a:xfrm>
                <a:off x="6975016" y="4419014"/>
                <a:ext cx="2977161" cy="9281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4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𝑚𝑒</m:t>
                              </m:r>
                            </m:e>
                            <m:sup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8F53A65-19DE-427B-9395-5387DE80BA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016" y="4419014"/>
                <a:ext cx="2977161" cy="9281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77CEAB4-A2E0-4FA5-9740-438C7987A7EF}"/>
                  </a:ext>
                </a:extLst>
              </p:cNvPr>
              <p:cNvSpPr txBox="1"/>
              <p:nvPr/>
            </p:nvSpPr>
            <p:spPr>
              <a:xfrm>
                <a:off x="229014" y="4477724"/>
                <a:ext cx="6083460" cy="837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4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𝑚𝑒</m:t>
                              </m:r>
                            </m:e>
                            <m:sup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fr-FR" sz="2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b="0" i="1" dirty="0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fr-FR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fr-FR" sz="2400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fr-FR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b="0" i="1" dirty="0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fr-FR" sz="2400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fr-FR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b="0" i="1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400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fr-FR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4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fr-FR" sz="24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fr-FR" sz="2400" b="0" i="1" dirty="0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  <m:r>
                                <a:rPr lang="fr-FR" sz="24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400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fr-FR" sz="2400" b="0" i="1" dirty="0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77CEAB4-A2E0-4FA5-9740-438C7987A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14" y="4477724"/>
                <a:ext cx="6083460" cy="8373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02A7AC9B-CBEF-4379-86CB-A160084E409A}"/>
              </a:ext>
            </a:extLst>
          </p:cNvPr>
          <p:cNvSpPr/>
          <p:nvPr/>
        </p:nvSpPr>
        <p:spPr>
          <a:xfrm>
            <a:off x="6472883" y="4615478"/>
            <a:ext cx="439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et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EFE3C81-93A7-4248-97A3-35B522E798E8}"/>
                  </a:ext>
                </a:extLst>
              </p:cNvPr>
              <p:cNvSpPr/>
              <p:nvPr/>
            </p:nvSpPr>
            <p:spPr>
              <a:xfrm>
                <a:off x="68605" y="5372847"/>
                <a:ext cx="365619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2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fr-FR" sz="2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fr-FR" sz="2200"/>
                        <m:t>constante</m:t>
                      </m:r>
                      <m:r>
                        <m:rPr>
                          <m:nor/>
                        </m:rPr>
                        <a:rPr lang="fr-FR" sz="2200"/>
                        <m:t> </m:t>
                      </m:r>
                      <m:r>
                        <m:rPr>
                          <m:nor/>
                        </m:rPr>
                        <a:rPr lang="fr-FR" sz="2200"/>
                        <m:t>de</m:t>
                      </m:r>
                      <m:r>
                        <m:rPr>
                          <m:nor/>
                        </m:rPr>
                        <a:rPr lang="fr-FR" sz="2200"/>
                        <m:t> </m:t>
                      </m:r>
                      <m:r>
                        <m:rPr>
                          <m:nor/>
                        </m:rPr>
                        <a:rPr lang="fr-FR" sz="2200"/>
                        <m:t>structure</m:t>
                      </m:r>
                      <m:r>
                        <m:rPr>
                          <m:nor/>
                        </m:rPr>
                        <a:rPr lang="fr-FR" sz="2200"/>
                        <m:t> </m:t>
                      </m:r>
                      <m:r>
                        <m:rPr>
                          <m:nor/>
                        </m:rPr>
                        <a:rPr lang="fr-FR" sz="2200"/>
                        <m:t>fine</m:t>
                      </m:r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EFE3C81-93A7-4248-97A3-35B522E798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5" y="5372847"/>
                <a:ext cx="3656194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5924444B-5EE8-4FDC-9A1F-858F919E28B1}"/>
              </a:ext>
            </a:extLst>
          </p:cNvPr>
          <p:cNvSpPr/>
          <p:nvPr/>
        </p:nvSpPr>
        <p:spPr>
          <a:xfrm>
            <a:off x="2746417" y="5852039"/>
            <a:ext cx="2457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forme elliptiques :</a:t>
            </a:r>
          </a:p>
        </p:txBody>
      </p:sp>
    </p:spTree>
    <p:extLst>
      <p:ext uri="{BB962C8B-B14F-4D97-AF65-F5344CB8AC3E}">
        <p14:creationId xmlns:p14="http://schemas.microsoft.com/office/powerpoint/2010/main" val="1107477230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18C1BE4-3F86-460C-98A4-BA0C29C5A131}"/>
                  </a:ext>
                </a:extLst>
              </p:cNvPr>
              <p:cNvSpPr/>
              <p:nvPr/>
            </p:nvSpPr>
            <p:spPr>
              <a:xfrm>
                <a:off x="269974" y="5768066"/>
                <a:ext cx="1694053" cy="83747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fr-FR" sz="28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18C1BE4-3F86-460C-98A4-BA0C29C5A1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4" y="5768066"/>
                <a:ext cx="1694053" cy="8374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AACB833-739F-462B-B54B-3C335CDEAE79}"/>
                  </a:ext>
                </a:extLst>
              </p:cNvPr>
              <p:cNvSpPr/>
              <p:nvPr/>
            </p:nvSpPr>
            <p:spPr>
              <a:xfrm>
                <a:off x="174283" y="2879955"/>
                <a:ext cx="154991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400" baseline="-25000" dirty="0">
                    <a:solidFill>
                      <a:srgbClr val="FF0000"/>
                    </a:solidFill>
                  </a:rPr>
                  <a:t>0</a:t>
                </a:r>
                <a:r>
                  <a:rPr lang="fr-FR" sz="2400" dirty="0">
                    <a:solidFill>
                      <a:srgbClr val="FF0000"/>
                    </a:solidFill>
                  </a:rPr>
                  <a:t> = 0,53 Å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AACB833-739F-462B-B54B-3C335CDEAE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83" y="2879955"/>
                <a:ext cx="1549911" cy="461665"/>
              </a:xfrm>
              <a:prstGeom prst="rect">
                <a:avLst/>
              </a:prstGeom>
              <a:blipFill>
                <a:blip r:embed="rId3"/>
                <a:stretch>
                  <a:fillRect t="-10526" r="-5118" b="-28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67C900A-34A8-4A1F-BF39-E74704AE1F24}"/>
                  </a:ext>
                </a:extLst>
              </p:cNvPr>
              <p:cNvSpPr/>
              <p:nvPr/>
            </p:nvSpPr>
            <p:spPr>
              <a:xfrm>
                <a:off x="1964027" y="3585629"/>
                <a:ext cx="20848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400" dirty="0">
                    <a:solidFill>
                      <a:srgbClr val="0070C0"/>
                    </a:solidFill>
                  </a:rPr>
                  <a:t> = 4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400" baseline="-25000" dirty="0">
                    <a:solidFill>
                      <a:srgbClr val="0070C0"/>
                    </a:solidFill>
                  </a:rPr>
                  <a:t>0</a:t>
                </a:r>
                <a:r>
                  <a:rPr lang="fr-FR" sz="2400" dirty="0">
                    <a:solidFill>
                      <a:srgbClr val="0070C0"/>
                    </a:solidFill>
                  </a:rPr>
                  <a:t>=2,12 Å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67C900A-34A8-4A1F-BF39-E74704AE1F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027" y="3585629"/>
                <a:ext cx="2084801" cy="461665"/>
              </a:xfrm>
              <a:prstGeom prst="rect">
                <a:avLst/>
              </a:prstGeom>
              <a:blipFill>
                <a:blip r:embed="rId4"/>
                <a:stretch>
                  <a:fillRect t="-10526" r="-3801" b="-28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e 31">
            <a:extLst>
              <a:ext uri="{FF2B5EF4-FFF2-40B4-BE49-F238E27FC236}">
                <a16:creationId xmlns:a16="http://schemas.microsoft.com/office/drawing/2014/main" id="{A328576D-401C-4238-A143-637D88E69B52}"/>
              </a:ext>
            </a:extLst>
          </p:cNvPr>
          <p:cNvGrpSpPr/>
          <p:nvPr/>
        </p:nvGrpSpPr>
        <p:grpSpPr>
          <a:xfrm>
            <a:off x="1659084" y="4234998"/>
            <a:ext cx="2660781" cy="838781"/>
            <a:chOff x="2131825" y="4278944"/>
            <a:chExt cx="2660781" cy="8387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10DD76A-1AE8-4FEF-9E37-80AA5E47595B}"/>
                    </a:ext>
                  </a:extLst>
                </p:cNvPr>
                <p:cNvSpPr/>
                <p:nvPr/>
              </p:nvSpPr>
              <p:spPr>
                <a:xfrm>
                  <a:off x="3346889" y="4286728"/>
                  <a:ext cx="1445717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r>
                    <a:rPr lang="fr-FR" sz="2400" dirty="0">
                      <a:solidFill>
                        <a:srgbClr val="FF0000"/>
                      </a:solidFill>
                    </a:rPr>
                    <a:t> = 1,06 Å</a:t>
                  </a:r>
                </a:p>
                <a:p>
                  <a14:m>
                    <m:oMath xmlns:m="http://schemas.openxmlformats.org/officeDocument/2006/math">
                      <m:r>
                        <a:rPr lang="fr-FR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a14:m>
                  <a:r>
                    <a:rPr lang="fr-FR" sz="2400" dirty="0">
                      <a:solidFill>
                        <a:srgbClr val="FF0000"/>
                      </a:solidFill>
                    </a:rPr>
                    <a:t> = 2,12 Å</a:t>
                  </a: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610DD76A-1AE8-4FEF-9E37-80AA5E475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6889" y="4286728"/>
                  <a:ext cx="1445717" cy="830997"/>
                </a:xfrm>
                <a:prstGeom prst="rect">
                  <a:avLst/>
                </a:prstGeom>
                <a:blipFill>
                  <a:blip r:embed="rId5"/>
                  <a:stretch>
                    <a:fillRect l="-1261" t="-5882" r="-5462" b="-1617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BBD5900-0E7F-4BC5-BC5D-85674F149DA9}"/>
                    </a:ext>
                  </a:extLst>
                </p:cNvPr>
                <p:cNvSpPr/>
                <p:nvPr/>
              </p:nvSpPr>
              <p:spPr>
                <a:xfrm>
                  <a:off x="2131825" y="4278944"/>
                  <a:ext cx="1002710" cy="7861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fr-F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  <m: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</m:oMath>
                    </m:oMathPara>
                  </a14:m>
                  <a:endParaRPr lang="fr-FR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6BBD5900-0E7F-4BC5-BC5D-85674F149D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1825" y="4278944"/>
                  <a:ext cx="1002710" cy="7861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Accolade ouvrante 32">
            <a:extLst>
              <a:ext uri="{FF2B5EF4-FFF2-40B4-BE49-F238E27FC236}">
                <a16:creationId xmlns:a16="http://schemas.microsoft.com/office/drawing/2014/main" id="{A14B6735-7847-4A3F-8B42-BEE8A41038DA}"/>
              </a:ext>
            </a:extLst>
          </p:cNvPr>
          <p:cNvSpPr/>
          <p:nvPr/>
        </p:nvSpPr>
        <p:spPr>
          <a:xfrm>
            <a:off x="2778401" y="4283603"/>
            <a:ext cx="129380" cy="792000"/>
          </a:xfrm>
          <a:prstGeom prst="leftBrace">
            <a:avLst>
              <a:gd name="adj1" fmla="val 59300"/>
              <a:gd name="adj2" fmla="val 48313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FD09224-2F3B-4323-A5A1-AC14C114CB19}"/>
                  </a:ext>
                </a:extLst>
              </p:cNvPr>
              <p:cNvSpPr/>
              <p:nvPr/>
            </p:nvSpPr>
            <p:spPr>
              <a:xfrm>
                <a:off x="6025402" y="4651467"/>
                <a:ext cx="21537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400" dirty="0">
                    <a:solidFill>
                      <a:srgbClr val="00B050"/>
                    </a:solidFill>
                  </a:rPr>
                  <a:t> = 9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400" baseline="-25000" dirty="0">
                    <a:solidFill>
                      <a:srgbClr val="00B050"/>
                    </a:solidFill>
                  </a:rPr>
                  <a:t>0 </a:t>
                </a:r>
                <a:r>
                  <a:rPr lang="fr-FR" sz="2400" dirty="0">
                    <a:solidFill>
                      <a:srgbClr val="00B050"/>
                    </a:solidFill>
                  </a:rPr>
                  <a:t>= 4,77 Å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FD09224-2F3B-4323-A5A1-AC14C114CB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5402" y="4651467"/>
                <a:ext cx="2153731" cy="461665"/>
              </a:xfrm>
              <a:prstGeom prst="rect">
                <a:avLst/>
              </a:prstGeom>
              <a:blipFill>
                <a:blip r:embed="rId7"/>
                <a:stretch>
                  <a:fillRect t="-10526" r="-3390" b="-28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e 37">
            <a:extLst>
              <a:ext uri="{FF2B5EF4-FFF2-40B4-BE49-F238E27FC236}">
                <a16:creationId xmlns:a16="http://schemas.microsoft.com/office/drawing/2014/main" id="{492E5305-EA14-4B6B-9EBF-D41CD9A6E2DA}"/>
              </a:ext>
            </a:extLst>
          </p:cNvPr>
          <p:cNvGrpSpPr/>
          <p:nvPr/>
        </p:nvGrpSpPr>
        <p:grpSpPr>
          <a:xfrm>
            <a:off x="5682159" y="5068038"/>
            <a:ext cx="2835373" cy="830997"/>
            <a:chOff x="5739956" y="5083321"/>
            <a:chExt cx="2835373" cy="830997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6E614CD6-CE56-4F06-B676-575E350B759F}"/>
                </a:ext>
              </a:extLst>
            </p:cNvPr>
            <p:cNvGrpSpPr/>
            <p:nvPr/>
          </p:nvGrpSpPr>
          <p:grpSpPr>
            <a:xfrm>
              <a:off x="5739956" y="5083321"/>
              <a:ext cx="2835373" cy="830997"/>
              <a:chOff x="5819468" y="5083321"/>
              <a:chExt cx="2835373" cy="83099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E8C1716D-A292-4B21-88F7-A6F913B797F3}"/>
                      </a:ext>
                    </a:extLst>
                  </p:cNvPr>
                  <p:cNvSpPr/>
                  <p:nvPr/>
                </p:nvSpPr>
                <p:spPr>
                  <a:xfrm>
                    <a:off x="7209124" y="5083321"/>
                    <a:ext cx="1445717" cy="83099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fr-F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fr-FR" sz="2400" dirty="0">
                        <a:solidFill>
                          <a:srgbClr val="0070C0"/>
                        </a:solidFill>
                      </a:rPr>
                      <a:t> = 3,18 Å</a:t>
                    </a:r>
                  </a:p>
                  <a:p>
                    <a14:m>
                      <m:oMath xmlns:m="http://schemas.openxmlformats.org/officeDocument/2006/math">
                        <m:r>
                          <a:rPr lang="fr-F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a14:m>
                    <a:r>
                      <a:rPr lang="fr-FR" sz="2400" dirty="0">
                        <a:solidFill>
                          <a:srgbClr val="0070C0"/>
                        </a:solidFill>
                      </a:rPr>
                      <a:t> = 4,77 Å</a:t>
                    </a:r>
                  </a:p>
                </p:txBody>
              </p:sp>
            </mc:Choice>
            <mc:Fallback xmlns="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E8C1716D-A292-4B21-88F7-A6F913B797F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09124" y="5083321"/>
                    <a:ext cx="1445717" cy="83099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266" t="-5839" r="-5907" b="-15328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81924276-88FF-46F4-9339-8737EBF152C3}"/>
                      </a:ext>
                    </a:extLst>
                  </p:cNvPr>
                  <p:cNvSpPr/>
                  <p:nvPr/>
                </p:nvSpPr>
                <p:spPr>
                  <a:xfrm>
                    <a:off x="5819468" y="5097363"/>
                    <a:ext cx="1002710" cy="7861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fr-FR" sz="2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fr-FR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den>
                          </m:f>
                          <m:r>
                            <a:rPr lang="fr-FR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fr-FR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fr-FR" sz="2400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81924276-88FF-46F4-9339-8737EBF152C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19468" y="5097363"/>
                    <a:ext cx="1002710" cy="7861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4" name="Accolade ouvrante 33">
              <a:extLst>
                <a:ext uri="{FF2B5EF4-FFF2-40B4-BE49-F238E27FC236}">
                  <a16:creationId xmlns:a16="http://schemas.microsoft.com/office/drawing/2014/main" id="{40D6D71F-2E67-4815-9F5A-98E71F781499}"/>
                </a:ext>
              </a:extLst>
            </p:cNvPr>
            <p:cNvSpPr/>
            <p:nvPr/>
          </p:nvSpPr>
          <p:spPr>
            <a:xfrm>
              <a:off x="7024136" y="5130744"/>
              <a:ext cx="129380" cy="684000"/>
            </a:xfrm>
            <a:prstGeom prst="leftBrace">
              <a:avLst>
                <a:gd name="adj1" fmla="val 59300"/>
                <a:gd name="adj2" fmla="val 48313"/>
              </a:avLst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srgbClr val="0070C0"/>
                </a:solidFill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18EE6F21-46E9-4C55-86B8-DC674DBA34B9}"/>
              </a:ext>
            </a:extLst>
          </p:cNvPr>
          <p:cNvGrpSpPr/>
          <p:nvPr/>
        </p:nvGrpSpPr>
        <p:grpSpPr>
          <a:xfrm>
            <a:off x="5712295" y="5846910"/>
            <a:ext cx="2799884" cy="831470"/>
            <a:chOff x="5770092" y="5862193"/>
            <a:chExt cx="2799884" cy="831470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EBE8F469-DEFC-401A-B07D-644BCDFC401E}"/>
                </a:ext>
              </a:extLst>
            </p:cNvPr>
            <p:cNvGrpSpPr/>
            <p:nvPr/>
          </p:nvGrpSpPr>
          <p:grpSpPr>
            <a:xfrm>
              <a:off x="5770092" y="5862193"/>
              <a:ext cx="2799884" cy="831470"/>
              <a:chOff x="5823100" y="5862193"/>
              <a:chExt cx="2799884" cy="83147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50A7E5CD-71DE-4898-8599-1328D09AB3DE}"/>
                      </a:ext>
                    </a:extLst>
                  </p:cNvPr>
                  <p:cNvSpPr/>
                  <p:nvPr/>
                </p:nvSpPr>
                <p:spPr>
                  <a:xfrm>
                    <a:off x="7177267" y="5862666"/>
                    <a:ext cx="1445717" cy="83099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fr-FR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fr-FR" sz="2400" dirty="0">
                        <a:solidFill>
                          <a:srgbClr val="FF0000"/>
                        </a:solidFill>
                      </a:rPr>
                      <a:t> = 1,59 Å</a:t>
                    </a:r>
                  </a:p>
                  <a:p>
                    <a14:m>
                      <m:oMath xmlns:m="http://schemas.openxmlformats.org/officeDocument/2006/math"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a14:m>
                    <a:r>
                      <a:rPr lang="fr-FR" sz="2400" dirty="0">
                        <a:solidFill>
                          <a:srgbClr val="FF0000"/>
                        </a:solidFill>
                      </a:rPr>
                      <a:t> = 4,77 Å</a:t>
                    </a:r>
                  </a:p>
                </p:txBody>
              </p:sp>
            </mc:Choice>
            <mc:Fallback xmlns=""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50A7E5CD-71DE-4898-8599-1328D09AB3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77267" y="5862666"/>
                    <a:ext cx="1445717" cy="83099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266" t="-5839" r="-5907" b="-15328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49D27741-5DDB-46B8-B8FC-94C979F11C98}"/>
                      </a:ext>
                    </a:extLst>
                  </p:cNvPr>
                  <p:cNvSpPr/>
                  <p:nvPr/>
                </p:nvSpPr>
                <p:spPr>
                  <a:xfrm>
                    <a:off x="5823100" y="5862193"/>
                    <a:ext cx="1002710" cy="7861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fr-FR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den>
                          </m:f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den>
                          </m:f>
                        </m:oMath>
                      </m:oMathPara>
                    </a14:m>
                    <a:endParaRPr lang="fr-FR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49D27741-5DDB-46B8-B8FC-94C979F11C9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23100" y="5862193"/>
                    <a:ext cx="1002710" cy="7861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5" name="Accolade ouvrante 34">
              <a:extLst>
                <a:ext uri="{FF2B5EF4-FFF2-40B4-BE49-F238E27FC236}">
                  <a16:creationId xmlns:a16="http://schemas.microsoft.com/office/drawing/2014/main" id="{3F1763F9-BBF7-4EED-AB15-AE0AA98CC1C9}"/>
                </a:ext>
              </a:extLst>
            </p:cNvPr>
            <p:cNvSpPr/>
            <p:nvPr/>
          </p:nvSpPr>
          <p:spPr>
            <a:xfrm>
              <a:off x="7019813" y="5903490"/>
              <a:ext cx="129380" cy="720000"/>
            </a:xfrm>
            <a:prstGeom prst="leftBrace">
              <a:avLst>
                <a:gd name="adj1" fmla="val 59300"/>
                <a:gd name="adj2" fmla="val 48313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65387F-8AC9-48BD-92D1-F1E446599F30}"/>
              </a:ext>
            </a:extLst>
          </p:cNvPr>
          <p:cNvGrpSpPr/>
          <p:nvPr/>
        </p:nvGrpSpPr>
        <p:grpSpPr>
          <a:xfrm>
            <a:off x="339903" y="2176255"/>
            <a:ext cx="1257576" cy="756000"/>
            <a:chOff x="339903" y="2176255"/>
            <a:chExt cx="1257576" cy="75600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BB39CA2-CCA3-4175-AB99-9BB31A5FDDA1}"/>
                </a:ext>
              </a:extLst>
            </p:cNvPr>
            <p:cNvSpPr/>
            <p:nvPr/>
          </p:nvSpPr>
          <p:spPr>
            <a:xfrm>
              <a:off x="709298" y="2388543"/>
              <a:ext cx="434106" cy="43387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C1D87AEC-E22B-4A84-B83D-C110620499C8}"/>
                </a:ext>
              </a:extLst>
            </p:cNvPr>
            <p:cNvCxnSpPr/>
            <p:nvPr/>
          </p:nvCxnSpPr>
          <p:spPr>
            <a:xfrm>
              <a:off x="923728" y="2176255"/>
              <a:ext cx="0" cy="756000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20658C2-0A4E-4BD8-93A5-37BD51E6642A}"/>
                </a:ext>
              </a:extLst>
            </p:cNvPr>
            <p:cNvCxnSpPr>
              <a:cxnSpLocks/>
            </p:cNvCxnSpPr>
            <p:nvPr/>
          </p:nvCxnSpPr>
          <p:spPr>
            <a:xfrm>
              <a:off x="339903" y="2607758"/>
              <a:ext cx="1257576" cy="0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Ellipse 12">
            <a:extLst>
              <a:ext uri="{FF2B5EF4-FFF2-40B4-BE49-F238E27FC236}">
                <a16:creationId xmlns:a16="http://schemas.microsoft.com/office/drawing/2014/main" id="{93B0D082-6944-48D3-AEC6-80A65EDD9DC0}"/>
              </a:ext>
            </a:extLst>
          </p:cNvPr>
          <p:cNvSpPr/>
          <p:nvPr/>
        </p:nvSpPr>
        <p:spPr>
          <a:xfrm>
            <a:off x="2129702" y="1737907"/>
            <a:ext cx="1736425" cy="173547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19E9093-322E-40A3-8220-BAB10D246982}"/>
              </a:ext>
            </a:extLst>
          </p:cNvPr>
          <p:cNvCxnSpPr>
            <a:cxnSpLocks/>
          </p:cNvCxnSpPr>
          <p:nvPr/>
        </p:nvCxnSpPr>
        <p:spPr>
          <a:xfrm>
            <a:off x="2867692" y="2607758"/>
            <a:ext cx="864000" cy="0"/>
          </a:xfrm>
          <a:prstGeom prst="line">
            <a:avLst/>
          </a:prstGeom>
          <a:ln>
            <a:solidFill>
              <a:srgbClr val="0070C0"/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A98A38F6-40AB-4CC9-8CF5-E42DA70ECE73}"/>
              </a:ext>
            </a:extLst>
          </p:cNvPr>
          <p:cNvSpPr/>
          <p:nvPr/>
        </p:nvSpPr>
        <p:spPr>
          <a:xfrm>
            <a:off x="2873317" y="2181179"/>
            <a:ext cx="1736425" cy="8677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53FAFC-51CC-4732-9FCE-8AF0667B73F5}"/>
              </a:ext>
            </a:extLst>
          </p:cNvPr>
          <p:cNvSpPr/>
          <p:nvPr/>
        </p:nvSpPr>
        <p:spPr>
          <a:xfrm>
            <a:off x="5140879" y="664369"/>
            <a:ext cx="3906957" cy="390482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BF723E2-C72B-4D0A-AD75-45435E8EE7FC}"/>
              </a:ext>
            </a:extLst>
          </p:cNvPr>
          <p:cNvCxnSpPr>
            <a:cxnSpLocks/>
          </p:cNvCxnSpPr>
          <p:nvPr/>
        </p:nvCxnSpPr>
        <p:spPr>
          <a:xfrm flipV="1">
            <a:off x="6953110" y="2605478"/>
            <a:ext cx="1980000" cy="2280"/>
          </a:xfrm>
          <a:prstGeom prst="line">
            <a:avLst/>
          </a:prstGeom>
          <a:ln>
            <a:solidFill>
              <a:srgbClr val="00B050"/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5CFBE8BC-A8C4-4858-B520-457CEFC4C6AD}"/>
              </a:ext>
            </a:extLst>
          </p:cNvPr>
          <p:cNvSpPr/>
          <p:nvPr/>
        </p:nvSpPr>
        <p:spPr>
          <a:xfrm>
            <a:off x="6964896" y="1960429"/>
            <a:ext cx="3906957" cy="13016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9EC84F1-9752-416D-91B3-34FD0EDAECF3}"/>
              </a:ext>
            </a:extLst>
          </p:cNvPr>
          <p:cNvSpPr/>
          <p:nvPr/>
        </p:nvSpPr>
        <p:spPr>
          <a:xfrm>
            <a:off x="6556223" y="1299468"/>
            <a:ext cx="3906957" cy="260321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8AAE35BC-359B-446A-9E8A-A0C06A0671C3}"/>
              </a:ext>
            </a:extLst>
          </p:cNvPr>
          <p:cNvCxnSpPr>
            <a:cxnSpLocks/>
          </p:cNvCxnSpPr>
          <p:nvPr/>
        </p:nvCxnSpPr>
        <p:spPr>
          <a:xfrm>
            <a:off x="3741395" y="2170547"/>
            <a:ext cx="0" cy="432000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06E9BD76-B74C-4349-8B21-C3F90E664D46}"/>
              </a:ext>
            </a:extLst>
          </p:cNvPr>
          <p:cNvSpPr/>
          <p:nvPr/>
        </p:nvSpPr>
        <p:spPr>
          <a:xfrm>
            <a:off x="3101445" y="2551073"/>
            <a:ext cx="4555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4a</a:t>
            </a:r>
            <a:r>
              <a:rPr lang="fr-FR" sz="1600" baseline="-25000" dirty="0">
                <a:solidFill>
                  <a:srgbClr val="0070C0"/>
                </a:solidFill>
              </a:rPr>
              <a:t>0</a:t>
            </a:r>
            <a:endParaRPr lang="fr-FR" sz="16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8C2F69D-08F7-4E3C-8042-B0C72A411251}"/>
              </a:ext>
            </a:extLst>
          </p:cNvPr>
          <p:cNvSpPr/>
          <p:nvPr/>
        </p:nvSpPr>
        <p:spPr>
          <a:xfrm>
            <a:off x="3291806" y="2231271"/>
            <a:ext cx="4555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2a</a:t>
            </a:r>
            <a:r>
              <a:rPr lang="fr-FR" sz="1600" baseline="-25000" dirty="0">
                <a:solidFill>
                  <a:srgbClr val="FF0000"/>
                </a:solidFill>
              </a:rPr>
              <a:t>0</a:t>
            </a:r>
            <a:endParaRPr lang="fr-FR" sz="1600" dirty="0">
              <a:solidFill>
                <a:srgbClr val="FF0000"/>
              </a:solidFill>
            </a:endParaRP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BB892C7F-891E-4E0F-95A4-9DC556AC4375}"/>
              </a:ext>
            </a:extLst>
          </p:cNvPr>
          <p:cNvCxnSpPr>
            <a:cxnSpLocks/>
          </p:cNvCxnSpPr>
          <p:nvPr/>
        </p:nvCxnSpPr>
        <p:spPr>
          <a:xfrm>
            <a:off x="8922995" y="1954547"/>
            <a:ext cx="0" cy="648000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D0158575-1E33-41DA-9385-E01C1EC2B289}"/>
              </a:ext>
            </a:extLst>
          </p:cNvPr>
          <p:cNvCxnSpPr>
            <a:cxnSpLocks/>
          </p:cNvCxnSpPr>
          <p:nvPr/>
        </p:nvCxnSpPr>
        <p:spPr>
          <a:xfrm>
            <a:off x="8532470" y="1302661"/>
            <a:ext cx="0" cy="1296000"/>
          </a:xfrm>
          <a:prstGeom prst="line">
            <a:avLst/>
          </a:prstGeom>
          <a:ln>
            <a:solidFill>
              <a:srgbClr val="0070C0"/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094A0506-2073-4079-997E-DD88BEA565FC}"/>
              </a:ext>
            </a:extLst>
          </p:cNvPr>
          <p:cNvSpPr/>
          <p:nvPr/>
        </p:nvSpPr>
        <p:spPr>
          <a:xfrm>
            <a:off x="8530043" y="2092774"/>
            <a:ext cx="4555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3a</a:t>
            </a:r>
            <a:r>
              <a:rPr lang="fr-FR" sz="1600" baseline="-25000" dirty="0">
                <a:solidFill>
                  <a:srgbClr val="FF0000"/>
                </a:solidFill>
              </a:rPr>
              <a:t>0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3397C69-A160-40F0-9AD4-AFE9B0A6FE70}"/>
              </a:ext>
            </a:extLst>
          </p:cNvPr>
          <p:cNvSpPr/>
          <p:nvPr/>
        </p:nvSpPr>
        <p:spPr>
          <a:xfrm>
            <a:off x="8053447" y="1486129"/>
            <a:ext cx="4555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6a</a:t>
            </a:r>
            <a:r>
              <a:rPr lang="fr-FR" sz="1600" baseline="-25000" dirty="0">
                <a:solidFill>
                  <a:srgbClr val="0070C0"/>
                </a:solidFill>
              </a:rPr>
              <a:t>0</a:t>
            </a:r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F51A07B-A070-4744-935D-93061B4124F8}"/>
              </a:ext>
            </a:extLst>
          </p:cNvPr>
          <p:cNvSpPr/>
          <p:nvPr/>
        </p:nvSpPr>
        <p:spPr>
          <a:xfrm>
            <a:off x="7682784" y="2653181"/>
            <a:ext cx="4555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00B050"/>
                </a:solidFill>
              </a:rPr>
              <a:t>9a</a:t>
            </a:r>
            <a:r>
              <a:rPr lang="fr-FR" sz="1600" baseline="-25000" dirty="0">
                <a:solidFill>
                  <a:srgbClr val="00B050"/>
                </a:solidFill>
              </a:rPr>
              <a:t>0</a:t>
            </a:r>
            <a:endParaRPr lang="fr-FR" sz="1600" dirty="0">
              <a:solidFill>
                <a:srgbClr val="00B050"/>
              </a:solidFill>
            </a:endParaRP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397C6634-52D0-487D-93F7-6960F9A2DC8A}"/>
              </a:ext>
            </a:extLst>
          </p:cNvPr>
          <p:cNvCxnSpPr>
            <a:cxnSpLocks/>
          </p:cNvCxnSpPr>
          <p:nvPr/>
        </p:nvCxnSpPr>
        <p:spPr>
          <a:xfrm>
            <a:off x="7092416" y="271043"/>
            <a:ext cx="0" cy="4441248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8BCC3839-BD69-4742-9C12-65207A237A75}"/>
              </a:ext>
            </a:extLst>
          </p:cNvPr>
          <p:cNvCxnSpPr>
            <a:cxnSpLocks/>
          </p:cNvCxnSpPr>
          <p:nvPr/>
        </p:nvCxnSpPr>
        <p:spPr>
          <a:xfrm>
            <a:off x="2974881" y="1558015"/>
            <a:ext cx="0" cy="2052000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2F19419-BEC8-4974-99CD-3C238E540007}"/>
                  </a:ext>
                </a:extLst>
              </p:cNvPr>
              <p:cNvSpPr/>
              <p:nvPr/>
            </p:nvSpPr>
            <p:spPr>
              <a:xfrm>
                <a:off x="10906300" y="2122335"/>
                <a:ext cx="7466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2F19419-BEC8-4974-99CD-3C238E5400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6300" y="2122335"/>
                <a:ext cx="74661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27A3EAE-3ECD-4758-8184-64E1E6512AA5}"/>
                  </a:ext>
                </a:extLst>
              </p:cNvPr>
              <p:cNvSpPr/>
              <p:nvPr/>
            </p:nvSpPr>
            <p:spPr>
              <a:xfrm>
                <a:off x="9491660" y="1146211"/>
                <a:ext cx="7466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fr-FR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27A3EAE-3ECD-4758-8184-64E1E6512A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1660" y="1146211"/>
                <a:ext cx="74661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B3CA53D-FBD1-4304-8829-5F3DE3F259BC}"/>
                  </a:ext>
                </a:extLst>
              </p:cNvPr>
              <p:cNvSpPr/>
              <p:nvPr/>
            </p:nvSpPr>
            <p:spPr>
              <a:xfrm>
                <a:off x="7907926" y="455742"/>
                <a:ext cx="7466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fr-FR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fr-FR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B3CA53D-FBD1-4304-8829-5F3DE3F259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926" y="455742"/>
                <a:ext cx="74661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4287F48-7A86-49E5-A94C-CC2DE2388E2B}"/>
                  </a:ext>
                </a:extLst>
              </p:cNvPr>
              <p:cNvSpPr/>
              <p:nvPr/>
            </p:nvSpPr>
            <p:spPr>
              <a:xfrm>
                <a:off x="4051643" y="1860447"/>
                <a:ext cx="7466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4287F48-7A86-49E5-A94C-CC2DE2388E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643" y="1860447"/>
                <a:ext cx="74661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5AFA965-0136-4A80-916A-446A7FDFD56C}"/>
                  </a:ext>
                </a:extLst>
              </p:cNvPr>
              <p:cNvSpPr/>
              <p:nvPr/>
            </p:nvSpPr>
            <p:spPr>
              <a:xfrm>
                <a:off x="3247032" y="1479245"/>
                <a:ext cx="7466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fr-FR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5AFA965-0136-4A80-916A-446A7FDFD5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7032" y="1479245"/>
                <a:ext cx="746615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5530BDA-E0E7-4782-91C5-A7FDE9AD6ABB}"/>
                  </a:ext>
                </a:extLst>
              </p:cNvPr>
              <p:cNvSpPr/>
              <p:nvPr/>
            </p:nvSpPr>
            <p:spPr>
              <a:xfrm>
                <a:off x="2129702" y="1069267"/>
                <a:ext cx="75988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FR" sz="2800" dirty="0">
                    <a:solidFill>
                      <a:schemeClr val="tx1"/>
                    </a:solidFill>
                  </a:rPr>
                  <a:t>=2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5530BDA-E0E7-4782-91C5-A7FDE9AD6A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9702" y="1069267"/>
                <a:ext cx="759888" cy="523220"/>
              </a:xfrm>
              <a:prstGeom prst="rect">
                <a:avLst/>
              </a:prstGeom>
              <a:blipFill>
                <a:blip r:embed="rId17"/>
                <a:stretch>
                  <a:fillRect t="-10465" r="-15200" b="-325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AD0E848-0FA9-44B9-9AC9-F67752A07904}"/>
                  </a:ext>
                </a:extLst>
              </p:cNvPr>
              <p:cNvSpPr/>
              <p:nvPr/>
            </p:nvSpPr>
            <p:spPr>
              <a:xfrm>
                <a:off x="6247769" y="70976"/>
                <a:ext cx="75988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FR" sz="2800" dirty="0">
                    <a:solidFill>
                      <a:schemeClr val="tx1"/>
                    </a:solidFill>
                  </a:rPr>
                  <a:t>=3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AD0E848-0FA9-44B9-9AC9-F67752A079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769" y="70976"/>
                <a:ext cx="759888" cy="523220"/>
              </a:xfrm>
              <a:prstGeom prst="rect">
                <a:avLst/>
              </a:prstGeom>
              <a:blipFill>
                <a:blip r:embed="rId18"/>
                <a:stretch>
                  <a:fillRect t="-11765" r="-14400" b="-341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5A4E2F4-6CE5-4A4E-B958-F65FCE062BEC}"/>
                  </a:ext>
                </a:extLst>
              </p:cNvPr>
              <p:cNvSpPr/>
              <p:nvPr/>
            </p:nvSpPr>
            <p:spPr>
              <a:xfrm>
                <a:off x="158003" y="1737907"/>
                <a:ext cx="75988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FR" sz="2800" dirty="0">
                    <a:solidFill>
                      <a:schemeClr val="tx1"/>
                    </a:solidFill>
                  </a:rPr>
                  <a:t>=1</a:t>
                </a: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5A4E2F4-6CE5-4A4E-B958-F65FCE062B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03" y="1737907"/>
                <a:ext cx="759888" cy="523220"/>
              </a:xfrm>
              <a:prstGeom prst="rect">
                <a:avLst/>
              </a:prstGeom>
              <a:blipFill>
                <a:blip r:embed="rId19"/>
                <a:stretch>
                  <a:fillRect t="-10465" r="-14400" b="-325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3ABB01E-9DDC-4B06-9AF4-2BB62EA65569}"/>
                  </a:ext>
                </a:extLst>
              </p:cNvPr>
              <p:cNvSpPr/>
              <p:nvPr/>
            </p:nvSpPr>
            <p:spPr>
              <a:xfrm>
                <a:off x="1081556" y="2053366"/>
                <a:ext cx="7466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3ABB01E-9DDC-4B06-9AF4-2BB62EA655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556" y="2053366"/>
                <a:ext cx="746615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 55">
            <a:extLst>
              <a:ext uri="{FF2B5EF4-FFF2-40B4-BE49-F238E27FC236}">
                <a16:creationId xmlns:a16="http://schemas.microsoft.com/office/drawing/2014/main" id="{642A8797-ACAA-4395-9562-3BC77333684F}"/>
              </a:ext>
            </a:extLst>
          </p:cNvPr>
          <p:cNvSpPr/>
          <p:nvPr/>
        </p:nvSpPr>
        <p:spPr>
          <a:xfrm>
            <a:off x="2050548" y="5991644"/>
            <a:ext cx="2350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  et :  0 </a:t>
            </a:r>
            <a:r>
              <a:rPr lang="fr-FR" sz="2400" dirty="0">
                <a:latin typeface="Curlz MT" panose="04040404050702020202" pitchFamily="82" charset="0"/>
              </a:rPr>
              <a:t>≤</a:t>
            </a:r>
            <a:r>
              <a:rPr lang="fr-FR" sz="2400" dirty="0"/>
              <a:t> </a:t>
            </a:r>
            <a:r>
              <a:rPr lang="fr-FR" sz="2400" i="1" dirty="0">
                <a:latin typeface="Georgia" panose="02040502050405020303" pitchFamily="18" charset="0"/>
              </a:rPr>
              <a:t>l</a:t>
            </a:r>
            <a:r>
              <a:rPr lang="fr-FR" sz="2400" dirty="0"/>
              <a:t> </a:t>
            </a:r>
            <a:r>
              <a:rPr lang="fr-FR" sz="2400" dirty="0">
                <a:latin typeface="Curlz MT" panose="04040404050702020202" pitchFamily="82" charset="0"/>
              </a:rPr>
              <a:t>≤</a:t>
            </a:r>
            <a:r>
              <a:rPr lang="fr-FR" sz="2400" dirty="0"/>
              <a:t> </a:t>
            </a:r>
            <a:r>
              <a:rPr lang="fr-FR" sz="2400" i="1" dirty="0">
                <a:latin typeface="Georgia" panose="02040502050405020303" pitchFamily="18" charset="0"/>
              </a:rPr>
              <a:t>n</a:t>
            </a:r>
            <a:r>
              <a:rPr lang="fr-FR" sz="2400" dirty="0"/>
              <a:t> – 1</a:t>
            </a:r>
          </a:p>
        </p:txBody>
      </p:sp>
    </p:spTree>
    <p:extLst>
      <p:ext uri="{BB962C8B-B14F-4D97-AF65-F5344CB8AC3E}">
        <p14:creationId xmlns:p14="http://schemas.microsoft.com/office/powerpoint/2010/main" val="229703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3" grpId="0" animBg="1"/>
      <p:bldP spid="25" grpId="0" animBg="1"/>
      <p:bldP spid="13" grpId="0" animBg="1"/>
      <p:bldP spid="16" grpId="0" animBg="1"/>
      <p:bldP spid="17" grpId="0" animBg="1"/>
      <p:bldP spid="20" grpId="0" animBg="1"/>
      <p:bldP spid="21" grpId="0" animBg="1"/>
      <p:bldP spid="53" grpId="0"/>
      <p:bldP spid="54" grpId="0"/>
      <p:bldP spid="59" grpId="0"/>
      <p:bldP spid="60" grpId="0"/>
      <p:bldP spid="61" grpId="0"/>
      <p:bldP spid="2" grpId="0" animBg="1"/>
      <p:bldP spid="46" grpId="0" animBg="1"/>
      <p:bldP spid="47" grpId="0" animBg="1"/>
      <p:bldP spid="48" grpId="0" animBg="1"/>
      <p:bldP spid="49" grpId="0" animBg="1"/>
      <p:bldP spid="3" grpId="0" animBg="1"/>
      <p:bldP spid="51" grpId="0" animBg="1"/>
      <p:bldP spid="52" grpId="0" animBg="1"/>
      <p:bldP spid="5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BB39CA2-CCA3-4175-AB99-9BB31A5FDDA1}"/>
              </a:ext>
            </a:extLst>
          </p:cNvPr>
          <p:cNvSpPr/>
          <p:nvPr/>
        </p:nvSpPr>
        <p:spPr>
          <a:xfrm>
            <a:off x="4804389" y="3180009"/>
            <a:ext cx="615462" cy="615453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3B0D082-6944-48D3-AEC6-80A65EDD9DC0}"/>
              </a:ext>
            </a:extLst>
          </p:cNvPr>
          <p:cNvSpPr/>
          <p:nvPr/>
        </p:nvSpPr>
        <p:spPr>
          <a:xfrm>
            <a:off x="3915788" y="2257069"/>
            <a:ext cx="2461850" cy="2461810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86FD2FC-C1F4-4CD4-8B98-ADFBAA19BC74}"/>
              </a:ext>
            </a:extLst>
          </p:cNvPr>
          <p:cNvGrpSpPr/>
          <p:nvPr/>
        </p:nvGrpSpPr>
        <p:grpSpPr>
          <a:xfrm>
            <a:off x="2341407" y="734234"/>
            <a:ext cx="8125200" cy="5539074"/>
            <a:chOff x="5140879" y="664369"/>
            <a:chExt cx="5730974" cy="39048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1E53FAFC-51CC-4732-9FCE-8AF0667B73F5}"/>
                </a:ext>
              </a:extLst>
            </p:cNvPr>
            <p:cNvSpPr/>
            <p:nvPr/>
          </p:nvSpPr>
          <p:spPr>
            <a:xfrm>
              <a:off x="5140879" y="664369"/>
              <a:ext cx="3906957" cy="390482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CFBE8BC-A8C4-4858-B520-457CEFC4C6AD}"/>
                </a:ext>
              </a:extLst>
            </p:cNvPr>
            <p:cNvSpPr/>
            <p:nvPr/>
          </p:nvSpPr>
          <p:spPr>
            <a:xfrm>
              <a:off x="6964896" y="1960429"/>
              <a:ext cx="3906957" cy="130160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B9EC84F1-9752-416D-91B3-34FD0EDAECF3}"/>
                </a:ext>
              </a:extLst>
            </p:cNvPr>
            <p:cNvSpPr/>
            <p:nvPr/>
          </p:nvSpPr>
          <p:spPr>
            <a:xfrm>
              <a:off x="6556223" y="1299468"/>
              <a:ext cx="3906957" cy="260321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Ellipse 11">
            <a:extLst>
              <a:ext uri="{FF2B5EF4-FFF2-40B4-BE49-F238E27FC236}">
                <a16:creationId xmlns:a16="http://schemas.microsoft.com/office/drawing/2014/main" id="{C59EDC5C-8889-48D4-AD60-F052E8A35395}"/>
              </a:ext>
            </a:extLst>
          </p:cNvPr>
          <p:cNvSpPr/>
          <p:nvPr/>
        </p:nvSpPr>
        <p:spPr>
          <a:xfrm>
            <a:off x="5056089" y="3427423"/>
            <a:ext cx="72000" cy="72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98A38F6-40AB-4CC9-8CF5-E42DA70ECE73}"/>
              </a:ext>
            </a:extLst>
          </p:cNvPr>
          <p:cNvSpPr>
            <a:spLocks noChangeAspect="1"/>
          </p:cNvSpPr>
          <p:nvPr/>
        </p:nvSpPr>
        <p:spPr>
          <a:xfrm>
            <a:off x="4970063" y="2872412"/>
            <a:ext cx="2461850" cy="1230905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AB6E1880-8B11-4C39-A4C2-D62131CC576C}"/>
              </a:ext>
            </a:extLst>
          </p:cNvPr>
          <p:cNvSpPr>
            <a:spLocks noChangeAspect="1"/>
          </p:cNvSpPr>
          <p:nvPr/>
        </p:nvSpPr>
        <p:spPr>
          <a:xfrm rot="10800000">
            <a:off x="2767732" y="2863755"/>
            <a:ext cx="2461850" cy="1230905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73F62F5D-7B99-4DAD-B759-917844D5F996}"/>
              </a:ext>
            </a:extLst>
          </p:cNvPr>
          <p:cNvSpPr>
            <a:spLocks noChangeAspect="1"/>
          </p:cNvSpPr>
          <p:nvPr/>
        </p:nvSpPr>
        <p:spPr>
          <a:xfrm rot="5400000">
            <a:off x="3867231" y="1774203"/>
            <a:ext cx="2461850" cy="1230905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EDDB9866-C1AE-46DE-ADE3-F1281F52C1A9}"/>
              </a:ext>
            </a:extLst>
          </p:cNvPr>
          <p:cNvSpPr>
            <a:spLocks noChangeAspect="1"/>
          </p:cNvSpPr>
          <p:nvPr/>
        </p:nvSpPr>
        <p:spPr>
          <a:xfrm rot="5400000">
            <a:off x="3885161" y="3916760"/>
            <a:ext cx="2461850" cy="1230905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DD9D29DB-901F-4B18-B4CD-DD0BB8DF8D54}"/>
              </a:ext>
            </a:extLst>
          </p:cNvPr>
          <p:cNvSpPr>
            <a:spLocks noChangeAspect="1"/>
          </p:cNvSpPr>
          <p:nvPr/>
        </p:nvSpPr>
        <p:spPr>
          <a:xfrm rot="2714778">
            <a:off x="4639352" y="3653962"/>
            <a:ext cx="2461850" cy="1230905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B84DB8C0-396B-499B-B442-259E66415F8F}"/>
              </a:ext>
            </a:extLst>
          </p:cNvPr>
          <p:cNvSpPr>
            <a:spLocks noChangeAspect="1"/>
          </p:cNvSpPr>
          <p:nvPr/>
        </p:nvSpPr>
        <p:spPr>
          <a:xfrm rot="13514778">
            <a:off x="3096201" y="2084754"/>
            <a:ext cx="2461850" cy="1230905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343E6189-F105-415A-B59B-46962AC8D50C}"/>
              </a:ext>
            </a:extLst>
          </p:cNvPr>
          <p:cNvSpPr>
            <a:spLocks noChangeAspect="1"/>
          </p:cNvSpPr>
          <p:nvPr/>
        </p:nvSpPr>
        <p:spPr>
          <a:xfrm rot="8114778">
            <a:off x="4642773" y="2097591"/>
            <a:ext cx="2461850" cy="1230905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41BAAE4A-ED8E-4888-8DBB-F56F0BF49578}"/>
              </a:ext>
            </a:extLst>
          </p:cNvPr>
          <p:cNvSpPr>
            <a:spLocks noChangeAspect="1"/>
          </p:cNvSpPr>
          <p:nvPr/>
        </p:nvSpPr>
        <p:spPr>
          <a:xfrm rot="8114778">
            <a:off x="3133881" y="3618813"/>
            <a:ext cx="2461850" cy="1230905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8F1DE2BA-794C-4A4C-8150-09BC079629F4}"/>
              </a:ext>
            </a:extLst>
          </p:cNvPr>
          <p:cNvSpPr>
            <a:spLocks noChangeAspect="1"/>
          </p:cNvSpPr>
          <p:nvPr/>
        </p:nvSpPr>
        <p:spPr>
          <a:xfrm rot="3960000">
            <a:off x="4311177" y="3874268"/>
            <a:ext cx="2461850" cy="1230905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C2EAB5F-D44E-4B3C-A36D-EC6749B16A6F}"/>
              </a:ext>
            </a:extLst>
          </p:cNvPr>
          <p:cNvSpPr>
            <a:spLocks noChangeAspect="1"/>
          </p:cNvSpPr>
          <p:nvPr/>
        </p:nvSpPr>
        <p:spPr>
          <a:xfrm rot="14760000">
            <a:off x="3426442" y="1860671"/>
            <a:ext cx="2461850" cy="1230905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0D5134D3-38E5-4F2D-B1F0-8F01BEAF80C8}"/>
              </a:ext>
            </a:extLst>
          </p:cNvPr>
          <p:cNvSpPr>
            <a:spLocks noChangeAspect="1"/>
          </p:cNvSpPr>
          <p:nvPr/>
        </p:nvSpPr>
        <p:spPr>
          <a:xfrm rot="9360000">
            <a:off x="4865879" y="2420099"/>
            <a:ext cx="2461850" cy="1230905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8121A91D-139F-4ADE-ADC5-A65ED304ECE9}"/>
              </a:ext>
            </a:extLst>
          </p:cNvPr>
          <p:cNvSpPr>
            <a:spLocks noChangeAspect="1"/>
          </p:cNvSpPr>
          <p:nvPr/>
        </p:nvSpPr>
        <p:spPr>
          <a:xfrm rot="9360000">
            <a:off x="2913565" y="3309253"/>
            <a:ext cx="2461850" cy="1230905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CAB54805-98AE-44BC-B613-2F664B31BD05}"/>
              </a:ext>
            </a:extLst>
          </p:cNvPr>
          <p:cNvSpPr>
            <a:spLocks noChangeAspect="1"/>
          </p:cNvSpPr>
          <p:nvPr/>
        </p:nvSpPr>
        <p:spPr>
          <a:xfrm rot="6780000">
            <a:off x="3424026" y="3864927"/>
            <a:ext cx="2461850" cy="1230905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0331548E-615B-438B-B5F8-233A6676B27A}"/>
              </a:ext>
            </a:extLst>
          </p:cNvPr>
          <p:cNvSpPr>
            <a:spLocks noChangeAspect="1"/>
          </p:cNvSpPr>
          <p:nvPr/>
        </p:nvSpPr>
        <p:spPr>
          <a:xfrm rot="17580000">
            <a:off x="4292665" y="1842563"/>
            <a:ext cx="2461850" cy="1230905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4E2AA80B-D350-4C36-99A6-CDC90029267B}"/>
              </a:ext>
            </a:extLst>
          </p:cNvPr>
          <p:cNvSpPr>
            <a:spLocks noChangeAspect="1"/>
          </p:cNvSpPr>
          <p:nvPr/>
        </p:nvSpPr>
        <p:spPr>
          <a:xfrm rot="12180000">
            <a:off x="4866298" y="3278875"/>
            <a:ext cx="2461850" cy="1230905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3DF2E1E9-6FA3-412A-BDBC-82D1EC14B2AC}"/>
              </a:ext>
            </a:extLst>
          </p:cNvPr>
          <p:cNvSpPr>
            <a:spLocks noChangeAspect="1"/>
          </p:cNvSpPr>
          <p:nvPr/>
        </p:nvSpPr>
        <p:spPr>
          <a:xfrm rot="12180000">
            <a:off x="2891802" y="2460701"/>
            <a:ext cx="2461850" cy="1230905"/>
          </a:xfrm>
          <a:prstGeom prst="ellipse">
            <a:avLst/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35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1586491" y="4946930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metal">
            <a:bevelT w="158750" h="15875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997643" y="4379330"/>
            <a:ext cx="1440000" cy="1440000"/>
          </a:xfrm>
          <a:prstGeom prst="ellipse">
            <a:avLst/>
          </a:prstGeom>
          <a:noFill/>
          <a:ln w="28575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287168" y="3659330"/>
            <a:ext cx="2880000" cy="2880000"/>
          </a:xfrm>
          <a:prstGeom prst="ellipse">
            <a:avLst/>
          </a:prstGeom>
          <a:noFill/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685103" y="4279063"/>
            <a:ext cx="180000" cy="180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1689586" y="5722375"/>
            <a:ext cx="180000" cy="180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687264" y="3564989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1685103" y="6431542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3065110" y="5014912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187097" y="5036930"/>
            <a:ext cx="180000" cy="1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4851176" y="5008568"/>
            <a:ext cx="288000" cy="288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4271853" y="4440968"/>
            <a:ext cx="1440000" cy="1440000"/>
          </a:xfrm>
          <a:prstGeom prst="ellipse">
            <a:avLst/>
          </a:prstGeom>
          <a:noFill/>
          <a:ln w="28575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3551853" y="3720968"/>
            <a:ext cx="2880000" cy="2880000"/>
          </a:xfrm>
          <a:prstGeom prst="ellipse">
            <a:avLst/>
          </a:prstGeom>
          <a:noFill/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4949366" y="4364809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4954271" y="5797460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949788" y="3640074"/>
            <a:ext cx="144000" cy="144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949788" y="6520074"/>
            <a:ext cx="144000" cy="144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6902343" y="5072394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4023868" y="5094411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4100899" y="4185326"/>
            <a:ext cx="2880000" cy="196691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9061792" y="4975464"/>
            <a:ext cx="252000" cy="252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8259580" y="4772049"/>
            <a:ext cx="1949026" cy="654562"/>
          </a:xfrm>
          <a:prstGeom prst="ellipse">
            <a:avLst/>
          </a:prstGeom>
          <a:noFill/>
          <a:ln w="28575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7261853" y="4450706"/>
            <a:ext cx="3898053" cy="1309124"/>
          </a:xfrm>
          <a:prstGeom prst="ellipse">
            <a:avLst/>
          </a:prstGeom>
          <a:noFill/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9140009" y="470623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9147538" y="535040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9169660" y="4379750"/>
            <a:ext cx="144000" cy="144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7473135" y="6152239"/>
            <a:ext cx="144000" cy="144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11836730" y="5033669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7969088" y="5036930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8024251" y="4655124"/>
            <a:ext cx="3898053" cy="89407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 rot="2141259">
            <a:off x="7222731" y="4389663"/>
            <a:ext cx="3898053" cy="1309124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 rot="19725081">
            <a:off x="7198510" y="4445957"/>
            <a:ext cx="3898053" cy="1385233"/>
          </a:xfrm>
          <a:prstGeom prst="ellipse">
            <a:avLst/>
          </a:prstGeom>
          <a:noFill/>
          <a:ln w="28575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4" name="Groupe 133"/>
          <p:cNvGrpSpPr/>
          <p:nvPr/>
        </p:nvGrpSpPr>
        <p:grpSpPr>
          <a:xfrm>
            <a:off x="1235523" y="1542804"/>
            <a:ext cx="1416237" cy="1907853"/>
            <a:chOff x="1235523" y="1542804"/>
            <a:chExt cx="1416237" cy="1907853"/>
          </a:xfrm>
        </p:grpSpPr>
        <p:cxnSp>
          <p:nvCxnSpPr>
            <p:cNvPr id="3" name="Connecteur droit avec flèche 2"/>
            <p:cNvCxnSpPr/>
            <p:nvPr/>
          </p:nvCxnSpPr>
          <p:spPr>
            <a:xfrm flipV="1">
              <a:off x="1748123" y="1790299"/>
              <a:ext cx="0" cy="166035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1692723" y="3223260"/>
              <a:ext cx="108000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1694466" y="2232660"/>
              <a:ext cx="108000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49" name="Groupe 48"/>
            <p:cNvGrpSpPr/>
            <p:nvPr/>
          </p:nvGrpSpPr>
          <p:grpSpPr>
            <a:xfrm>
              <a:off x="1882111" y="3108960"/>
              <a:ext cx="403889" cy="228600"/>
              <a:chOff x="1866871" y="2727960"/>
              <a:chExt cx="403889" cy="22860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1866871" y="2727960"/>
                <a:ext cx="403889" cy="22860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2128837" y="2805230"/>
                <a:ext cx="72000" cy="720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Ellipse 42"/>
              <p:cNvSpPr/>
              <p:nvPr/>
            </p:nvSpPr>
            <p:spPr>
              <a:xfrm>
                <a:off x="1947664" y="2803500"/>
                <a:ext cx="72000" cy="720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0" name="Groupe 49"/>
            <p:cNvGrpSpPr/>
            <p:nvPr/>
          </p:nvGrpSpPr>
          <p:grpSpPr>
            <a:xfrm>
              <a:off x="1882111" y="2118360"/>
              <a:ext cx="769649" cy="228600"/>
              <a:chOff x="1866871" y="1729740"/>
              <a:chExt cx="769649" cy="228600"/>
            </a:xfrm>
            <a:solidFill>
              <a:schemeClr val="bg1"/>
            </a:solidFill>
          </p:grpSpPr>
          <p:sp>
            <p:nvSpPr>
              <p:cNvPr id="44" name="Rectangle 43"/>
              <p:cNvSpPr/>
              <p:nvPr/>
            </p:nvSpPr>
            <p:spPr>
              <a:xfrm>
                <a:off x="1866871" y="1729740"/>
                <a:ext cx="769649" cy="228600"/>
              </a:xfrm>
              <a:prstGeom prst="rect">
                <a:avLst/>
              </a:prstGeom>
              <a:grp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2128837" y="1807010"/>
                <a:ext cx="72000" cy="7200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1947664" y="1805280"/>
                <a:ext cx="72000" cy="7200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7" name="Ellipse 46"/>
              <p:cNvSpPr/>
              <p:nvPr/>
            </p:nvSpPr>
            <p:spPr>
              <a:xfrm>
                <a:off x="2479357" y="1807010"/>
                <a:ext cx="72000" cy="7200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8" name="Ellipse 47"/>
              <p:cNvSpPr/>
              <p:nvPr/>
            </p:nvSpPr>
            <p:spPr>
              <a:xfrm>
                <a:off x="2312698" y="1805280"/>
                <a:ext cx="72000" cy="7200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accent6"/>
                  </a:solidFill>
                </a:endParaRPr>
              </a:p>
            </p:txBody>
          </p:sp>
        </p:grpSp>
        <p:sp>
          <p:nvSpPr>
            <p:cNvPr id="51" name="ZoneTexte 50"/>
            <p:cNvSpPr txBox="1"/>
            <p:nvPr/>
          </p:nvSpPr>
          <p:spPr>
            <a:xfrm>
              <a:off x="1249680" y="3063240"/>
              <a:ext cx="5181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C7A0A"/>
                  </a:solidFill>
                </a:rPr>
                <a:t>n =1</a:t>
              </a: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1235523" y="2076011"/>
              <a:ext cx="5181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>
                  <a:solidFill>
                    <a:schemeClr val="accent6"/>
                  </a:solidFill>
                </a:rPr>
                <a:t>n =2</a:t>
              </a:r>
              <a:endParaRPr lang="fr-FR" sz="1400" dirty="0">
                <a:solidFill>
                  <a:schemeClr val="accent6"/>
                </a:solidFill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1621603" y="1542804"/>
              <a:ext cx="25352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E</a:t>
              </a:r>
            </a:p>
          </p:txBody>
        </p:sp>
      </p:grpSp>
      <p:sp>
        <p:nvSpPr>
          <p:cNvPr id="54" name="Rectangle 53"/>
          <p:cNvSpPr/>
          <p:nvPr/>
        </p:nvSpPr>
        <p:spPr>
          <a:xfrm>
            <a:off x="46066" y="42492"/>
            <a:ext cx="3038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Présentation de BOHR.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6600" y="420020"/>
            <a:ext cx="3982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Chaque niveau </a:t>
            </a:r>
            <a:r>
              <a:rPr lang="fr-FR" sz="2000" dirty="0">
                <a:solidFill>
                  <a:srgbClr val="FF0000"/>
                </a:solidFill>
              </a:rPr>
              <a:t>n</a:t>
            </a:r>
            <a:r>
              <a:rPr lang="fr-FR" sz="2000" dirty="0"/>
              <a:t> </a:t>
            </a:r>
            <a:r>
              <a:rPr lang="fr-FR" sz="2000"/>
              <a:t>porte </a:t>
            </a:r>
            <a:r>
              <a:rPr lang="fr-FR" sz="2000">
                <a:solidFill>
                  <a:srgbClr val="FF0000"/>
                </a:solidFill>
              </a:rPr>
              <a:t>2n²</a:t>
            </a:r>
            <a:r>
              <a:rPr lang="fr-FR" sz="2000"/>
              <a:t> </a:t>
            </a:r>
            <a:r>
              <a:rPr lang="fr-FR" sz="2000" dirty="0"/>
              <a:t>électrons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181201" y="810860"/>
                <a:ext cx="816442" cy="5316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800" i="1" dirty="0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8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sPre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01" y="810860"/>
                <a:ext cx="816442" cy="5316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ZoneTexte 56"/>
          <p:cNvSpPr txBox="1"/>
          <p:nvPr/>
        </p:nvSpPr>
        <p:spPr>
          <a:xfrm>
            <a:off x="893483" y="5698473"/>
            <a:ext cx="58967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C7A0A"/>
                </a:solidFill>
              </a:rPr>
              <a:t>n =1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287168" y="6172221"/>
            <a:ext cx="58967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chemeClr val="accent6"/>
                </a:solidFill>
              </a:rPr>
              <a:t>n =2</a:t>
            </a:r>
            <a:endParaRPr lang="fr-FR" sz="1600" b="1" dirty="0">
              <a:solidFill>
                <a:schemeClr val="accent6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76843" y="904004"/>
            <a:ext cx="2972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: 6 électrons : </a:t>
            </a:r>
            <a:r>
              <a:rPr lang="fr-FR" sz="2000" dirty="0">
                <a:solidFill>
                  <a:srgbClr val="FC7A0A"/>
                </a:solidFill>
              </a:rPr>
              <a:t>1s²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/>
              <a:t>/</a:t>
            </a:r>
            <a:r>
              <a:rPr lang="fr-FR" sz="2000">
                <a:solidFill>
                  <a:srgbClr val="FF0000"/>
                </a:solidFill>
              </a:rPr>
              <a:t> </a:t>
            </a:r>
            <a:r>
              <a:rPr lang="fr-FR" sz="2000">
                <a:solidFill>
                  <a:schemeClr val="accent6"/>
                </a:solidFill>
              </a:rPr>
              <a:t>2s², 2p²</a:t>
            </a:r>
            <a:endParaRPr lang="fr-FR" sz="2000" dirty="0"/>
          </a:p>
        </p:txBody>
      </p:sp>
      <p:grpSp>
        <p:nvGrpSpPr>
          <p:cNvPr id="133" name="Groupe 132"/>
          <p:cNvGrpSpPr/>
          <p:nvPr/>
        </p:nvGrpSpPr>
        <p:grpSpPr>
          <a:xfrm>
            <a:off x="4474595" y="1603086"/>
            <a:ext cx="1957258" cy="1907853"/>
            <a:chOff x="4474595" y="1603086"/>
            <a:chExt cx="1957258" cy="1907853"/>
          </a:xfrm>
        </p:grpSpPr>
        <p:cxnSp>
          <p:nvCxnSpPr>
            <p:cNvPr id="60" name="Connecteur droit avec flèche 59"/>
            <p:cNvCxnSpPr/>
            <p:nvPr/>
          </p:nvCxnSpPr>
          <p:spPr>
            <a:xfrm flipV="1">
              <a:off x="4987195" y="1850581"/>
              <a:ext cx="0" cy="166035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>
              <a:off x="4931795" y="3283542"/>
              <a:ext cx="108000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/>
            <p:nvPr/>
          </p:nvCxnSpPr>
          <p:spPr>
            <a:xfrm>
              <a:off x="4933538" y="2292942"/>
              <a:ext cx="108000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63" name="Groupe 62"/>
            <p:cNvGrpSpPr/>
            <p:nvPr/>
          </p:nvGrpSpPr>
          <p:grpSpPr>
            <a:xfrm>
              <a:off x="5121183" y="3169242"/>
              <a:ext cx="403889" cy="228600"/>
              <a:chOff x="1866871" y="2727960"/>
              <a:chExt cx="403889" cy="228600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1866871" y="2727960"/>
                <a:ext cx="403889" cy="22860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5" name="Ellipse 64"/>
              <p:cNvSpPr/>
              <p:nvPr/>
            </p:nvSpPr>
            <p:spPr>
              <a:xfrm>
                <a:off x="2128837" y="2805230"/>
                <a:ext cx="72000" cy="720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Ellipse 65"/>
              <p:cNvSpPr/>
              <p:nvPr/>
            </p:nvSpPr>
            <p:spPr>
              <a:xfrm>
                <a:off x="1947664" y="2803500"/>
                <a:ext cx="72000" cy="720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3" name="ZoneTexte 72"/>
            <p:cNvSpPr txBox="1"/>
            <p:nvPr/>
          </p:nvSpPr>
          <p:spPr>
            <a:xfrm>
              <a:off x="4488752" y="3123522"/>
              <a:ext cx="5181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C7A0A"/>
                  </a:solidFill>
                </a:rPr>
                <a:t>n =1</a:t>
              </a:r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4474595" y="2136293"/>
              <a:ext cx="5181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>
                  <a:solidFill>
                    <a:schemeClr val="accent6"/>
                  </a:solidFill>
                </a:rPr>
                <a:t>n =2</a:t>
              </a:r>
              <a:endParaRPr lang="fr-FR" sz="1400" dirty="0">
                <a:solidFill>
                  <a:schemeClr val="accent6"/>
                </a:solidFill>
              </a:endParaRP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4860675" y="1603086"/>
              <a:ext cx="25352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E</a:t>
              </a:r>
            </a:p>
          </p:txBody>
        </p:sp>
        <p:grpSp>
          <p:nvGrpSpPr>
            <p:cNvPr id="76" name="Groupe 75"/>
            <p:cNvGrpSpPr/>
            <p:nvPr/>
          </p:nvGrpSpPr>
          <p:grpSpPr>
            <a:xfrm>
              <a:off x="5168058" y="2162973"/>
              <a:ext cx="403889" cy="228600"/>
              <a:chOff x="1866871" y="2727960"/>
              <a:chExt cx="403889" cy="228600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1866871" y="2727960"/>
                <a:ext cx="403889" cy="2286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8" name="Ellipse 77"/>
              <p:cNvSpPr/>
              <p:nvPr/>
            </p:nvSpPr>
            <p:spPr>
              <a:xfrm>
                <a:off x="2128837" y="2805230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9" name="Ellipse 78"/>
              <p:cNvSpPr/>
              <p:nvPr/>
            </p:nvSpPr>
            <p:spPr>
              <a:xfrm>
                <a:off x="1947664" y="2803500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0" name="Groupe 79"/>
            <p:cNvGrpSpPr/>
            <p:nvPr/>
          </p:nvGrpSpPr>
          <p:grpSpPr>
            <a:xfrm>
              <a:off x="5612288" y="2015054"/>
              <a:ext cx="819565" cy="250845"/>
              <a:chOff x="1866871" y="2727959"/>
              <a:chExt cx="819565" cy="250845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1866871" y="2727959"/>
                <a:ext cx="819565" cy="250845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2" name="Ellipse 81"/>
              <p:cNvSpPr/>
              <p:nvPr/>
            </p:nvSpPr>
            <p:spPr>
              <a:xfrm>
                <a:off x="2128837" y="2830709"/>
                <a:ext cx="72000" cy="7200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3" name="Ellipse 82"/>
              <p:cNvSpPr/>
              <p:nvPr/>
            </p:nvSpPr>
            <p:spPr>
              <a:xfrm>
                <a:off x="1947664" y="2830394"/>
                <a:ext cx="72000" cy="7200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5111674" y="2839742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C7A0A"/>
                  </a:solidFill>
                </a:rPr>
                <a:t>1s²</a:t>
              </a:r>
              <a:endParaRPr lang="fr-FR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150538" y="1843128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0000"/>
                  </a:solidFill>
                </a:rPr>
                <a:t>2s²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782907" y="1671909"/>
              <a:ext cx="5004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chemeClr val="accent6"/>
                  </a:solidFill>
                </a:rPr>
                <a:t>2p²</a:t>
              </a:r>
              <a:endParaRPr lang="fr-FR" dirty="0"/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6010245" y="3467981"/>
            <a:ext cx="1551900" cy="878317"/>
            <a:chOff x="6010245" y="3467981"/>
            <a:chExt cx="1551900" cy="878317"/>
          </a:xfrm>
        </p:grpSpPr>
        <p:sp>
          <p:nvSpPr>
            <p:cNvPr id="87" name="Rectangle 86"/>
            <p:cNvSpPr/>
            <p:nvPr/>
          </p:nvSpPr>
          <p:spPr>
            <a:xfrm>
              <a:off x="6010245" y="3467981"/>
              <a:ext cx="155190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FF0000"/>
                  </a:solidFill>
                </a:rPr>
                <a:t>orbite elliptique</a:t>
              </a:r>
            </a:p>
          </p:txBody>
        </p:sp>
        <p:cxnSp>
          <p:nvCxnSpPr>
            <p:cNvPr id="89" name="Connecteur droit avec flèche 88"/>
            <p:cNvCxnSpPr>
              <a:stCxn id="87" idx="2"/>
            </p:cNvCxnSpPr>
            <p:nvPr/>
          </p:nvCxnSpPr>
          <p:spPr>
            <a:xfrm flipH="1">
              <a:off x="6558374" y="3806535"/>
              <a:ext cx="227821" cy="53976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6047790" y="37592"/>
            <a:ext cx="4095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Présentation de SOMMERFELD.</a:t>
            </a:r>
          </a:p>
        </p:txBody>
      </p:sp>
      <p:sp>
        <p:nvSpPr>
          <p:cNvPr id="93" name="Accolade ouvrante 92"/>
          <p:cNvSpPr/>
          <p:nvPr/>
        </p:nvSpPr>
        <p:spPr>
          <a:xfrm rot="5400000">
            <a:off x="7838548" y="-3022653"/>
            <a:ext cx="514652" cy="7591771"/>
          </a:xfrm>
          <a:prstGeom prst="leftBrace">
            <a:avLst>
              <a:gd name="adj1" fmla="val 131137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ZoneTexte 93"/>
          <p:cNvSpPr txBox="1"/>
          <p:nvPr/>
        </p:nvSpPr>
        <p:spPr>
          <a:xfrm>
            <a:off x="5689297" y="4918994"/>
            <a:ext cx="56961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C7A0A"/>
                </a:solidFill>
              </a:rPr>
              <a:t>n =1</a:t>
            </a:r>
          </a:p>
          <a:p>
            <a:pPr algn="ctr"/>
            <a:r>
              <a:rPr lang="fr-FR" sz="1600" b="1" dirty="0">
                <a:solidFill>
                  <a:srgbClr val="FC7A0A"/>
                </a:solidFill>
              </a:rPr>
              <a:t>l = 0</a:t>
            </a:r>
          </a:p>
        </p:txBody>
      </p:sp>
      <p:sp>
        <p:nvSpPr>
          <p:cNvPr id="95" name="ZoneTexte 94"/>
          <p:cNvSpPr txBox="1"/>
          <p:nvPr/>
        </p:nvSpPr>
        <p:spPr>
          <a:xfrm>
            <a:off x="3353341" y="3527465"/>
            <a:ext cx="6248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6"/>
                </a:solidFill>
              </a:rPr>
              <a:t>n =2</a:t>
            </a:r>
          </a:p>
          <a:p>
            <a:pPr algn="ctr"/>
            <a:r>
              <a:rPr lang="fr-FR" sz="1600" b="1" dirty="0">
                <a:solidFill>
                  <a:schemeClr val="accent6"/>
                </a:solidFill>
              </a:rPr>
              <a:t>l = 1</a:t>
            </a:r>
          </a:p>
        </p:txBody>
      </p:sp>
      <p:sp>
        <p:nvSpPr>
          <p:cNvPr id="96" name="ZoneTexte 95"/>
          <p:cNvSpPr txBox="1"/>
          <p:nvPr/>
        </p:nvSpPr>
        <p:spPr>
          <a:xfrm>
            <a:off x="6308245" y="5955899"/>
            <a:ext cx="56961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n =2</a:t>
            </a:r>
          </a:p>
          <a:p>
            <a:pPr algn="ctr"/>
            <a:r>
              <a:rPr lang="fr-FR" sz="1600" b="1" dirty="0">
                <a:solidFill>
                  <a:srgbClr val="FF0000"/>
                </a:solidFill>
              </a:rPr>
              <a:t>l = 0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2600812" y="6006251"/>
            <a:ext cx="1525097" cy="763994"/>
            <a:chOff x="2600812" y="6006251"/>
            <a:chExt cx="1525097" cy="763994"/>
          </a:xfrm>
        </p:grpSpPr>
        <p:sp>
          <p:nvSpPr>
            <p:cNvPr id="97" name="Rectangle 96"/>
            <p:cNvSpPr/>
            <p:nvPr/>
          </p:nvSpPr>
          <p:spPr>
            <a:xfrm>
              <a:off x="2600812" y="6431691"/>
              <a:ext cx="15250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chemeClr val="accent6"/>
                  </a:solidFill>
                </a:rPr>
                <a:t>orbite circulaire</a:t>
              </a:r>
            </a:p>
          </p:txBody>
        </p:sp>
        <p:cxnSp>
          <p:nvCxnSpPr>
            <p:cNvPr id="98" name="Connecteur droit avec flèche 97"/>
            <p:cNvCxnSpPr>
              <a:stCxn id="97" idx="0"/>
            </p:cNvCxnSpPr>
            <p:nvPr/>
          </p:nvCxnSpPr>
          <p:spPr>
            <a:xfrm flipV="1">
              <a:off x="3363361" y="6006251"/>
              <a:ext cx="437162" cy="425440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avec flèche 98"/>
            <p:cNvCxnSpPr>
              <a:stCxn id="97" idx="0"/>
            </p:cNvCxnSpPr>
            <p:nvPr/>
          </p:nvCxnSpPr>
          <p:spPr>
            <a:xfrm flipH="1" flipV="1">
              <a:off x="2883720" y="6006251"/>
              <a:ext cx="479641" cy="425440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Rectangle 142"/>
          <p:cNvSpPr/>
          <p:nvPr/>
        </p:nvSpPr>
        <p:spPr>
          <a:xfrm>
            <a:off x="4510377" y="807186"/>
            <a:ext cx="2571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Modèle de BOHR modifié</a:t>
            </a:r>
          </a:p>
          <a:p>
            <a:pPr algn="ctr"/>
            <a:r>
              <a:rPr lang="fr-FR" dirty="0"/>
              <a:t> par SOMMERFELD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8564341" y="798844"/>
            <a:ext cx="3217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/>
              <a:t>Modèle de BOHR-SOMMERFELD</a:t>
            </a:r>
          </a:p>
          <a:p>
            <a:pPr algn="ctr"/>
            <a:r>
              <a:rPr lang="fr-FR" dirty="0"/>
              <a:t>raffiné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Rectangle 144"/>
              <p:cNvSpPr/>
              <p:nvPr/>
            </p:nvSpPr>
            <p:spPr>
              <a:xfrm>
                <a:off x="8850315" y="1357849"/>
                <a:ext cx="2424125" cy="396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solidFill>
                      <a:srgbClr val="FC7A0A"/>
                    </a:solidFill>
                  </a:rPr>
                  <a:t>1s²</a:t>
                </a:r>
                <a:r>
                  <a:rPr lang="fr-FR"/>
                  <a:t>/</a:t>
                </a:r>
                <a:r>
                  <a:rPr lang="fr-FR">
                    <a:solidFill>
                      <a:srgbClr val="FF0000"/>
                    </a:solidFill>
                  </a:rPr>
                  <a:t> 2s²</a:t>
                </a:r>
                <a:r>
                  <a:rPr lang="fr-FR" dirty="0">
                    <a:solidFill>
                      <a:schemeClr val="accent6"/>
                    </a:solidFill>
                  </a:rPr>
                  <a:t>, 2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fr-FR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fr-FR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,</m:t>
                    </m:r>
                    <m:sSubSup>
                      <m:sSubSupPr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fr-FR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,</m:t>
                    </m:r>
                    <m:sSubSup>
                      <m:sSubSupPr>
                        <m:ctrlPr>
                          <a:rPr lang="fr-FR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fr-FR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45" name="Rectangle 1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0315" y="1357849"/>
                <a:ext cx="2424125" cy="396775"/>
              </a:xfrm>
              <a:prstGeom prst="rect">
                <a:avLst/>
              </a:prstGeom>
              <a:blipFill rotWithShape="0">
                <a:blip r:embed="rId3"/>
                <a:stretch>
                  <a:fillRect l="-2267" t="-6154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ZoneTexte 117"/>
          <p:cNvSpPr txBox="1"/>
          <p:nvPr/>
        </p:nvSpPr>
        <p:spPr>
          <a:xfrm>
            <a:off x="11001799" y="5762716"/>
            <a:ext cx="62486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chemeClr val="accent6"/>
                </a:solidFill>
              </a:rPr>
              <a:t>n =2</a:t>
            </a:r>
            <a:endParaRPr lang="fr-FR" sz="1600" b="1" dirty="0">
              <a:solidFill>
                <a:schemeClr val="accent6"/>
              </a:solidFill>
            </a:endParaRPr>
          </a:p>
          <a:p>
            <a:pPr algn="ctr"/>
            <a:r>
              <a:rPr lang="fr-FR" sz="1600" b="1" dirty="0">
                <a:solidFill>
                  <a:schemeClr val="accent6"/>
                </a:solidFill>
              </a:rPr>
              <a:t>l = 1</a:t>
            </a:r>
          </a:p>
          <a:p>
            <a:pPr algn="ctr"/>
            <a:r>
              <a:rPr lang="fr-FR" sz="1600" b="1" dirty="0">
                <a:solidFill>
                  <a:schemeClr val="accent6"/>
                </a:solidFill>
              </a:rPr>
              <a:t>m=0</a:t>
            </a:r>
          </a:p>
        </p:txBody>
      </p:sp>
      <p:sp>
        <p:nvSpPr>
          <p:cNvPr id="120" name="ZoneTexte 119"/>
          <p:cNvSpPr txBox="1"/>
          <p:nvPr/>
        </p:nvSpPr>
        <p:spPr>
          <a:xfrm>
            <a:off x="10945593" y="3594247"/>
            <a:ext cx="62486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/>
              <a:t>n =2</a:t>
            </a:r>
            <a:endParaRPr lang="fr-FR" sz="1600" b="1" dirty="0"/>
          </a:p>
          <a:p>
            <a:pPr algn="ctr"/>
            <a:r>
              <a:rPr lang="fr-FR" sz="1600" b="1" dirty="0"/>
              <a:t>l = 1</a:t>
            </a:r>
          </a:p>
          <a:p>
            <a:pPr algn="ctr"/>
            <a:r>
              <a:rPr lang="fr-FR" sz="1600" b="1" dirty="0"/>
              <a:t>m=-1</a:t>
            </a:r>
          </a:p>
        </p:txBody>
      </p:sp>
      <p:grpSp>
        <p:nvGrpSpPr>
          <p:cNvPr id="37" name="Groupe 36"/>
          <p:cNvGrpSpPr/>
          <p:nvPr/>
        </p:nvGrpSpPr>
        <p:grpSpPr>
          <a:xfrm>
            <a:off x="8577078" y="1916640"/>
            <a:ext cx="2057763" cy="1907853"/>
            <a:chOff x="8577078" y="1916640"/>
            <a:chExt cx="2057763" cy="1907853"/>
          </a:xfrm>
        </p:grpSpPr>
        <p:grpSp>
          <p:nvGrpSpPr>
            <p:cNvPr id="132" name="Groupe 131"/>
            <p:cNvGrpSpPr/>
            <p:nvPr/>
          </p:nvGrpSpPr>
          <p:grpSpPr>
            <a:xfrm>
              <a:off x="8577078" y="1916640"/>
              <a:ext cx="2057763" cy="1907853"/>
              <a:chOff x="8550184" y="1647700"/>
              <a:chExt cx="2057763" cy="1907853"/>
            </a:xfrm>
          </p:grpSpPr>
          <p:cxnSp>
            <p:nvCxnSpPr>
              <p:cNvPr id="104" name="Connecteur droit avec flèche 103"/>
              <p:cNvCxnSpPr/>
              <p:nvPr/>
            </p:nvCxnSpPr>
            <p:spPr>
              <a:xfrm flipV="1">
                <a:off x="9062784" y="1895195"/>
                <a:ext cx="0" cy="166035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104"/>
              <p:cNvCxnSpPr/>
              <p:nvPr/>
            </p:nvCxnSpPr>
            <p:spPr>
              <a:xfrm>
                <a:off x="9007384" y="3328156"/>
                <a:ext cx="1080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/>
              <p:cNvCxnSpPr/>
              <p:nvPr/>
            </p:nvCxnSpPr>
            <p:spPr>
              <a:xfrm>
                <a:off x="9009127" y="2337556"/>
                <a:ext cx="10800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" name="Rectangle 107"/>
              <p:cNvSpPr/>
              <p:nvPr/>
            </p:nvSpPr>
            <p:spPr>
              <a:xfrm>
                <a:off x="9196772" y="3213856"/>
                <a:ext cx="403889" cy="22860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1" name="ZoneTexte 110"/>
              <p:cNvSpPr txBox="1"/>
              <p:nvPr/>
            </p:nvSpPr>
            <p:spPr>
              <a:xfrm>
                <a:off x="8564341" y="3168136"/>
                <a:ext cx="51816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>
                    <a:solidFill>
                      <a:srgbClr val="FC7A0A"/>
                    </a:solidFill>
                  </a:rPr>
                  <a:t>n =1</a:t>
                </a:r>
              </a:p>
            </p:txBody>
          </p:sp>
          <p:sp>
            <p:nvSpPr>
              <p:cNvPr id="112" name="ZoneTexte 111"/>
              <p:cNvSpPr txBox="1"/>
              <p:nvPr/>
            </p:nvSpPr>
            <p:spPr>
              <a:xfrm>
                <a:off x="8550184" y="2180907"/>
                <a:ext cx="51816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>
                    <a:solidFill>
                      <a:schemeClr val="accent6"/>
                    </a:solidFill>
                  </a:rPr>
                  <a:t>n =2</a:t>
                </a:r>
                <a:endParaRPr lang="fr-FR" sz="140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3" name="ZoneTexte 112"/>
              <p:cNvSpPr txBox="1"/>
              <p:nvPr/>
            </p:nvSpPr>
            <p:spPr>
              <a:xfrm>
                <a:off x="8936264" y="1647700"/>
                <a:ext cx="25352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E</a:t>
                </a: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9243647" y="2207587"/>
                <a:ext cx="403889" cy="2286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9187263" y="2884356"/>
                <a:ext cx="4683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solidFill>
                      <a:srgbClr val="FC7A0A"/>
                    </a:solidFill>
                  </a:rPr>
                  <a:t>1s²</a:t>
                </a:r>
                <a:endParaRPr lang="fr-FR" dirty="0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9226127" y="1887742"/>
                <a:ext cx="4683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>
                    <a:solidFill>
                      <a:srgbClr val="FF0000"/>
                    </a:solidFill>
                  </a:rPr>
                  <a:t>2s²</a:t>
                </a:r>
                <a:endParaRPr lang="fr-FR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9858496" y="1716523"/>
                <a:ext cx="5004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>
                    <a:solidFill>
                      <a:schemeClr val="accent6"/>
                    </a:solidFill>
                  </a:rPr>
                  <a:t>2p²</a:t>
                </a:r>
                <a:endParaRPr lang="fr-FR" dirty="0"/>
              </a:p>
            </p:txBody>
          </p:sp>
          <p:grpSp>
            <p:nvGrpSpPr>
              <p:cNvPr id="131" name="Groupe 130"/>
              <p:cNvGrpSpPr/>
              <p:nvPr/>
            </p:nvGrpSpPr>
            <p:grpSpPr>
              <a:xfrm>
                <a:off x="9687877" y="2052349"/>
                <a:ext cx="819565" cy="258164"/>
                <a:chOff x="9687877" y="2052349"/>
                <a:chExt cx="819565" cy="258164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9687877" y="2059668"/>
                  <a:ext cx="819565" cy="250845"/>
                </a:xfrm>
                <a:prstGeom prst="rect">
                  <a:avLst/>
                </a:prstGeom>
                <a:noFill/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cxnSp>
              <p:nvCxnSpPr>
                <p:cNvPr id="126" name="Connecteur droit 125"/>
                <p:cNvCxnSpPr/>
                <p:nvPr/>
              </p:nvCxnSpPr>
              <p:spPr>
                <a:xfrm>
                  <a:off x="9957375" y="2059668"/>
                  <a:ext cx="0" cy="250845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necteur droit 126"/>
                <p:cNvCxnSpPr/>
                <p:nvPr/>
              </p:nvCxnSpPr>
              <p:spPr>
                <a:xfrm>
                  <a:off x="10244947" y="2052349"/>
                  <a:ext cx="0" cy="250845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8" name="Rectangle 127"/>
              <p:cNvSpPr/>
              <p:nvPr/>
            </p:nvSpPr>
            <p:spPr>
              <a:xfrm>
                <a:off x="9655661" y="2228149"/>
                <a:ext cx="3659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i="1" dirty="0">
                    <a:solidFill>
                      <a:schemeClr val="accent6"/>
                    </a:solidFill>
                  </a:rPr>
                  <a:t>p</a:t>
                </a:r>
                <a:r>
                  <a:rPr lang="fr-FR" i="1" baseline="-25000" dirty="0">
                    <a:solidFill>
                      <a:schemeClr val="accent6"/>
                    </a:solidFill>
                  </a:rPr>
                  <a:t>x</a:t>
                </a:r>
                <a:endParaRPr lang="fr-FR" i="1" baseline="-25000" dirty="0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9933402" y="2245748"/>
                <a:ext cx="3710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i="1" dirty="0"/>
                  <a:t>p</a:t>
                </a:r>
                <a:r>
                  <a:rPr lang="fr-FR" i="1" baseline="-25000" dirty="0"/>
                  <a:t>y</a:t>
                </a: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10241949" y="2257074"/>
                <a:ext cx="3659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i="1" dirty="0">
                    <a:solidFill>
                      <a:srgbClr val="00B0F0"/>
                    </a:solidFill>
                  </a:rPr>
                  <a:t>p</a:t>
                </a:r>
                <a:r>
                  <a:rPr lang="fr-FR" i="1" baseline="-25000" dirty="0">
                    <a:solidFill>
                      <a:srgbClr val="00B0F0"/>
                    </a:solidFill>
                  </a:rPr>
                  <a:t>z</a:t>
                </a:r>
              </a:p>
            </p:txBody>
          </p:sp>
        </p:grpSp>
        <p:cxnSp>
          <p:nvCxnSpPr>
            <p:cNvPr id="136" name="Connecteur droit avec flèche 135"/>
            <p:cNvCxnSpPr/>
            <p:nvPr/>
          </p:nvCxnSpPr>
          <p:spPr>
            <a:xfrm flipV="1">
              <a:off x="9340686" y="3512839"/>
              <a:ext cx="0" cy="168514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avec flèche 136"/>
            <p:cNvCxnSpPr/>
            <p:nvPr/>
          </p:nvCxnSpPr>
          <p:spPr>
            <a:xfrm flipV="1">
              <a:off x="9501169" y="3512839"/>
              <a:ext cx="0" cy="168514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cteur droit avec flèche 137"/>
            <p:cNvCxnSpPr/>
            <p:nvPr/>
          </p:nvCxnSpPr>
          <p:spPr>
            <a:xfrm flipV="1">
              <a:off x="9396407" y="2507453"/>
              <a:ext cx="0" cy="16851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eur droit avec flèche 138"/>
            <p:cNvCxnSpPr/>
            <p:nvPr/>
          </p:nvCxnSpPr>
          <p:spPr>
            <a:xfrm flipV="1">
              <a:off x="9556890" y="2507453"/>
              <a:ext cx="0" cy="16851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avec flèche 139"/>
            <p:cNvCxnSpPr/>
            <p:nvPr/>
          </p:nvCxnSpPr>
          <p:spPr>
            <a:xfrm flipV="1">
              <a:off x="9844082" y="2372490"/>
              <a:ext cx="0" cy="16851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cteur droit avec flèche 140"/>
            <p:cNvCxnSpPr/>
            <p:nvPr/>
          </p:nvCxnSpPr>
          <p:spPr>
            <a:xfrm flipV="1">
              <a:off x="10124553" y="2372490"/>
              <a:ext cx="0" cy="16851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9627555" y="2779566"/>
              <a:ext cx="9236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chemeClr val="accent6"/>
                  </a:solidFill>
                </a:rPr>
                <a:t>-1</a:t>
              </a:r>
              <a:r>
                <a:rPr lang="fr-FR" dirty="0"/>
                <a:t>   0   </a:t>
              </a:r>
              <a:r>
                <a:rPr lang="fr-FR" dirty="0">
                  <a:solidFill>
                    <a:srgbClr val="00B0F0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983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0.00139 C 0.02696 0.00139 0.05352 0.04768 0.05352 0.10486 C 0.05352 0.1618 0.02696 0.20833 -0.0056 0.20833 C -0.03828 0.20833 -0.06458 0.1618 -0.06458 0.10486 C -0.06458 0.04768 -0.03828 0.00139 -0.0056 0.00139 Z " pathEditMode="relative" rAng="0" ptsTypes="AAAAA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4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3.7037E-6 C -0.03919 -3.7037E-6 -0.06575 -0.04699 -0.06575 -0.10486 C -0.06575 -0.1625 -0.03919 -0.20972 -0.00664 -0.20972 C 0.02578 -0.20972 0.05209 -0.1625 0.05209 -0.10486 C 0.05209 -0.04699 0.02578 -3.7037E-6 -0.00664 -3.7037E-6 Z " pathEditMode="relative" rAng="10800000" ptsTypes="AAAAA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048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C 0.06497 -4.81481E-6 0.1181 0.09399 0.1181 0.20996 C 0.1181 0.3257 0.06497 0.41991 1.45833E-6 0.41991 C -0.06524 0.41991 -0.1181 0.3257 -0.1181 0.20996 C -0.1181 0.09399 -0.06524 -4.81481E-6 1.45833E-6 -4.81481E-6 Z " pathEditMode="relative" rAng="0" ptsTypes="AAAAA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9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0047 C -0.06784 -0.00047 -0.12083 -0.09445 -0.12083 -0.21042 C -0.12083 -0.32616 -0.06784 -0.42037 -0.0026 -0.42037 C 0.06263 -0.42037 0.11537 -0.32616 0.11537 -0.21042 C 0.11537 -0.09445 0.06263 -0.00047 -0.0026 -0.00047 Z " pathEditMode="relative" rAng="10800000" ptsTypes="AAAAA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099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4 0.00347 C 0.0004 0.11921 -0.05234 0.21343 -0.11744 0.21343 C -0.18242 0.21343 -0.23528 0.11921 -0.23528 0.00347 C -0.23528 -0.11273 -0.18242 -0.20648 -0.11744 -0.20648 C -0.05234 -0.20648 0.0004 -0.11273 0.0004 0.00347 Z " pathEditMode="relative" rAng="5400000" ptsTypes="AAAAA">
                                      <p:cBhvr>
                                        <p:cTn id="3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4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3 C -0.00052 -0.11458 0.05221 -0.2088 0.11732 -0.2088 C 0.18229 -0.2088 0.23516 -0.11458 0.23516 0.00093 C 0.23516 0.1169 0.18229 0.21065 0.11732 0.21065 C 0.05221 0.21065 -0.00052 0.1169 -0.00052 0.00093 Z " pathEditMode="relative" rAng="16200000" ptsTypes="AAAAA">
                                      <p:cBhvr>
                                        <p:cTn id="3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85 C 0.03203 -0.00185 0.05859 0.04468 0.05859 0.10209 C 0.05859 0.15926 0.03203 0.20625 -0.00052 0.20625 C -0.03321 0.20625 -0.05951 0.15926 -0.05951 0.10209 C -0.05951 0.04468 -0.03321 -0.00185 -0.00052 -0.00185 Z " pathEditMode="relative" rAng="0" ptsTypes="AAAAA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9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2.96296E-6 C -0.03398 2.96296E-6 -0.06055 -0.04699 -0.06055 -0.10486 C -0.06055 -0.1625 -0.03398 -0.20973 -0.00143 -0.20973 C 0.03099 -0.20973 0.05729 -0.1625 0.05729 -0.10486 C 0.05729 -0.04699 0.03099 2.96296E-6 -0.00143 2.96296E-6 Z " pathEditMode="relative" rAng="10800000" ptsTypes="AAAAA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048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3.7037E-6 C 0.0638 -3.7037E-6 0.11693 0.09399 0.11693 0.20996 C 0.11693 0.3257 0.0638 0.41991 -0.00117 0.41991 C -0.06641 0.41991 -0.11927 0.3257 -0.11927 0.20996 C -0.11927 0.09399 -0.06641 -3.7037E-6 -0.00117 -3.7037E-6 Z " pathEditMode="relative" rAng="0" ptsTypes="AAAAA">
                                      <p:cBhvr>
                                        <p:cTn id="5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99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046 C -0.06667 -0.00046 -0.11966 -0.09444 -0.11966 -0.21042 C -0.11966 -0.32616 -0.06667 -0.42037 -0.00143 -0.42037 C 0.0638 -0.42037 0.11654 -0.32616 0.11654 -0.21042 C 0.11654 -0.09444 0.0638 -0.00046 -0.00143 -0.00046 Z " pathEditMode="relative" rAng="10800000" ptsTypes="AAAAA">
                                      <p:cBhvr>
                                        <p:cTn id="6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099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37 C -0.00026 0.08217 -0.053 0.14722 -0.1181 0.14722 C -0.18308 0.14722 -0.23594 0.08217 -0.23594 0.0037 C -0.23594 -0.07616 -0.18308 -0.13982 -0.1181 -0.13982 C -0.053 -0.13982 -0.00026 -0.07616 -0.00026 0.0037 Z " pathEditMode="relative" rAng="5400000" ptsTypes="AAAAA">
                                      <p:cBhvr>
                                        <p:cTn id="6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4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0069 C -0.00117 -0.07778 0.05156 -0.14259 0.11667 -0.14259 C 0.18164 -0.14259 0.23451 -0.07778 0.23451 0.00069 C 0.23451 0.08032 0.18164 0.14398 0.11667 0.14398 C 0.05156 0.14398 -0.00117 0.08032 -0.00117 0.00069 Z " pathEditMode="relative" rAng="16200000" ptsTypes="AAAAA">
                                      <p:cBhvr>
                                        <p:cTn id="6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4.81481E-6 C 0.04726 -4.81481E-6 0.08437 0.0213 0.08437 0.04769 C 0.08437 0.07385 0.04726 0.09538 0.00273 0.09538 C -0.04219 0.09538 -0.07787 0.07385 -0.07787 0.04769 C -0.07787 0.0213 -0.04219 -4.81481E-6 0.00273 -4.81481E-6 Z " pathEditMode="relative" rAng="0" ptsTypes="AAAAA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76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-0.00046 C -0.0405 -0.00046 -0.07591 -0.02175 -0.07604 -0.04837 C -0.07591 -0.075 -0.0405 -0.09652 0.00299 -0.09652 C 0.04661 -0.09629 0.08177 -0.075 0.08177 -0.04837 C 0.08177 -0.02175 0.04661 -0.00046 0.00299 -0.00046 Z " pathEditMode="relative" rAng="10800000" ptsTypes="AAAAA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4792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0278 C -3.95833E-6 0.03866 -0.07135 0.06805 -0.15937 0.06805 C -0.24726 0.06805 -0.31875 0.03866 -0.31875 0.00278 C -0.31875 -0.03334 -0.24726 -0.0625 -0.15937 -0.0625 C -0.07135 -0.0625 -3.95833E-6 -0.03334 -3.95833E-6 0.00278 Z " pathEditMode="relative" rAng="5400000" ptsTypes="AAAAA">
                                      <p:cBhvr>
                                        <p:cTn id="10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C 4.58333E-6 -0.03588 0.07148 -0.06505 0.15963 -0.06505 C 0.24765 -0.06505 0.31927 -0.03588 0.31927 -1.11111E-6 C 0.31927 0.03611 0.24765 0.06505 0.15963 0.06505 C 0.07148 0.06505 4.58333E-6 0.03611 4.58333E-6 -1.11111E-6 Z " pathEditMode="relative" rAng="16200000" ptsTypes="AAAAA">
                                      <p:cBhvr>
                                        <p:cTn id="10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0.0088 C -0.02162 -0.05602 0.02838 -0.16042 0.10442 -0.24005 C 0.18099 -0.32315 0.25573 -0.35046 0.27187 -0.30417 C 0.28685 -0.2581 0.23815 -0.15347 0.16107 -0.07153 C 0.08502 0.00741 0.01054 0.0375 -0.00534 -0.0088 Z " pathEditMode="relative" rAng="14340000" ptsTypes="AAAAA">
                                      <p:cBhvr>
                                        <p:cTn id="10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14722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C 0.08815 -1.48148E-6 0.1599 0.04259 0.1599 0.09537 C 0.1599 0.14792 0.08815 0.19074 -4.16667E-7 0.19074 C -0.08828 0.19074 -0.15977 0.14792 -0.15977 0.09537 C -0.15977 0.04259 -0.08828 -1.48148E-6 -4.16667E-7 -1.48148E-6 Z " pathEditMode="relative" rAng="0" ptsTypes="AAAAA">
                                      <p:cBhvr>
                                        <p:cTn id="1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54" grpId="0"/>
      <p:bldP spid="55" grpId="0"/>
      <p:bldP spid="56" grpId="0" animBg="1"/>
      <p:bldP spid="57" grpId="0"/>
      <p:bldP spid="58" grpId="0"/>
      <p:bldP spid="59" grpId="0"/>
      <p:bldP spid="91" grpId="0"/>
      <p:bldP spid="93" grpId="0" animBg="1"/>
      <p:bldP spid="94" grpId="0"/>
      <p:bldP spid="95" grpId="0"/>
      <p:bldP spid="96" grpId="0"/>
      <p:bldP spid="143" grpId="0"/>
      <p:bldP spid="144" grpId="0"/>
      <p:bldP spid="145" grpId="0" animBg="1"/>
      <p:bldP spid="118" grpId="0"/>
      <p:bldP spid="1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57" y="36228"/>
            <a:ext cx="1138076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FF0000"/>
                </a:solidFill>
              </a:rPr>
              <a:t>Nombres quantiques.</a:t>
            </a:r>
          </a:p>
          <a:p>
            <a:pPr algn="ctr"/>
            <a:r>
              <a:rPr lang="fr-FR" sz="2400" dirty="0"/>
              <a:t>Expriment l’état d’un électron dans l’atome, (son énergie, ses mouvements autour du</a:t>
            </a:r>
          </a:p>
          <a:p>
            <a:pPr algn="ctr"/>
            <a:r>
              <a:rPr lang="fr-FR" sz="2400" dirty="0"/>
              <a:t>noyau, la forme de l’orbitale.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305" y="1368452"/>
            <a:ext cx="113807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1) </a:t>
            </a:r>
            <a:r>
              <a:rPr lang="fr-FR" sz="2400" dirty="0">
                <a:solidFill>
                  <a:srgbClr val="FF0000"/>
                </a:solidFill>
              </a:rPr>
              <a:t>Le nombre quantique principal </a:t>
            </a:r>
            <a:r>
              <a:rPr lang="fr-FR" sz="2400" b="1" dirty="0">
                <a:solidFill>
                  <a:srgbClr val="FF0000"/>
                </a:solidFill>
              </a:rPr>
              <a:t>(</a:t>
            </a:r>
            <a:r>
              <a:rPr lang="fr-FR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n</a:t>
            </a:r>
            <a:r>
              <a:rPr lang="fr-FR" sz="2400" b="1" dirty="0">
                <a:solidFill>
                  <a:srgbClr val="FF0000"/>
                </a:solidFill>
              </a:rPr>
              <a:t>)</a:t>
            </a:r>
            <a:r>
              <a:rPr lang="fr-FR" sz="2400" dirty="0"/>
              <a:t>  avec </a:t>
            </a:r>
            <a:r>
              <a:rPr lang="fr-FR" sz="2400" b="1" dirty="0" err="1">
                <a:solidFill>
                  <a:srgbClr val="FF0000"/>
                </a:solidFill>
              </a:rPr>
              <a:t>n</a:t>
            </a:r>
            <a:r>
              <a:rPr lang="fr-FR" sz="2400" b="1" dirty="0" err="1">
                <a:solidFill>
                  <a:srgbClr val="FF0000"/>
                </a:solidFill>
                <a:sym typeface="Symbol" panose="05050102010706020507" pitchFamily="18" charset="2"/>
              </a:rPr>
              <a:t>N</a:t>
            </a:r>
            <a:r>
              <a:rPr lang="fr-FR" sz="2400" b="1" dirty="0">
                <a:solidFill>
                  <a:srgbClr val="FF0000"/>
                </a:solidFill>
                <a:sym typeface="Symbol" panose="05050102010706020507" pitchFamily="18" charset="2"/>
              </a:rPr>
              <a:t>*,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dirty="0"/>
              <a:t>Le nombre quantique principal précise la couche électronique à laquelle appartient l'électron :</a:t>
            </a:r>
          </a:p>
          <a:p>
            <a:pPr marL="1336675"/>
            <a:r>
              <a:rPr lang="fr-FR" sz="2400" dirty="0">
                <a:solidFill>
                  <a:srgbClr val="FF0000"/>
                </a:solidFill>
              </a:rPr>
              <a:t>n</a:t>
            </a:r>
            <a:r>
              <a:rPr lang="fr-FR" sz="2400" dirty="0"/>
              <a:t> = </a:t>
            </a:r>
            <a:r>
              <a:rPr lang="fr-FR" sz="2400" dirty="0">
                <a:solidFill>
                  <a:srgbClr val="FF0000"/>
                </a:solidFill>
              </a:rPr>
              <a:t>1</a:t>
            </a:r>
            <a:r>
              <a:rPr lang="fr-FR" sz="2400" dirty="0"/>
              <a:t> ⇒ couche </a:t>
            </a:r>
            <a:r>
              <a:rPr lang="fr-FR" sz="2400" dirty="0">
                <a:solidFill>
                  <a:srgbClr val="FF0000"/>
                </a:solidFill>
              </a:rPr>
              <a:t>K,</a:t>
            </a:r>
            <a:r>
              <a:rPr lang="fr-FR" sz="2400" dirty="0"/>
              <a:t> </a:t>
            </a:r>
            <a:r>
              <a:rPr lang="fr-FR" sz="2400" dirty="0">
                <a:solidFill>
                  <a:srgbClr val="FF0000"/>
                </a:solidFill>
              </a:rPr>
              <a:t>n</a:t>
            </a:r>
            <a:r>
              <a:rPr lang="fr-FR" sz="2400" dirty="0"/>
              <a:t> = </a:t>
            </a:r>
            <a:r>
              <a:rPr lang="fr-FR" sz="2400" dirty="0">
                <a:solidFill>
                  <a:srgbClr val="FF0000"/>
                </a:solidFill>
              </a:rPr>
              <a:t>2</a:t>
            </a:r>
            <a:r>
              <a:rPr lang="fr-FR" sz="2400" dirty="0"/>
              <a:t> ⇒ couche </a:t>
            </a:r>
            <a:r>
              <a:rPr lang="fr-FR" sz="2400" dirty="0">
                <a:solidFill>
                  <a:srgbClr val="FF0000"/>
                </a:solidFill>
              </a:rPr>
              <a:t>L</a:t>
            </a:r>
            <a:r>
              <a:rPr lang="fr-FR" sz="2400" dirty="0"/>
              <a:t> , </a:t>
            </a:r>
            <a:r>
              <a:rPr lang="fr-FR" sz="2400" dirty="0">
                <a:solidFill>
                  <a:srgbClr val="FF0000"/>
                </a:solidFill>
              </a:rPr>
              <a:t>n</a:t>
            </a:r>
            <a:r>
              <a:rPr lang="fr-FR" sz="2400" dirty="0"/>
              <a:t> = </a:t>
            </a:r>
            <a:r>
              <a:rPr lang="fr-FR" sz="2400" dirty="0">
                <a:solidFill>
                  <a:srgbClr val="FF0000"/>
                </a:solidFill>
              </a:rPr>
              <a:t>3</a:t>
            </a:r>
            <a:r>
              <a:rPr lang="fr-FR" sz="2400" dirty="0"/>
              <a:t> ⇒ couche </a:t>
            </a:r>
            <a:r>
              <a:rPr lang="fr-FR" sz="2400" dirty="0">
                <a:solidFill>
                  <a:srgbClr val="FF0000"/>
                </a:solidFill>
              </a:rPr>
              <a:t>M,</a:t>
            </a:r>
            <a:r>
              <a:rPr lang="fr-FR" sz="2400" dirty="0"/>
              <a:t> etc...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2746655"/>
            <a:ext cx="12192000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/>
            <a:r>
              <a:rPr lang="fr-FR" sz="2400" dirty="0"/>
              <a:t>2) </a:t>
            </a:r>
            <a:r>
              <a:rPr lang="fr-FR" sz="2400" dirty="0">
                <a:solidFill>
                  <a:srgbClr val="FF0000"/>
                </a:solidFill>
              </a:rPr>
              <a:t>Le nombre quantique secondaire </a:t>
            </a:r>
            <a:r>
              <a:rPr lang="fr-FR" sz="2400" b="1" dirty="0">
                <a:solidFill>
                  <a:srgbClr val="FF0000"/>
                </a:solidFill>
              </a:rPr>
              <a:t>( </a:t>
            </a:r>
            <a:r>
              <a:rPr lang="fr-FR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l </a:t>
            </a:r>
            <a:r>
              <a:rPr lang="fr-FR" sz="2400" b="1" dirty="0">
                <a:solidFill>
                  <a:srgbClr val="FF0000"/>
                </a:solidFill>
              </a:rPr>
              <a:t>)  </a:t>
            </a:r>
            <a:r>
              <a:rPr lang="fr-FR" sz="2400" dirty="0"/>
              <a:t>et </a:t>
            </a:r>
            <a:r>
              <a:rPr lang="fr-FR" sz="24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l</a:t>
            </a:r>
            <a:r>
              <a:rPr lang="fr-FR" sz="2400" b="1" dirty="0" err="1">
                <a:solidFill>
                  <a:srgbClr val="FF0000"/>
                </a:solidFill>
                <a:sym typeface="Symbol" panose="05050102010706020507" pitchFamily="18" charset="2"/>
              </a:rPr>
              <a:t>N</a:t>
            </a:r>
            <a:r>
              <a:rPr lang="fr-FR" sz="2400" dirty="0"/>
              <a:t> : 0 </a:t>
            </a:r>
            <a:r>
              <a:rPr lang="fr-FR" sz="2400" dirty="0">
                <a:latin typeface="Curlz MT" panose="04040404050702020202" pitchFamily="82" charset="0"/>
              </a:rPr>
              <a:t>≤</a:t>
            </a:r>
            <a:r>
              <a:rPr lang="fr-FR" sz="2400" dirty="0"/>
              <a:t>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</a:t>
            </a:r>
            <a:r>
              <a:rPr lang="fr-FR" sz="2400" dirty="0"/>
              <a:t> </a:t>
            </a:r>
            <a:r>
              <a:rPr lang="fr-FR" sz="2400" dirty="0">
                <a:latin typeface="Curlz MT" panose="04040404050702020202" pitchFamily="82" charset="0"/>
              </a:rPr>
              <a:t>≤</a:t>
            </a:r>
            <a:r>
              <a:rPr lang="fr-FR" sz="2400" dirty="0"/>
              <a:t> </a:t>
            </a:r>
            <a:r>
              <a:rPr lang="fr-FR" sz="2400" i="1" dirty="0">
                <a:latin typeface="Georgia" panose="02040502050405020303" pitchFamily="18" charset="0"/>
              </a:rPr>
              <a:t>n</a:t>
            </a:r>
            <a:r>
              <a:rPr lang="fr-FR" sz="2400" dirty="0"/>
              <a:t> – 1</a:t>
            </a:r>
          </a:p>
          <a:p>
            <a:pPr algn="ctr"/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« l »</a:t>
            </a:r>
            <a:r>
              <a:rPr lang="fr-FR" sz="2400" dirty="0"/>
              <a:t> caractérise la "</a:t>
            </a:r>
            <a:r>
              <a:rPr lang="fr-FR" sz="2400" dirty="0">
                <a:solidFill>
                  <a:srgbClr val="FF0000"/>
                </a:solidFill>
              </a:rPr>
              <a:t>forme géométrique</a:t>
            </a:r>
            <a:r>
              <a:rPr lang="fr-FR" sz="2400" dirty="0"/>
              <a:t>" de l’orbitale.</a:t>
            </a:r>
          </a:p>
          <a:p>
            <a:pPr algn="ctr"/>
            <a:r>
              <a:rPr lang="fr-FR" sz="2400" dirty="0"/>
              <a:t>il définit une sous-couche électronique, ou un sous niveau.</a:t>
            </a:r>
          </a:p>
          <a:p>
            <a:pPr algn="ctr"/>
            <a:endParaRPr lang="fr-FR" sz="1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</a:t>
            </a:r>
            <a:r>
              <a:rPr lang="fr-FR" sz="2400" dirty="0"/>
              <a:t> = 0 ⇒ sous-couche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s</a:t>
            </a:r>
            <a:r>
              <a:rPr lang="fr-FR" sz="2400" dirty="0"/>
              <a:t> (</a:t>
            </a:r>
            <a:r>
              <a:rPr lang="fr-FR" sz="2400" dirty="0">
                <a:solidFill>
                  <a:srgbClr val="FF0000"/>
                </a:solidFill>
              </a:rPr>
              <a:t>s</a:t>
            </a:r>
            <a:r>
              <a:rPr lang="fr-FR" sz="2400" dirty="0"/>
              <a:t>harp)</a:t>
            </a:r>
            <a:r>
              <a:rPr lang="fr-FR" sz="24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exp</a:t>
            </a:r>
            <a:r>
              <a:rPr lang="fr-FR" sz="2400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: </a:t>
            </a:r>
            <a:r>
              <a:rPr lang="fr-FR" sz="2400" dirty="0"/>
              <a:t> pour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n </a:t>
            </a:r>
            <a:r>
              <a:rPr lang="fr-FR" sz="2400" dirty="0"/>
              <a:t>=1 </a:t>
            </a:r>
            <a:r>
              <a:rPr lang="fr-FR" sz="24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⇒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 </a:t>
            </a:r>
            <a:r>
              <a:rPr lang="fr-FR" sz="2400" dirty="0"/>
              <a:t>= 0 donc à ce niveau on a que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s.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r-FR" sz="11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</a:t>
            </a:r>
            <a:r>
              <a:rPr lang="fr-FR" sz="2400" dirty="0"/>
              <a:t> = 1 ⇒ sous-couche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p </a:t>
            </a:r>
            <a:r>
              <a:rPr lang="fr-FR" sz="2400" dirty="0"/>
              <a:t>(</a:t>
            </a:r>
            <a:r>
              <a:rPr lang="fr-FR" sz="2400" dirty="0">
                <a:solidFill>
                  <a:srgbClr val="FF0000"/>
                </a:solidFill>
              </a:rPr>
              <a:t>p</a:t>
            </a:r>
            <a:r>
              <a:rPr lang="fr-FR" sz="2400" dirty="0"/>
              <a:t>rincipal)</a:t>
            </a:r>
            <a:r>
              <a:rPr lang="fr-FR" sz="2400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exp</a:t>
            </a:r>
            <a:r>
              <a:rPr lang="fr-FR" sz="2400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: </a:t>
            </a:r>
            <a:r>
              <a:rPr lang="fr-FR" sz="2400" dirty="0"/>
              <a:t>pour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n </a:t>
            </a:r>
            <a:r>
              <a:rPr lang="fr-FR" sz="2400" dirty="0"/>
              <a:t>=2 </a:t>
            </a:r>
            <a:r>
              <a:rPr lang="fr-FR" sz="24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⇒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 </a:t>
            </a:r>
            <a:r>
              <a:rPr lang="fr-FR" sz="2400" dirty="0"/>
              <a:t>= {0,1} à ce niveau on a deux sous niveau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s </a:t>
            </a:r>
            <a:r>
              <a:rPr lang="fr-FR" sz="2400" dirty="0"/>
              <a:t>et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p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</a:t>
            </a:r>
            <a:r>
              <a:rPr lang="fr-FR" sz="2400" dirty="0"/>
              <a:t> = 2 ⇒ sous-couche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d</a:t>
            </a:r>
            <a:r>
              <a:rPr lang="fr-FR" sz="2400" dirty="0"/>
              <a:t> (</a:t>
            </a:r>
            <a:r>
              <a:rPr lang="fr-FR" sz="2400" dirty="0">
                <a:solidFill>
                  <a:srgbClr val="FF0000"/>
                </a:solidFill>
              </a:rPr>
              <a:t>d</a:t>
            </a:r>
            <a:r>
              <a:rPr lang="fr-FR" sz="2400" dirty="0"/>
              <a:t>iffuse)</a:t>
            </a:r>
            <a:r>
              <a:rPr lang="fr-FR" sz="2400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exp</a:t>
            </a:r>
            <a:r>
              <a:rPr lang="fr-FR" sz="2400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: </a:t>
            </a:r>
            <a:r>
              <a:rPr lang="fr-FR" sz="2400" dirty="0"/>
              <a:t>pour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n </a:t>
            </a:r>
            <a:r>
              <a:rPr lang="fr-FR" sz="2400" dirty="0"/>
              <a:t>=3 </a:t>
            </a:r>
            <a:r>
              <a:rPr lang="fr-FR" sz="24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⇒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 </a:t>
            </a:r>
            <a:r>
              <a:rPr lang="fr-FR" sz="2400" dirty="0"/>
              <a:t>= {0,1,2} on a trois sous niveaux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s, p </a:t>
            </a:r>
            <a:r>
              <a:rPr lang="fr-FR" sz="2400" dirty="0"/>
              <a:t>et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d</a:t>
            </a:r>
            <a:endParaRPr lang="fr-FR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</a:t>
            </a:r>
            <a:r>
              <a:rPr lang="fr-FR" sz="2400" dirty="0"/>
              <a:t> = 3 ⇒ sous-couche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f  </a:t>
            </a:r>
            <a:r>
              <a:rPr lang="fr-FR" sz="2400" dirty="0"/>
              <a:t>(</a:t>
            </a:r>
            <a:r>
              <a:rPr lang="fr-FR" sz="2400" dirty="0">
                <a:solidFill>
                  <a:srgbClr val="FF0000"/>
                </a:solidFill>
              </a:rPr>
              <a:t>f</a:t>
            </a:r>
            <a:r>
              <a:rPr lang="fr-FR" sz="2400" dirty="0"/>
              <a:t>undamental)</a:t>
            </a:r>
            <a:r>
              <a:rPr lang="fr-FR" sz="2400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exp</a:t>
            </a:r>
            <a:r>
              <a:rPr lang="fr-FR" sz="2400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: </a:t>
            </a:r>
            <a:r>
              <a:rPr lang="fr-FR" sz="2400" dirty="0"/>
              <a:t>pour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n </a:t>
            </a:r>
            <a:r>
              <a:rPr lang="fr-FR" sz="2400" dirty="0"/>
              <a:t>=4 </a:t>
            </a:r>
            <a:r>
              <a:rPr lang="fr-FR" sz="24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⇒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 </a:t>
            </a:r>
            <a:r>
              <a:rPr lang="fr-FR" sz="2400" dirty="0"/>
              <a:t>= {0,1,2,3} quatre sous niveau </a:t>
            </a:r>
          </a:p>
          <a:p>
            <a:pPr algn="ctr"/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s, p, d </a:t>
            </a:r>
            <a:r>
              <a:rPr lang="fr-FR" sz="2400" dirty="0"/>
              <a:t>et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f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29046993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ttp://thumbs.dreamstime.com/z/atome-d-hydrog%C3%A8ne-sur-le-fond-blanc-518743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5"/>
          <a:stretch/>
        </p:blipFill>
        <p:spPr bwMode="auto">
          <a:xfrm>
            <a:off x="1540080" y="2855121"/>
            <a:ext cx="1507543" cy="143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www.edplace.com/userfiles/image/Carbon%20at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088" y="3026736"/>
            <a:ext cx="2960971" cy="288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thumbs.dreamstime.com/z/atome-d-oxyg%C3%A8ne-sur-le-fond-blanc-519266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2"/>
          <a:stretch/>
        </p:blipFill>
        <p:spPr bwMode="auto">
          <a:xfrm>
            <a:off x="8692557" y="2948360"/>
            <a:ext cx="3081201" cy="296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e 33"/>
          <p:cNvGrpSpPr/>
          <p:nvPr/>
        </p:nvGrpSpPr>
        <p:grpSpPr>
          <a:xfrm>
            <a:off x="-5" y="174664"/>
            <a:ext cx="12192000" cy="2870016"/>
            <a:chOff x="-5" y="174664"/>
            <a:chExt cx="12192000" cy="2870016"/>
          </a:xfrm>
        </p:grpSpPr>
        <p:sp>
          <p:nvSpPr>
            <p:cNvPr id="4" name="Rectangle 3"/>
            <p:cNvSpPr/>
            <p:nvPr/>
          </p:nvSpPr>
          <p:spPr>
            <a:xfrm>
              <a:off x="-5" y="174664"/>
              <a:ext cx="12192000" cy="2870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0000"/>
                  </a:solidFill>
                  <a:latin typeface="Hiragino Sans W8" panose="020B0400000000000000" pitchFamily="34" charset="-128"/>
                  <a:ea typeface="Hiragino Sans W8" panose="020B0400000000000000" pitchFamily="34" charset="-128"/>
                </a:rPr>
                <a:t>Nucléide</a:t>
              </a: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 : Un élément chimique (</a:t>
              </a:r>
              <a:r>
                <a:rPr lang="fr-FR" b="1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E</a:t>
              </a: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) est caractérisé par son numéro atomique </a:t>
              </a:r>
              <a:r>
                <a:rPr lang="fr-FR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Z</a:t>
              </a: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 et sa masse </a:t>
              </a:r>
              <a:r>
                <a:rPr lang="fr-FR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A</a:t>
              </a: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.</a:t>
              </a:r>
            </a:p>
            <a:p>
              <a:pPr algn="ctr"/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 </a:t>
              </a:r>
            </a:p>
            <a:p>
              <a:pPr algn="ctr"/>
              <a:r>
                <a:rPr lang="fr-FR" sz="3600" i="1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E :    Au</a:t>
              </a:r>
            </a:p>
            <a:p>
              <a:pPr algn="ctr"/>
              <a:endParaRPr lang="fr-FR" sz="800" dirty="0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  <a:p>
              <a:pPr algn="ctr"/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A: nombre de masse , nombre de nucléon ou </a:t>
              </a:r>
              <a:r>
                <a:rPr lang="fr-FR" u="sng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masse molaire</a:t>
              </a: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. (197 g/mol)</a:t>
              </a:r>
            </a:p>
            <a:p>
              <a:pPr algn="ctr"/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Z: nombre de proton ou </a:t>
              </a:r>
              <a:r>
                <a:rPr lang="fr-FR" u="sng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nombre d’électrons</a:t>
              </a: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. (79 e</a:t>
              </a:r>
              <a:r>
                <a:rPr lang="fr-FR" b="1" baseline="30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-</a:t>
              </a: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)</a:t>
              </a:r>
            </a:p>
            <a:p>
              <a:pPr algn="ctr"/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N : nombre de neutron ( A= Z+N  </a:t>
              </a:r>
              <a:r>
                <a:rPr lang="fr-FR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=&gt;</a:t>
              </a: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  N= A-Z donc N= 118)</a:t>
              </a:r>
            </a:p>
            <a:p>
              <a:pPr algn="ctr"/>
              <a:endParaRPr lang="fr-FR" dirty="0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  <a:p>
              <a:pPr algn="ctr"/>
              <a:endParaRPr lang="fr-FR" sz="800" dirty="0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  <a:p>
              <a:r>
                <a:rPr lang="fr-FR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                    H</a:t>
              </a: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 : Hydrogène                             </a:t>
              </a:r>
              <a:r>
                <a:rPr lang="fr-FR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C</a:t>
              </a: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 : Carbone                                  </a:t>
              </a:r>
              <a:r>
                <a:rPr lang="fr-FR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O : </a:t>
              </a: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Oxygène   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5026748" y="649664"/>
              <a:ext cx="2061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A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4884050" y="1026183"/>
              <a:ext cx="2061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Z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451540" y="4270916"/>
            <a:ext cx="16846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79388">
              <a:buNone/>
            </a:pPr>
            <a:r>
              <a:rPr lang="fr-FR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1 </a:t>
            </a:r>
            <a:r>
              <a:rPr lang="fr-FR" sz="1400" dirty="0">
                <a:solidFill>
                  <a:srgbClr val="0070C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électron</a:t>
            </a:r>
          </a:p>
          <a:p>
            <a:pPr algn="ctr" defTabSz="179388">
              <a:buNone/>
            </a:pPr>
            <a:r>
              <a:rPr lang="fr-FR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1 </a:t>
            </a:r>
            <a:r>
              <a:rPr lang="fr-FR" sz="14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proton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1402605" y="2524189"/>
            <a:ext cx="215152" cy="554903"/>
            <a:chOff x="2277534" y="2635261"/>
            <a:chExt cx="215152" cy="554903"/>
          </a:xfrm>
        </p:grpSpPr>
        <p:sp>
          <p:nvSpPr>
            <p:cNvPr id="8" name="ZoneTexte 7"/>
            <p:cNvSpPr txBox="1"/>
            <p:nvPr/>
          </p:nvSpPr>
          <p:spPr>
            <a:xfrm>
              <a:off x="2286498" y="2913165"/>
              <a:ext cx="2061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1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2277534" y="2635261"/>
              <a:ext cx="2061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1</a:t>
              </a: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5196647" y="2488943"/>
            <a:ext cx="464685" cy="595244"/>
            <a:chOff x="2198299" y="2594920"/>
            <a:chExt cx="464685" cy="595244"/>
          </a:xfrm>
        </p:grpSpPr>
        <p:sp>
          <p:nvSpPr>
            <p:cNvPr id="36" name="ZoneTexte 35"/>
            <p:cNvSpPr txBox="1"/>
            <p:nvPr/>
          </p:nvSpPr>
          <p:spPr>
            <a:xfrm>
              <a:off x="2286498" y="2913165"/>
              <a:ext cx="2061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6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2198299" y="2594920"/>
              <a:ext cx="464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12</a:t>
              </a:r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9170075" y="2488943"/>
            <a:ext cx="464684" cy="595244"/>
            <a:chOff x="2198300" y="2594920"/>
            <a:chExt cx="464684" cy="595244"/>
          </a:xfrm>
        </p:grpSpPr>
        <p:sp>
          <p:nvSpPr>
            <p:cNvPr id="39" name="ZoneTexte 38"/>
            <p:cNvSpPr txBox="1"/>
            <p:nvPr/>
          </p:nvSpPr>
          <p:spPr>
            <a:xfrm>
              <a:off x="2286498" y="2913165"/>
              <a:ext cx="2061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8</a:t>
              </a: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2198300" y="2594920"/>
              <a:ext cx="464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16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5431026" y="5928812"/>
            <a:ext cx="16846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79388">
              <a:buNone/>
            </a:pPr>
            <a:r>
              <a:rPr lang="fr-FR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6 </a:t>
            </a:r>
            <a:r>
              <a:rPr lang="fr-FR" sz="1400" dirty="0">
                <a:solidFill>
                  <a:srgbClr val="0070C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électrons</a:t>
            </a:r>
          </a:p>
          <a:p>
            <a:pPr algn="ctr" defTabSz="179388">
              <a:buNone/>
            </a:pPr>
            <a:r>
              <a:rPr lang="fr-FR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6 </a:t>
            </a:r>
            <a:r>
              <a:rPr lang="fr-FR" sz="14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protons</a:t>
            </a:r>
          </a:p>
          <a:p>
            <a:pPr algn="ctr" defTabSz="179388">
              <a:buNone/>
            </a:pPr>
            <a:r>
              <a:rPr lang="fr-FR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6</a:t>
            </a:r>
            <a:r>
              <a:rPr lang="fr-FR" sz="14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 </a:t>
            </a:r>
            <a:r>
              <a:rPr lang="fr-FR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neutrons   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390846" y="5967181"/>
            <a:ext cx="16846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79388">
              <a:buNone/>
            </a:pPr>
            <a:r>
              <a:rPr lang="fr-FR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8 </a:t>
            </a:r>
            <a:r>
              <a:rPr lang="fr-FR" sz="1400" dirty="0">
                <a:solidFill>
                  <a:srgbClr val="0070C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électrons</a:t>
            </a:r>
          </a:p>
          <a:p>
            <a:pPr algn="ctr" defTabSz="179388">
              <a:buNone/>
            </a:pPr>
            <a:r>
              <a:rPr lang="fr-FR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8 </a:t>
            </a:r>
            <a:r>
              <a:rPr lang="fr-FR" sz="14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protons</a:t>
            </a:r>
          </a:p>
          <a:p>
            <a:pPr algn="ctr" defTabSz="179388">
              <a:buNone/>
            </a:pPr>
            <a:r>
              <a:rPr lang="fr-FR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8</a:t>
            </a:r>
            <a:r>
              <a:rPr lang="fr-FR" sz="14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 </a:t>
            </a:r>
            <a:r>
              <a:rPr lang="fr-FR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neutrons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6015000" y="678588"/>
            <a:ext cx="5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197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6028447" y="1055106"/>
            <a:ext cx="54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79</a:t>
            </a:r>
          </a:p>
        </p:txBody>
      </p:sp>
    </p:spTree>
    <p:extLst>
      <p:ext uri="{BB962C8B-B14F-4D97-AF65-F5344CB8AC3E}">
        <p14:creationId xmlns:p14="http://schemas.microsoft.com/office/powerpoint/2010/main" val="2601787920"/>
      </p:ext>
    </p:extLst>
  </p:cSld>
  <p:clrMapOvr>
    <a:masterClrMapping/>
  </p:clrMapOvr>
  <p:transition spd="slow" advTm="1691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24AA42-3364-4D86-9050-3072F0361CBA}"/>
              </a:ext>
            </a:extLst>
          </p:cNvPr>
          <p:cNvSpPr/>
          <p:nvPr/>
        </p:nvSpPr>
        <p:spPr>
          <a:xfrm>
            <a:off x="94130" y="130866"/>
            <a:ext cx="119813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3) Le nombre quantique magnétique </a:t>
            </a:r>
            <a:r>
              <a:rPr lang="fr-FR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(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m </a:t>
            </a:r>
            <a:r>
              <a:rPr lang="fr-FR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) </a:t>
            </a:r>
            <a:r>
              <a:rPr lang="fr-FR" sz="2400" dirty="0">
                <a:latin typeface="Georgia" panose="02040502050405020303" pitchFamily="18" charset="0"/>
              </a:rPr>
              <a:t>et</a:t>
            </a:r>
            <a:r>
              <a:rPr lang="fr-FR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fr-FR" sz="2400" i="1" dirty="0" err="1">
                <a:solidFill>
                  <a:srgbClr val="FF0000"/>
                </a:solidFill>
                <a:latin typeface="Georgia" panose="02040502050405020303" pitchFamily="18" charset="0"/>
              </a:rPr>
              <a:t>m</a:t>
            </a:r>
            <a:r>
              <a:rPr lang="fr-FR" sz="2400" dirty="0" err="1">
                <a:solidFill>
                  <a:srgbClr val="FF0000"/>
                </a:solidFill>
                <a:sym typeface="Symbol" panose="05050102010706020507" pitchFamily="18" charset="2"/>
              </a:rPr>
              <a:t>Z</a:t>
            </a:r>
            <a:r>
              <a:rPr lang="fr-FR" sz="24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fr-FR" sz="2400" dirty="0">
                <a:latin typeface="Georgia" panose="02040502050405020303" pitchFamily="18" charset="0"/>
              </a:rPr>
              <a:t>(relatif)</a:t>
            </a:r>
            <a:r>
              <a:rPr lang="fr-FR" sz="2400" dirty="0"/>
              <a:t>, avec </a:t>
            </a:r>
            <a:r>
              <a:rPr lang="fr-FR" sz="2400" dirty="0">
                <a:solidFill>
                  <a:srgbClr val="FF0000"/>
                </a:solidFill>
              </a:rPr>
              <a:t>: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-l </a:t>
            </a:r>
            <a:r>
              <a:rPr lang="fr-FR" sz="2400" dirty="0">
                <a:latin typeface="Curlz MT" panose="04040404050702020202" pitchFamily="82" charset="0"/>
              </a:rPr>
              <a:t>≤</a:t>
            </a:r>
            <a:r>
              <a:rPr lang="fr-FR" sz="24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m</a:t>
            </a:r>
            <a:r>
              <a:rPr lang="fr-FR" sz="24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fr-FR" sz="2400" dirty="0">
                <a:latin typeface="Curlz MT" panose="04040404050702020202" pitchFamily="82" charset="0"/>
              </a:rPr>
              <a:t>≤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 +l </a:t>
            </a:r>
            <a:r>
              <a:rPr lang="fr-FR" sz="2400" dirty="0">
                <a:solidFill>
                  <a:srgbClr val="FF0000"/>
                </a:solidFill>
              </a:rPr>
              <a:t>:</a:t>
            </a:r>
          </a:p>
          <a:p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« m »  </a:t>
            </a:r>
            <a:r>
              <a:rPr lang="fr-FR" sz="2400" dirty="0"/>
              <a:t>définit l’orientation de l’orbitale :</a:t>
            </a:r>
          </a:p>
          <a:p>
            <a:r>
              <a:rPr lang="fr-FR" sz="2400" dirty="0"/>
              <a:t>Exemple : </a:t>
            </a:r>
          </a:p>
          <a:p>
            <a:r>
              <a:rPr lang="fr-FR" sz="2400" dirty="0"/>
              <a:t>Si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</a:t>
            </a:r>
            <a:r>
              <a:rPr lang="fr-FR" sz="2400" dirty="0"/>
              <a:t> = 0 (orbitale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s</a:t>
            </a:r>
            <a:r>
              <a:rPr lang="fr-FR" sz="2400" dirty="0">
                <a:latin typeface="Georgia" panose="02040502050405020303" pitchFamily="18" charset="0"/>
              </a:rPr>
              <a:t>)</a:t>
            </a:r>
            <a:r>
              <a:rPr lang="fr-FR" sz="2400" dirty="0"/>
              <a:t> ⇒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 m</a:t>
            </a:r>
            <a:r>
              <a:rPr lang="fr-FR" sz="2400" dirty="0"/>
              <a:t> =</a:t>
            </a:r>
            <a:r>
              <a:rPr lang="fr-FR" sz="2400" dirty="0">
                <a:latin typeface="Georgia" panose="02040502050405020303" pitchFamily="18" charset="0"/>
              </a:rPr>
              <a:t>{</a:t>
            </a:r>
            <a:r>
              <a:rPr lang="fr-FR" sz="2400" dirty="0"/>
              <a:t> 0 </a:t>
            </a:r>
            <a:r>
              <a:rPr lang="fr-FR" sz="2400" dirty="0">
                <a:latin typeface="Georgia" panose="02040502050405020303" pitchFamily="18" charset="0"/>
              </a:rPr>
              <a:t>}</a:t>
            </a:r>
            <a:r>
              <a:rPr lang="fr-FR" sz="2400" dirty="0"/>
              <a:t>⇒ </a:t>
            </a:r>
            <a:r>
              <a:rPr lang="fr-FR" sz="2400" dirty="0">
                <a:solidFill>
                  <a:srgbClr val="FF0000"/>
                </a:solidFill>
              </a:rPr>
              <a:t>1</a:t>
            </a:r>
            <a:r>
              <a:rPr lang="fr-FR" sz="2400" dirty="0"/>
              <a:t> case quantique  ⇒ </a:t>
            </a:r>
            <a:r>
              <a:rPr lang="fr-FR" sz="2400" dirty="0">
                <a:solidFill>
                  <a:srgbClr val="FF0000"/>
                </a:solidFill>
              </a:rPr>
              <a:t>1</a:t>
            </a:r>
            <a:r>
              <a:rPr lang="fr-FR" sz="2400" dirty="0"/>
              <a:t> seule orientation. </a:t>
            </a:r>
          </a:p>
          <a:p>
            <a:endParaRPr lang="fr-FR" sz="2400" dirty="0"/>
          </a:p>
          <a:p>
            <a:r>
              <a:rPr lang="fr-FR" sz="2400" dirty="0"/>
              <a:t>Si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</a:t>
            </a:r>
            <a:r>
              <a:rPr lang="fr-FR" sz="2400" dirty="0"/>
              <a:t> = 1 (orbitale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p</a:t>
            </a:r>
            <a:r>
              <a:rPr lang="fr-FR" sz="2400" dirty="0">
                <a:latin typeface="Georgia" panose="02040502050405020303" pitchFamily="18" charset="0"/>
              </a:rPr>
              <a:t>)</a:t>
            </a:r>
            <a:r>
              <a:rPr lang="fr-FR" sz="2400" dirty="0"/>
              <a:t> ⇒ 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m </a:t>
            </a:r>
            <a:r>
              <a:rPr lang="fr-FR" sz="2400" dirty="0"/>
              <a:t>=</a:t>
            </a:r>
            <a:r>
              <a:rPr lang="fr-FR" sz="2400" dirty="0">
                <a:latin typeface="Georgia" panose="02040502050405020303" pitchFamily="18" charset="0"/>
              </a:rPr>
              <a:t>{</a:t>
            </a:r>
            <a:r>
              <a:rPr lang="fr-FR" sz="2400" dirty="0"/>
              <a:t> -1, 0 , 1</a:t>
            </a:r>
            <a:r>
              <a:rPr lang="fr-FR" sz="2400" dirty="0">
                <a:latin typeface="Georgia" panose="02040502050405020303" pitchFamily="18" charset="0"/>
              </a:rPr>
              <a:t>}</a:t>
            </a:r>
            <a:r>
              <a:rPr lang="fr-FR" sz="2400" dirty="0"/>
              <a:t> ⇒ </a:t>
            </a:r>
            <a:r>
              <a:rPr lang="fr-FR" sz="2400" dirty="0">
                <a:solidFill>
                  <a:srgbClr val="FF0000"/>
                </a:solidFill>
              </a:rPr>
              <a:t>3</a:t>
            </a:r>
            <a:r>
              <a:rPr lang="fr-FR" sz="2400" dirty="0"/>
              <a:t> cases quantiques ⇒ </a:t>
            </a:r>
            <a:r>
              <a:rPr lang="fr-FR" sz="2400" dirty="0">
                <a:solidFill>
                  <a:srgbClr val="FF0000"/>
                </a:solidFill>
              </a:rPr>
              <a:t>3</a:t>
            </a:r>
            <a:r>
              <a:rPr lang="fr-FR" sz="2400" dirty="0"/>
              <a:t> orientations</a:t>
            </a:r>
          </a:p>
          <a:p>
            <a:endParaRPr lang="fr-FR" sz="24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2A3600A-B85C-4E58-BDC8-23929BEEF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736967"/>
              </p:ext>
            </p:extLst>
          </p:nvPr>
        </p:nvGraphicFramePr>
        <p:xfrm>
          <a:off x="10358953" y="2064512"/>
          <a:ext cx="138355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1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6" name="Groupe 5">
            <a:extLst>
              <a:ext uri="{FF2B5EF4-FFF2-40B4-BE49-F238E27FC236}">
                <a16:creationId xmlns:a16="http://schemas.microsoft.com/office/drawing/2014/main" id="{2B596F43-12D8-4F09-A0F7-55F1360E4B63}"/>
              </a:ext>
            </a:extLst>
          </p:cNvPr>
          <p:cNvGrpSpPr/>
          <p:nvPr/>
        </p:nvGrpSpPr>
        <p:grpSpPr>
          <a:xfrm>
            <a:off x="10321131" y="1640455"/>
            <a:ext cx="1421374" cy="1177079"/>
            <a:chOff x="6094760" y="2112061"/>
            <a:chExt cx="1421374" cy="117707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F20E9E-41F4-445C-9F07-6E23A1493D37}"/>
                </a:ext>
              </a:extLst>
            </p:cNvPr>
            <p:cNvSpPr/>
            <p:nvPr/>
          </p:nvSpPr>
          <p:spPr>
            <a:xfrm>
              <a:off x="6094760" y="2112061"/>
              <a:ext cx="127310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-</a:t>
              </a:r>
              <a:r>
                <a:rPr lang="fr-FR" sz="2400" dirty="0"/>
                <a:t>1    0    1</a:t>
              </a:r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BB5985-058B-4890-9BD7-C735146F9371}"/>
                </a:ext>
              </a:extLst>
            </p:cNvPr>
            <p:cNvSpPr/>
            <p:nvPr/>
          </p:nvSpPr>
          <p:spPr>
            <a:xfrm>
              <a:off x="6190130" y="2827475"/>
              <a:ext cx="132600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i="1" dirty="0">
                  <a:latin typeface="Georgia" panose="02040502050405020303" pitchFamily="18" charset="0"/>
                </a:rPr>
                <a:t>p</a:t>
              </a:r>
              <a:r>
                <a:rPr lang="fr-FR" sz="2400" i="1" baseline="-25000" dirty="0">
                  <a:latin typeface="Georgia" panose="02040502050405020303" pitchFamily="18" charset="0"/>
                </a:rPr>
                <a:t>x   </a:t>
              </a:r>
              <a:r>
                <a:rPr lang="fr-FR" sz="2400" i="1" dirty="0">
                  <a:latin typeface="Georgia" panose="02040502050405020303" pitchFamily="18" charset="0"/>
                </a:rPr>
                <a:t>p</a:t>
              </a:r>
              <a:r>
                <a:rPr lang="fr-FR" sz="2400" i="1" baseline="-25000" dirty="0">
                  <a:latin typeface="Georgia" panose="02040502050405020303" pitchFamily="18" charset="0"/>
                </a:rPr>
                <a:t>y   </a:t>
              </a:r>
              <a:r>
                <a:rPr lang="fr-FR" sz="2400" i="1" dirty="0">
                  <a:latin typeface="Georgia" panose="02040502050405020303" pitchFamily="18" charset="0"/>
                </a:rPr>
                <a:t>p</a:t>
              </a:r>
              <a:r>
                <a:rPr lang="fr-FR" sz="2400" i="1" baseline="-25000" dirty="0">
                  <a:latin typeface="Georgia" panose="02040502050405020303" pitchFamily="18" charset="0"/>
                </a:rPr>
                <a:t>z</a:t>
              </a:r>
              <a:endParaRPr lang="fr-FR" sz="2400" dirty="0"/>
            </a:p>
          </p:txBody>
        </p:sp>
      </p:grp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C2316F1-3DAB-4E39-9853-6EB3B6AD6B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563286"/>
              </p:ext>
            </p:extLst>
          </p:nvPr>
        </p:nvGraphicFramePr>
        <p:xfrm>
          <a:off x="9605331" y="1269615"/>
          <a:ext cx="469153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9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0205E6D-98F9-4918-9F3D-A81BAE48F8F1}"/>
              </a:ext>
            </a:extLst>
          </p:cNvPr>
          <p:cNvSpPr/>
          <p:nvPr/>
        </p:nvSpPr>
        <p:spPr>
          <a:xfrm>
            <a:off x="94130" y="2906455"/>
            <a:ext cx="11840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Si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</a:t>
            </a:r>
            <a:r>
              <a:rPr lang="fr-FR" sz="2400" dirty="0"/>
              <a:t> = 2 (orbitale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d</a:t>
            </a:r>
            <a:r>
              <a:rPr lang="fr-FR" sz="2400" dirty="0">
                <a:latin typeface="Georgia" panose="02040502050405020303" pitchFamily="18" charset="0"/>
              </a:rPr>
              <a:t>)</a:t>
            </a:r>
            <a:r>
              <a:rPr lang="fr-FR" sz="2400" dirty="0"/>
              <a:t> ⇒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m </a:t>
            </a:r>
            <a:r>
              <a:rPr lang="fr-FR" sz="2400" dirty="0"/>
              <a:t>=</a:t>
            </a:r>
            <a:r>
              <a:rPr lang="fr-FR" sz="2400" dirty="0">
                <a:latin typeface="Georgia" panose="02040502050405020303" pitchFamily="18" charset="0"/>
              </a:rPr>
              <a:t>{</a:t>
            </a:r>
            <a:r>
              <a:rPr lang="fr-FR" sz="2400" dirty="0"/>
              <a:t> -2, -1, 0, 1, 2</a:t>
            </a:r>
            <a:r>
              <a:rPr lang="fr-FR" sz="2400" dirty="0">
                <a:latin typeface="Georgia" panose="02040502050405020303" pitchFamily="18" charset="0"/>
              </a:rPr>
              <a:t>} </a:t>
            </a:r>
            <a:r>
              <a:rPr lang="fr-FR" sz="2400" dirty="0"/>
              <a:t>⇒ 5 cases quantiques ⇒ 5 orientations</a:t>
            </a: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7D8D3FF9-EA66-4735-AAB8-85BEB0D491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993099"/>
              </p:ext>
            </p:extLst>
          </p:nvPr>
        </p:nvGraphicFramePr>
        <p:xfrm>
          <a:off x="4022261" y="3918706"/>
          <a:ext cx="4320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2" name="Groupe 11">
            <a:extLst>
              <a:ext uri="{FF2B5EF4-FFF2-40B4-BE49-F238E27FC236}">
                <a16:creationId xmlns:a16="http://schemas.microsoft.com/office/drawing/2014/main" id="{23A3CB86-4713-4F85-9D3C-4560F14842F5}"/>
              </a:ext>
            </a:extLst>
          </p:cNvPr>
          <p:cNvGrpSpPr/>
          <p:nvPr/>
        </p:nvGrpSpPr>
        <p:grpSpPr>
          <a:xfrm>
            <a:off x="4223564" y="3457041"/>
            <a:ext cx="4118697" cy="1298102"/>
            <a:chOff x="6175442" y="2112061"/>
            <a:chExt cx="4118697" cy="129810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C6BBBB1-9244-4132-A039-F6EAE0B8C13F}"/>
                </a:ext>
              </a:extLst>
            </p:cNvPr>
            <p:cNvSpPr/>
            <p:nvPr/>
          </p:nvSpPr>
          <p:spPr>
            <a:xfrm>
              <a:off x="6175442" y="2112061"/>
              <a:ext cx="390844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/>
                <a:t>-2         -1          0          1           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844924-117A-4935-91F9-7AA6DC678F95}"/>
                </a:ext>
              </a:extLst>
            </p:cNvPr>
            <p:cNvSpPr/>
            <p:nvPr/>
          </p:nvSpPr>
          <p:spPr>
            <a:xfrm>
              <a:off x="6190130" y="2948498"/>
              <a:ext cx="41040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i="1" dirty="0">
                  <a:latin typeface="Georgia" panose="02040502050405020303" pitchFamily="18" charset="0"/>
                </a:rPr>
                <a:t>d</a:t>
              </a:r>
              <a:r>
                <a:rPr lang="fr-FR" sz="2400" i="1" baseline="-25000" dirty="0">
                  <a:latin typeface="Georgia" panose="02040502050405020303" pitchFamily="18" charset="0"/>
                </a:rPr>
                <a:t>xy</a:t>
              </a:r>
              <a:r>
                <a:rPr lang="fr-FR" sz="2400" i="1" dirty="0">
                  <a:latin typeface="Georgia" panose="02040502050405020303" pitchFamily="18" charset="0"/>
                </a:rPr>
                <a:t>       d</a:t>
              </a:r>
              <a:r>
                <a:rPr lang="fr-FR" sz="2400" i="1" baseline="-25000" dirty="0">
                  <a:latin typeface="Georgia" panose="02040502050405020303" pitchFamily="18" charset="0"/>
                </a:rPr>
                <a:t>yz</a:t>
              </a:r>
              <a:r>
                <a:rPr lang="fr-FR" sz="2400" i="1" dirty="0">
                  <a:latin typeface="Georgia" panose="02040502050405020303" pitchFamily="18" charset="0"/>
                </a:rPr>
                <a:t>      d</a:t>
              </a:r>
              <a:r>
                <a:rPr lang="fr-FR" sz="2400" i="1" baseline="-25000" dirty="0">
                  <a:latin typeface="Georgia" panose="02040502050405020303" pitchFamily="18" charset="0"/>
                </a:rPr>
                <a:t>xz      </a:t>
              </a:r>
              <a:r>
                <a:rPr lang="fr-FR" sz="2400" i="1" dirty="0">
                  <a:latin typeface="Georgia" panose="02040502050405020303" pitchFamily="18" charset="0"/>
                </a:rPr>
                <a:t>d</a:t>
              </a:r>
              <a:r>
                <a:rPr lang="fr-FR" sz="2400" i="1" baseline="-25000" dirty="0">
                  <a:latin typeface="Georgia" panose="02040502050405020303" pitchFamily="18" charset="0"/>
                </a:rPr>
                <a:t>x² - y²</a:t>
              </a:r>
              <a:r>
                <a:rPr lang="fr-FR" sz="2400" i="1" dirty="0">
                  <a:latin typeface="Georgia" panose="02040502050405020303" pitchFamily="18" charset="0"/>
                </a:rPr>
                <a:t>     d</a:t>
              </a:r>
              <a:r>
                <a:rPr lang="fr-FR" sz="2400" i="1" baseline="-25000" dirty="0">
                  <a:latin typeface="Georgia" panose="02040502050405020303" pitchFamily="18" charset="0"/>
                </a:rPr>
                <a:t>z²</a:t>
              </a:r>
              <a:endParaRPr lang="fr-FR" sz="2400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98280B0-3E38-469B-BDEA-E189CCDA6B42}"/>
              </a:ext>
            </a:extLst>
          </p:cNvPr>
          <p:cNvSpPr/>
          <p:nvPr/>
        </p:nvSpPr>
        <p:spPr>
          <a:xfrm>
            <a:off x="164788" y="4957746"/>
            <a:ext cx="11840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Si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</a:t>
            </a:r>
            <a:r>
              <a:rPr lang="fr-FR" sz="2400" dirty="0"/>
              <a:t> = 3 (orbitale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f </a:t>
            </a:r>
            <a:r>
              <a:rPr lang="fr-FR" sz="2400" dirty="0">
                <a:latin typeface="Georgia" panose="02040502050405020303" pitchFamily="18" charset="0"/>
              </a:rPr>
              <a:t>)</a:t>
            </a:r>
            <a:r>
              <a:rPr lang="fr-FR" sz="2400" dirty="0"/>
              <a:t> ⇒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m </a:t>
            </a:r>
            <a:r>
              <a:rPr lang="fr-FR" sz="2400" dirty="0"/>
              <a:t>=</a:t>
            </a:r>
            <a:r>
              <a:rPr lang="fr-FR" sz="2400" dirty="0">
                <a:latin typeface="Georgia" panose="02040502050405020303" pitchFamily="18" charset="0"/>
              </a:rPr>
              <a:t>{</a:t>
            </a:r>
            <a:r>
              <a:rPr lang="fr-FR" sz="2400" dirty="0"/>
              <a:t> -3,-2, -1, 0, 1, 2,3</a:t>
            </a:r>
            <a:r>
              <a:rPr lang="fr-FR" sz="2400" dirty="0">
                <a:latin typeface="Georgia" panose="02040502050405020303" pitchFamily="18" charset="0"/>
              </a:rPr>
              <a:t>} </a:t>
            </a:r>
            <a:r>
              <a:rPr lang="fr-FR" sz="2400" dirty="0"/>
              <a:t>⇒ 7 cases quantiques ⇒ 7 orientations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593676-0E21-445B-8FCE-79BF9DB1C4D0}"/>
              </a:ext>
            </a:extLst>
          </p:cNvPr>
          <p:cNvSpPr/>
          <p:nvPr/>
        </p:nvSpPr>
        <p:spPr>
          <a:xfrm>
            <a:off x="2037466" y="6348079"/>
            <a:ext cx="8781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latin typeface="Georgia" panose="02040502050405020303" pitchFamily="18" charset="0"/>
              </a:rPr>
              <a:t>  f</a:t>
            </a:r>
            <a:r>
              <a:rPr lang="fr-FR" sz="2400" i="1" baseline="-25000" dirty="0">
                <a:latin typeface="Georgia" panose="02040502050405020303" pitchFamily="18" charset="0"/>
              </a:rPr>
              <a:t>z</a:t>
            </a:r>
            <a:r>
              <a:rPr lang="fr-FR" sz="2400" i="1" baseline="30000" dirty="0">
                <a:latin typeface="Georgia" panose="02040502050405020303" pitchFamily="18" charset="0"/>
              </a:rPr>
              <a:t>3</a:t>
            </a:r>
            <a:r>
              <a:rPr lang="fr-FR" sz="2400" i="1" baseline="-25000" dirty="0">
                <a:latin typeface="Georgia" panose="02040502050405020303" pitchFamily="18" charset="0"/>
              </a:rPr>
              <a:t>                 </a:t>
            </a:r>
            <a:r>
              <a:rPr lang="fr-FR" sz="2400" i="1" dirty="0">
                <a:latin typeface="Georgia" panose="02040502050405020303" pitchFamily="18" charset="0"/>
              </a:rPr>
              <a:t>f</a:t>
            </a:r>
            <a:r>
              <a:rPr lang="fr-FR" sz="2400" i="1" baseline="-25000" dirty="0">
                <a:latin typeface="Georgia" panose="02040502050405020303" pitchFamily="18" charset="0"/>
              </a:rPr>
              <a:t>xz²</a:t>
            </a:r>
            <a:r>
              <a:rPr lang="fr-FR" sz="2400" i="1" dirty="0">
                <a:latin typeface="Georgia" panose="02040502050405020303" pitchFamily="18" charset="0"/>
              </a:rPr>
              <a:t>            f</a:t>
            </a:r>
            <a:r>
              <a:rPr lang="fr-FR" sz="2400" i="1" baseline="-25000" dirty="0">
                <a:latin typeface="Georgia" panose="02040502050405020303" pitchFamily="18" charset="0"/>
              </a:rPr>
              <a:t>yz²</a:t>
            </a:r>
            <a:r>
              <a:rPr lang="fr-FR" sz="2400" i="1" dirty="0">
                <a:latin typeface="Georgia" panose="02040502050405020303" pitchFamily="18" charset="0"/>
              </a:rPr>
              <a:t>           </a:t>
            </a:r>
            <a:r>
              <a:rPr lang="fr-FR" sz="2400" i="1" dirty="0" err="1">
                <a:latin typeface="Georgia" panose="02040502050405020303" pitchFamily="18" charset="0"/>
              </a:rPr>
              <a:t>f</a:t>
            </a:r>
            <a:r>
              <a:rPr lang="fr-FR" sz="2400" i="1" baseline="-25000" dirty="0" err="1">
                <a:latin typeface="Georgia" panose="02040502050405020303" pitchFamily="18" charset="0"/>
              </a:rPr>
              <a:t>xyz</a:t>
            </a:r>
            <a:r>
              <a:rPr lang="fr-FR" sz="2400" i="1" baseline="-25000" dirty="0">
                <a:latin typeface="Georgia" panose="02040502050405020303" pitchFamily="18" charset="0"/>
              </a:rPr>
              <a:t>           </a:t>
            </a:r>
            <a:r>
              <a:rPr lang="fr-FR" sz="2400" i="1" dirty="0" err="1">
                <a:latin typeface="Georgia" panose="02040502050405020303" pitchFamily="18" charset="0"/>
              </a:rPr>
              <a:t>f</a:t>
            </a:r>
            <a:r>
              <a:rPr lang="fr-FR" sz="2400" i="1" baseline="-25000" dirty="0" err="1">
                <a:latin typeface="Georgia" panose="02040502050405020303" pitchFamily="18" charset="0"/>
              </a:rPr>
              <a:t>z</a:t>
            </a:r>
            <a:r>
              <a:rPr lang="fr-FR" sz="2400" i="1" baseline="-25000" dirty="0">
                <a:latin typeface="Georgia" panose="02040502050405020303" pitchFamily="18" charset="0"/>
              </a:rPr>
              <a:t>(x² - y²)</a:t>
            </a:r>
            <a:r>
              <a:rPr lang="fr-FR" sz="2400" i="1" dirty="0">
                <a:latin typeface="Georgia" panose="02040502050405020303" pitchFamily="18" charset="0"/>
              </a:rPr>
              <a:t>   f</a:t>
            </a:r>
            <a:r>
              <a:rPr lang="fr-FR" sz="2400" i="1" baseline="-25000" dirty="0">
                <a:latin typeface="Georgia" panose="02040502050405020303" pitchFamily="18" charset="0"/>
              </a:rPr>
              <a:t>x(x² - 3y²)</a:t>
            </a:r>
            <a:r>
              <a:rPr lang="fr-FR" sz="2400" i="1" dirty="0">
                <a:latin typeface="Georgia" panose="02040502050405020303" pitchFamily="18" charset="0"/>
              </a:rPr>
              <a:t>   f</a:t>
            </a:r>
            <a:r>
              <a:rPr lang="fr-FR" sz="2400" i="1" baseline="-25000" dirty="0">
                <a:latin typeface="Georgia" panose="02040502050405020303" pitchFamily="18" charset="0"/>
              </a:rPr>
              <a:t>y(3x² - y²)</a:t>
            </a:r>
            <a:r>
              <a:rPr lang="fr-FR" sz="2400" i="1" dirty="0">
                <a:latin typeface="Georgia" panose="02040502050405020303" pitchFamily="18" charset="0"/>
              </a:rPr>
              <a:t> </a:t>
            </a:r>
            <a:endParaRPr lang="fr-FR" sz="2400" dirty="0"/>
          </a:p>
        </p:txBody>
      </p:sp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F6853AD6-03E5-4EEE-B36D-3A0D3AC8D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399971"/>
              </p:ext>
            </p:extLst>
          </p:nvPr>
        </p:nvGraphicFramePr>
        <p:xfrm>
          <a:off x="1840518" y="6018586"/>
          <a:ext cx="8568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4093127285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8987618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040E0C9C-C071-4ED4-8E9D-98E1D048AA42}"/>
              </a:ext>
            </a:extLst>
          </p:cNvPr>
          <p:cNvSpPr/>
          <p:nvPr/>
        </p:nvSpPr>
        <p:spPr>
          <a:xfrm>
            <a:off x="2244092" y="5517133"/>
            <a:ext cx="782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-3             -2               -1               0               1                2                3 </a:t>
            </a:r>
          </a:p>
        </p:txBody>
      </p:sp>
    </p:spTree>
    <p:extLst>
      <p:ext uri="{BB962C8B-B14F-4D97-AF65-F5344CB8AC3E}">
        <p14:creationId xmlns:p14="http://schemas.microsoft.com/office/powerpoint/2010/main" val="32115960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ésultat de recherche d'images pour &quot;spin electron&quot;">
            <a:extLst>
              <a:ext uri="{FF2B5EF4-FFF2-40B4-BE49-F238E27FC236}">
                <a16:creationId xmlns:a16="http://schemas.microsoft.com/office/drawing/2014/main" id="{E3CE8054-2F98-4C1A-A291-009273F3C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690" y="367357"/>
            <a:ext cx="3962400" cy="302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livescience.com/images/i/000/039/006/original/carbon-set.jpg?interpolation=lanczos-none&amp;downsize=*:1000">
            <a:extLst>
              <a:ext uri="{FF2B5EF4-FFF2-40B4-BE49-F238E27FC236}">
                <a16:creationId xmlns:a16="http://schemas.microsoft.com/office/drawing/2014/main" id="{9A2B84EC-427A-44A3-9DB4-C8B61A41D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22"/>
          <a:stretch/>
        </p:blipFill>
        <p:spPr bwMode="auto">
          <a:xfrm>
            <a:off x="7927690" y="3171669"/>
            <a:ext cx="3549278" cy="354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EA3435-ACE0-4B3F-8CA5-6D538CE7F693}"/>
              </a:ext>
            </a:extLst>
          </p:cNvPr>
          <p:cNvSpPr/>
          <p:nvPr/>
        </p:nvSpPr>
        <p:spPr>
          <a:xfrm>
            <a:off x="13448" y="4955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4) Le nombre quantique de spin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(s)</a:t>
            </a:r>
            <a:r>
              <a:rPr lang="fr-FR" sz="2400" dirty="0">
                <a:solidFill>
                  <a:srgbClr val="FF0000"/>
                </a:solidFill>
              </a:rPr>
              <a:t>: </a:t>
            </a:r>
            <a:r>
              <a:rPr lang="fr-FR" sz="2400" dirty="0"/>
              <a:t>avec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s</a:t>
            </a:r>
            <a:r>
              <a:rPr lang="fr-FR" sz="2400" dirty="0"/>
              <a:t> = + 1/2 dû à la rotation de l’électron sur lui-même. Deux orientations sont possibles :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s</a:t>
            </a:r>
            <a:r>
              <a:rPr lang="fr-FR" sz="2400" dirty="0"/>
              <a:t> = +1/2 (</a:t>
            </a:r>
            <a:r>
              <a:rPr lang="fr-FR" sz="2400" dirty="0">
                <a:solidFill>
                  <a:srgbClr val="FF0000"/>
                </a:solidFill>
              </a:rPr>
              <a:t>↑</a:t>
            </a:r>
            <a:r>
              <a:rPr lang="fr-FR" sz="2400" dirty="0"/>
              <a:t>) et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s</a:t>
            </a:r>
            <a:r>
              <a:rPr lang="fr-FR" sz="2400" dirty="0"/>
              <a:t> = -1/2 (</a:t>
            </a:r>
            <a:r>
              <a:rPr lang="fr-FR" sz="2400" dirty="0">
                <a:solidFill>
                  <a:srgbClr val="FF0000"/>
                </a:solidFill>
              </a:rPr>
              <a:t>↓</a:t>
            </a:r>
            <a:r>
              <a:rPr lang="fr-FR" sz="2400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FFF821-3DC4-4F2A-877F-3617CEC1790B}"/>
              </a:ext>
            </a:extLst>
          </p:cNvPr>
          <p:cNvSpPr/>
          <p:nvPr/>
        </p:nvSpPr>
        <p:spPr>
          <a:xfrm>
            <a:off x="13448" y="1854693"/>
            <a:ext cx="2299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aseline="-25000" dirty="0"/>
              <a:t>6</a:t>
            </a:r>
            <a:r>
              <a:rPr lang="fr-FR" sz="2400" dirty="0"/>
              <a:t>C: 1s²  / 2s² 2p²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CDB054-825B-4543-9AF0-2847463175C3}"/>
              </a:ext>
            </a:extLst>
          </p:cNvPr>
          <p:cNvSpPr/>
          <p:nvPr/>
        </p:nvSpPr>
        <p:spPr>
          <a:xfrm>
            <a:off x="13448" y="1023696"/>
            <a:ext cx="60597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Exercice : </a:t>
            </a:r>
            <a:r>
              <a:rPr lang="fr-FR" sz="2400" dirty="0"/>
              <a:t>Trouvez les nombres quantique pour </a:t>
            </a:r>
          </a:p>
          <a:p>
            <a:r>
              <a:rPr lang="fr-FR" sz="2400" dirty="0"/>
              <a:t>les électrons de l’atome de carbone :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8384045-50C4-4860-AF72-6402BB72E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729719"/>
              </p:ext>
            </p:extLst>
          </p:nvPr>
        </p:nvGraphicFramePr>
        <p:xfrm>
          <a:off x="2312478" y="1956921"/>
          <a:ext cx="3848328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3284064365"/>
                    </a:ext>
                  </a:extLst>
                </a:gridCol>
                <a:gridCol w="580048">
                  <a:extLst>
                    <a:ext uri="{9D8B030D-6E8A-4147-A177-3AD203B41FA5}">
                      <a16:colId xmlns:a16="http://schemas.microsoft.com/office/drawing/2014/main" val="561029272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7225738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9339045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69262972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720652972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862972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+1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5771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↑↓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latin typeface="Calibri Light" panose="020F0302020204030204" pitchFamily="34" charset="0"/>
                        </a:rPr>
                        <a:t>↑↓</a:t>
                      </a:r>
                      <a:endParaRPr lang="fr-FR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latin typeface="Calibri Light" panose="020F0302020204030204" pitchFamily="34" charset="0"/>
                        </a:rPr>
                        <a:t>↑</a:t>
                      </a:r>
                      <a:endParaRPr lang="fr-FR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latin typeface="Calibri Light" panose="020F0302020204030204" pitchFamily="34" charset="0"/>
                        </a:rPr>
                        <a:t>↑</a:t>
                      </a:r>
                      <a:endParaRPr lang="fr-FR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877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a   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   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6466550"/>
                  </a:ext>
                </a:extLst>
              </a:tr>
            </a:tbl>
          </a:graphicData>
        </a:graphic>
      </p:graphicFrame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29AF7C9-0F2A-4DE3-8C36-858E8A4CA3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378173"/>
              </p:ext>
            </p:extLst>
          </p:nvPr>
        </p:nvGraphicFramePr>
        <p:xfrm>
          <a:off x="312919" y="3171669"/>
          <a:ext cx="6300000" cy="32004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1265806087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76586889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613811751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268371714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9379463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4672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+1/2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1819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-1/2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7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+1/2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6690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-1/2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393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+1/2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2179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+1/2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7861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214642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2111" y="125997"/>
            <a:ext cx="1194904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Représentation graphique des fonctions </a:t>
            </a:r>
            <a:r>
              <a:rPr lang="fr-FR" sz="2800" i="1" dirty="0">
                <a:solidFill>
                  <a:srgbClr val="FF0000"/>
                </a:solidFill>
                <a:latin typeface="Georgia" panose="02040502050405020303" pitchFamily="18" charset="0"/>
              </a:rPr>
              <a:t>ψ </a:t>
            </a:r>
            <a:r>
              <a:rPr lang="fr-FR" sz="2800" i="1" baseline="-25000" dirty="0">
                <a:solidFill>
                  <a:srgbClr val="FF0000"/>
                </a:solidFill>
                <a:latin typeface="Georgia" panose="02040502050405020303" pitchFamily="18" charset="0"/>
              </a:rPr>
              <a:t>nml</a:t>
            </a:r>
          </a:p>
          <a:p>
            <a:r>
              <a:rPr lang="fr-FR" sz="2800" dirty="0">
                <a:solidFill>
                  <a:srgbClr val="FF0000"/>
                </a:solidFill>
              </a:rPr>
              <a:t>1-  Description de l’orbitale « s » : </a:t>
            </a:r>
            <a:r>
              <a:rPr lang="fr-FR" sz="2800" dirty="0"/>
              <a:t>avec les nombre quantique </a:t>
            </a:r>
            <a:r>
              <a:rPr lang="fr-FR" sz="2800" i="1" dirty="0">
                <a:latin typeface="Georgia" panose="02040502050405020303" pitchFamily="18" charset="0"/>
              </a:rPr>
              <a:t>l</a:t>
            </a:r>
            <a:r>
              <a:rPr lang="fr-FR" sz="2800" dirty="0"/>
              <a:t>=0 et par la suite</a:t>
            </a:r>
          </a:p>
          <a:p>
            <a:r>
              <a:rPr lang="fr-FR" sz="2800" i="1" dirty="0">
                <a:latin typeface="Georgia" panose="02040502050405020303" pitchFamily="18" charset="0"/>
              </a:rPr>
              <a:t>m</a:t>
            </a:r>
            <a:r>
              <a:rPr lang="fr-FR" sz="2800" dirty="0"/>
              <a:t>=0, donc la fonction d’onde est  </a:t>
            </a:r>
            <a:r>
              <a:rPr lang="fr-FR" sz="2800" i="1" dirty="0">
                <a:solidFill>
                  <a:srgbClr val="FF0000"/>
                </a:solidFill>
                <a:latin typeface="Georgia" panose="02040502050405020303" pitchFamily="18" charset="0"/>
              </a:rPr>
              <a:t>ψ </a:t>
            </a:r>
            <a:r>
              <a:rPr lang="fr-FR" sz="2800" i="1" baseline="-25000" dirty="0">
                <a:solidFill>
                  <a:srgbClr val="FF0000"/>
                </a:solidFill>
                <a:latin typeface="Georgia" panose="02040502050405020303" pitchFamily="18" charset="0"/>
              </a:rPr>
              <a:t>n00</a:t>
            </a:r>
          </a:p>
          <a:p>
            <a:r>
              <a:rPr lang="fr-FR" sz="2800" dirty="0"/>
              <a:t>probabilité de présence </a:t>
            </a:r>
            <a:r>
              <a:rPr lang="fr-FR" sz="2800" i="1" dirty="0">
                <a:solidFill>
                  <a:srgbClr val="FF0000"/>
                </a:solidFill>
                <a:latin typeface="Georgia" panose="02040502050405020303" pitchFamily="18" charset="0"/>
              </a:rPr>
              <a:t>ψ² </a:t>
            </a:r>
            <a:r>
              <a:rPr lang="fr-FR" sz="2800" i="1" baseline="-25000" dirty="0">
                <a:solidFill>
                  <a:srgbClr val="FF0000"/>
                </a:solidFill>
                <a:latin typeface="Georgia" panose="02040502050405020303" pitchFamily="18" charset="0"/>
              </a:rPr>
              <a:t>n00 </a:t>
            </a:r>
            <a:r>
              <a:rPr lang="fr-FR" sz="2800" dirty="0"/>
              <a:t>de l’électrons à la surface d’une sphère de rayon r</a:t>
            </a:r>
          </a:p>
          <a:p>
            <a:r>
              <a:rPr lang="fr-FR" sz="2800" dirty="0"/>
              <a:t>L’orbitale est dite de symétrie sphérique.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7357168" y="2186225"/>
            <a:ext cx="3727939" cy="3554318"/>
            <a:chOff x="1477108" y="2688199"/>
            <a:chExt cx="3727939" cy="355431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/>
            <a:srcRect l="37101" t="-1" r="40877" b="74728"/>
            <a:stretch/>
          </p:blipFill>
          <p:spPr>
            <a:xfrm>
              <a:off x="1477108" y="2688199"/>
              <a:ext cx="3727939" cy="3554318"/>
            </a:xfrm>
            <a:prstGeom prst="rect">
              <a:avLst/>
            </a:prstGeom>
          </p:spPr>
        </p:pic>
        <p:sp>
          <p:nvSpPr>
            <p:cNvPr id="2" name="Ellipse 1"/>
            <p:cNvSpPr/>
            <p:nvPr/>
          </p:nvSpPr>
          <p:spPr>
            <a:xfrm>
              <a:off x="2827237" y="3884892"/>
              <a:ext cx="900000" cy="900000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144000" rtlCol="0" anchor="ctr"/>
            <a:lstStyle/>
            <a:p>
              <a:pPr algn="ctr"/>
              <a:r>
                <a:rPr lang="fr-FR" sz="8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+</a:t>
              </a:r>
              <a:endParaRPr lang="fr-FR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911508" y="2486745"/>
            <a:ext cx="3727939" cy="3554318"/>
            <a:chOff x="6759615" y="2557733"/>
            <a:chExt cx="3727939" cy="355431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/>
            <a:srcRect l="37101" t="-1" r="40877" b="74728"/>
            <a:stretch/>
          </p:blipFill>
          <p:spPr>
            <a:xfrm>
              <a:off x="6759615" y="2557733"/>
              <a:ext cx="3727939" cy="3554318"/>
            </a:xfrm>
            <a:prstGeom prst="rect">
              <a:avLst/>
            </a:prstGeom>
          </p:spPr>
        </p:pic>
        <p:sp>
          <p:nvSpPr>
            <p:cNvPr id="7" name="Ellipse 6"/>
            <p:cNvSpPr/>
            <p:nvPr/>
          </p:nvSpPr>
          <p:spPr>
            <a:xfrm>
              <a:off x="8386218" y="4034371"/>
              <a:ext cx="360000" cy="36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144000" rtlCol="0" anchor="ctr"/>
            <a:lstStyle/>
            <a:p>
              <a:pPr algn="ctr"/>
              <a:endParaRPr lang="fr-FR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131771" y="5625565"/>
            <a:ext cx="5939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Remarque : </a:t>
            </a:r>
          </a:p>
          <a:p>
            <a:r>
              <a:rPr lang="fr-FR" sz="2400" dirty="0"/>
              <a:t>le </a:t>
            </a:r>
            <a:r>
              <a:rPr lang="fr-FR" sz="2400" dirty="0">
                <a:solidFill>
                  <a:srgbClr val="FF0000"/>
                </a:solidFill>
              </a:rPr>
              <a:t>+</a:t>
            </a:r>
            <a:r>
              <a:rPr lang="fr-FR" sz="2400" dirty="0"/>
              <a:t> c’est le signe de la fonction d’onde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ψ </a:t>
            </a:r>
            <a:r>
              <a:rPr lang="fr-FR" sz="2400" i="1" baseline="-25000" dirty="0">
                <a:solidFill>
                  <a:srgbClr val="FF0000"/>
                </a:solidFill>
                <a:latin typeface="Georgia" panose="02040502050405020303" pitchFamily="18" charset="0"/>
              </a:rPr>
              <a:t>n00</a:t>
            </a:r>
          </a:p>
        </p:txBody>
      </p:sp>
      <p:sp>
        <p:nvSpPr>
          <p:cNvPr id="10" name="Ellipse 9"/>
          <p:cNvSpPr/>
          <p:nvPr/>
        </p:nvSpPr>
        <p:spPr>
          <a:xfrm>
            <a:off x="3107710" y="3382918"/>
            <a:ext cx="144000" cy="144000"/>
          </a:xfrm>
          <a:prstGeom prst="ellipse">
            <a:avLst/>
          </a:prstGeom>
          <a:solidFill>
            <a:srgbClr val="6476A8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44000" rtlCol="0" anchor="ctr"/>
          <a:lstStyle/>
          <a:p>
            <a:pPr algn="ctr"/>
            <a:endParaRPr lang="fr-FR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8615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162 C 0.03307 0.04051 0.04245 0.11806 0.02096 0.17431 C 0.00026 0.23172 -0.04388 0.24375 -0.0767 0.20486 C -0.10938 0.16598 -0.11836 0.0882 -0.09727 0.03287 C -0.07591 -0.02384 -0.03242 -0.03773 0.00039 0.00162 Z " pathEditMode="relative" rAng="2040000" ptsTypes="AAA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3569" y="138064"/>
            <a:ext cx="12138836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2400" dirty="0">
                <a:solidFill>
                  <a:srgbClr val="FF0000"/>
                </a:solidFill>
              </a:rPr>
              <a:t>2-  Description de l’orbitale « p » </a:t>
            </a:r>
            <a:r>
              <a:rPr lang="fr-FR" sz="2400" dirty="0"/>
              <a:t>: avec le nombre quantique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</a:t>
            </a:r>
            <a:r>
              <a:rPr lang="fr-FR" sz="2400" dirty="0">
                <a:solidFill>
                  <a:srgbClr val="FF0000"/>
                </a:solidFill>
              </a:rPr>
              <a:t>=1 </a:t>
            </a:r>
            <a:r>
              <a:rPr lang="fr-FR" sz="2400" dirty="0"/>
              <a:t>elles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/>
              <a:t>peuvent être représentées</a:t>
            </a:r>
          </a:p>
          <a:p>
            <a:pPr algn="just"/>
            <a:r>
              <a:rPr lang="fr-FR" sz="2400" dirty="0"/>
              <a:t>par deux lobes Ovale, ayant pour axes de symétrie les axes </a:t>
            </a:r>
            <a:r>
              <a:rPr lang="fr-FR" sz="2400" i="1" dirty="0">
                <a:solidFill>
                  <a:srgbClr val="FF0000"/>
                </a:solidFill>
              </a:rPr>
              <a:t>x</a:t>
            </a:r>
            <a:r>
              <a:rPr lang="fr-FR" sz="2400" dirty="0"/>
              <a:t>, </a:t>
            </a:r>
            <a:r>
              <a:rPr lang="fr-FR" sz="2400" i="1" dirty="0">
                <a:solidFill>
                  <a:srgbClr val="FF0000"/>
                </a:solidFill>
              </a:rPr>
              <a:t>y</a:t>
            </a:r>
            <a:r>
              <a:rPr lang="fr-FR" sz="2400" i="1" dirty="0"/>
              <a:t> </a:t>
            </a:r>
            <a:r>
              <a:rPr lang="fr-FR" sz="2400" dirty="0"/>
              <a:t>et </a:t>
            </a:r>
            <a:r>
              <a:rPr lang="fr-FR" sz="2400" i="1" dirty="0">
                <a:solidFill>
                  <a:srgbClr val="FF0000"/>
                </a:solidFill>
              </a:rPr>
              <a:t>z</a:t>
            </a:r>
            <a:r>
              <a:rPr lang="fr-FR" sz="2400" i="1" dirty="0"/>
              <a:t>.</a:t>
            </a:r>
          </a:p>
          <a:p>
            <a:pPr algn="just"/>
            <a:r>
              <a:rPr lang="fr-FR" sz="2400" dirty="0"/>
              <a:t>On les appelle donc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np</a:t>
            </a:r>
            <a:r>
              <a:rPr lang="fr-FR" sz="2400" i="1" baseline="-25000" dirty="0">
                <a:solidFill>
                  <a:srgbClr val="FF0000"/>
                </a:solidFill>
                <a:latin typeface="Georgia" panose="02040502050405020303" pitchFamily="18" charset="0"/>
              </a:rPr>
              <a:t>x</a:t>
            </a:r>
            <a:r>
              <a:rPr lang="fr-FR" sz="2400" i="1" baseline="-25000" dirty="0">
                <a:latin typeface="Georgia" panose="02040502050405020303" pitchFamily="18" charset="0"/>
              </a:rPr>
              <a:t>  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np</a:t>
            </a:r>
            <a:r>
              <a:rPr lang="fr-FR" sz="2400" i="1" baseline="-25000" dirty="0">
                <a:solidFill>
                  <a:srgbClr val="FF0000"/>
                </a:solidFill>
                <a:latin typeface="Georgia" panose="02040502050405020303" pitchFamily="18" charset="0"/>
              </a:rPr>
              <a:t>y  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np</a:t>
            </a:r>
            <a:r>
              <a:rPr lang="fr-FR" sz="2400" i="1" baseline="-25000" dirty="0">
                <a:solidFill>
                  <a:srgbClr val="FF0000"/>
                </a:solidFill>
                <a:latin typeface="Georgia" panose="02040502050405020303" pitchFamily="18" charset="0"/>
              </a:rPr>
              <a:t>z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/>
              <a:t>selon la valeur de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m</a:t>
            </a:r>
            <a:r>
              <a:rPr lang="fr-FR" sz="2400" i="1" dirty="0"/>
              <a:t> </a:t>
            </a:r>
            <a:r>
              <a:rPr lang="fr-FR" sz="2400" dirty="0"/>
              <a:t>(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n</a:t>
            </a:r>
            <a:r>
              <a:rPr lang="fr-FR" sz="2400" dirty="0"/>
              <a:t> ≥ 2).</a:t>
            </a: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endParaRPr lang="fr-FR" sz="2400" dirty="0"/>
          </a:p>
        </p:txBody>
      </p:sp>
      <p:sp>
        <p:nvSpPr>
          <p:cNvPr id="18" name="Rectangle 17"/>
          <p:cNvSpPr/>
          <p:nvPr/>
        </p:nvSpPr>
        <p:spPr>
          <a:xfrm>
            <a:off x="1461162" y="5625823"/>
            <a:ext cx="11416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i="1" dirty="0">
                <a:solidFill>
                  <a:srgbClr val="FF0000"/>
                </a:solidFill>
                <a:latin typeface="Georgia" panose="02040502050405020303" pitchFamily="18" charset="0"/>
              </a:rPr>
              <a:t>l </a:t>
            </a:r>
            <a:r>
              <a:rPr lang="fr-FR" sz="2800" dirty="0"/>
              <a:t>=1 </a:t>
            </a: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Georgia" panose="02040502050405020303" pitchFamily="18" charset="0"/>
              </a:rPr>
              <a:t>m </a:t>
            </a:r>
            <a:r>
              <a:rPr lang="fr-FR" sz="2800" dirty="0"/>
              <a:t>= -1</a:t>
            </a:r>
          </a:p>
        </p:txBody>
      </p:sp>
      <p:grpSp>
        <p:nvGrpSpPr>
          <p:cNvPr id="40" name="Groupe 39"/>
          <p:cNvGrpSpPr/>
          <p:nvPr/>
        </p:nvGrpSpPr>
        <p:grpSpPr>
          <a:xfrm>
            <a:off x="160851" y="1465207"/>
            <a:ext cx="4046419" cy="3998374"/>
            <a:chOff x="160851" y="1465207"/>
            <a:chExt cx="4046419" cy="3998374"/>
          </a:xfrm>
        </p:grpSpPr>
        <p:grpSp>
          <p:nvGrpSpPr>
            <p:cNvPr id="2" name="Groupe 1"/>
            <p:cNvGrpSpPr/>
            <p:nvPr/>
          </p:nvGrpSpPr>
          <p:grpSpPr>
            <a:xfrm>
              <a:off x="160851" y="1465207"/>
              <a:ext cx="4046419" cy="3998374"/>
              <a:chOff x="160851" y="1476892"/>
              <a:chExt cx="4046419" cy="3998374"/>
            </a:xfrm>
          </p:grpSpPr>
          <p:pic>
            <p:nvPicPr>
              <p:cNvPr id="23" name="Picture 2" descr="http://platea.pntic.mec.es/jdelucas/p-orbitals_3-up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1" t="2290" r="54638" b="48851"/>
              <a:stretch/>
            </p:blipFill>
            <p:spPr bwMode="auto">
              <a:xfrm>
                <a:off x="160851" y="1476892"/>
                <a:ext cx="4046419" cy="3407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http://platea.pntic.mec.es/jdelucas/p-orbitals_3-up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24" t="39078" r="82639" b="51763"/>
              <a:stretch/>
            </p:blipFill>
            <p:spPr bwMode="auto">
              <a:xfrm>
                <a:off x="1753008" y="4836638"/>
                <a:ext cx="682173" cy="6386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http://platea.pntic.mec.es/jdelucas/p-orbitals_3-up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24" t="39078" r="82639" b="51763"/>
              <a:stretch/>
            </p:blipFill>
            <p:spPr bwMode="auto">
              <a:xfrm>
                <a:off x="986361" y="4193598"/>
                <a:ext cx="682173" cy="6386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Ellipse 26"/>
            <p:cNvSpPr/>
            <p:nvPr/>
          </p:nvSpPr>
          <p:spPr>
            <a:xfrm>
              <a:off x="2870316" y="3356878"/>
              <a:ext cx="360000" cy="360000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fr-FR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+</a:t>
              </a:r>
              <a:endParaRPr lang="fr-FR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9" name="Ellipse 28"/>
            <p:cNvSpPr/>
            <p:nvPr/>
          </p:nvSpPr>
          <p:spPr>
            <a:xfrm>
              <a:off x="1058331" y="2820297"/>
              <a:ext cx="360000" cy="360000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fr-FR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-</a:t>
              </a:r>
              <a:endParaRPr lang="fr-FR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30" name="Picture 2" descr="http://platea.pntic.mec.es/jdelucas/p-orbitals_3-u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06" t="41457" r="10240" b="51141"/>
          <a:stretch/>
        </p:blipFill>
        <p:spPr bwMode="auto">
          <a:xfrm>
            <a:off x="6468035" y="4249271"/>
            <a:ext cx="739589" cy="5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e 43"/>
          <p:cNvGrpSpPr/>
          <p:nvPr/>
        </p:nvGrpSpPr>
        <p:grpSpPr>
          <a:xfrm>
            <a:off x="8078046" y="1533398"/>
            <a:ext cx="4046419" cy="3930183"/>
            <a:chOff x="8010811" y="1533398"/>
            <a:chExt cx="4046419" cy="3930183"/>
          </a:xfrm>
        </p:grpSpPr>
        <p:pic>
          <p:nvPicPr>
            <p:cNvPr id="36" name="Picture 2" descr="http://platea.pntic.mec.es/jdelucas/p-orbitals_3-up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3" t="88148" r="57701" b="3753"/>
            <a:stretch/>
          </p:blipFill>
          <p:spPr bwMode="auto">
            <a:xfrm>
              <a:off x="9678860" y="4898804"/>
              <a:ext cx="685801" cy="56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ttp://platea.pntic.mec.es/jdelucas/p-orbitals_3-up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11" t="48706" r="28568" b="2435"/>
            <a:stretch/>
          </p:blipFill>
          <p:spPr bwMode="auto">
            <a:xfrm>
              <a:off x="8010811" y="1533398"/>
              <a:ext cx="4046419" cy="3407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Ellipse 32"/>
            <p:cNvSpPr/>
            <p:nvPr/>
          </p:nvSpPr>
          <p:spPr>
            <a:xfrm>
              <a:off x="9779812" y="2275566"/>
              <a:ext cx="360000" cy="360000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fr-FR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+</a:t>
              </a:r>
              <a:endParaRPr lang="fr-FR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34" name="Ellipse 33"/>
            <p:cNvSpPr/>
            <p:nvPr/>
          </p:nvSpPr>
          <p:spPr>
            <a:xfrm>
              <a:off x="9788596" y="4015676"/>
              <a:ext cx="360000" cy="360000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fr-FR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-</a:t>
              </a:r>
              <a:endParaRPr lang="fr-FR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pic>
          <p:nvPicPr>
            <p:cNvPr id="35" name="Picture 2" descr="http://platea.pntic.mec.es/jdelucas/p-orbitals_3-up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3" t="88148" r="57701" b="3753"/>
            <a:stretch/>
          </p:blipFill>
          <p:spPr bwMode="auto">
            <a:xfrm>
              <a:off x="8619192" y="4307485"/>
              <a:ext cx="685801" cy="56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ectangle 36"/>
          <p:cNvSpPr/>
          <p:nvPr/>
        </p:nvSpPr>
        <p:spPr>
          <a:xfrm>
            <a:off x="5616554" y="5633049"/>
            <a:ext cx="10310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i="1" dirty="0">
                <a:solidFill>
                  <a:srgbClr val="FF0000"/>
                </a:solidFill>
                <a:latin typeface="Georgia" panose="02040502050405020303" pitchFamily="18" charset="0"/>
              </a:rPr>
              <a:t>l </a:t>
            </a:r>
            <a:r>
              <a:rPr lang="fr-FR" sz="2800" dirty="0"/>
              <a:t>=1 </a:t>
            </a: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Georgia" panose="02040502050405020303" pitchFamily="18" charset="0"/>
              </a:rPr>
              <a:t>m </a:t>
            </a:r>
            <a:r>
              <a:rPr lang="fr-FR" sz="2800" dirty="0"/>
              <a:t>= 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505398" y="5633049"/>
            <a:ext cx="10310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i="1" dirty="0">
                <a:solidFill>
                  <a:srgbClr val="FF0000"/>
                </a:solidFill>
                <a:latin typeface="Georgia" panose="02040502050405020303" pitchFamily="18" charset="0"/>
              </a:rPr>
              <a:t>l </a:t>
            </a:r>
            <a:r>
              <a:rPr lang="fr-FR" sz="2800" dirty="0"/>
              <a:t>=1 </a:t>
            </a: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Georgia" panose="02040502050405020303" pitchFamily="18" charset="0"/>
              </a:rPr>
              <a:t>m </a:t>
            </a:r>
            <a:r>
              <a:rPr lang="fr-FR" sz="2800" dirty="0"/>
              <a:t>= 1</a:t>
            </a:r>
          </a:p>
        </p:txBody>
      </p:sp>
      <p:grpSp>
        <p:nvGrpSpPr>
          <p:cNvPr id="42" name="Groupe 41"/>
          <p:cNvGrpSpPr/>
          <p:nvPr/>
        </p:nvGrpSpPr>
        <p:grpSpPr>
          <a:xfrm>
            <a:off x="4221925" y="1358393"/>
            <a:ext cx="4046419" cy="4105188"/>
            <a:chOff x="4138216" y="1358393"/>
            <a:chExt cx="4046419" cy="4105188"/>
          </a:xfrm>
        </p:grpSpPr>
        <p:grpSp>
          <p:nvGrpSpPr>
            <p:cNvPr id="41" name="Groupe 40"/>
            <p:cNvGrpSpPr/>
            <p:nvPr/>
          </p:nvGrpSpPr>
          <p:grpSpPr>
            <a:xfrm>
              <a:off x="4138216" y="1358393"/>
              <a:ext cx="4046419" cy="4105188"/>
              <a:chOff x="4108759" y="1343184"/>
              <a:chExt cx="4046419" cy="4105188"/>
            </a:xfrm>
          </p:grpSpPr>
          <p:pic>
            <p:nvPicPr>
              <p:cNvPr id="1026" name="Picture 2" descr="http://platea.pntic.mec.es/jdelucas/p-orbitals_3-up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79" b="51141"/>
              <a:stretch/>
            </p:blipFill>
            <p:spPr bwMode="auto">
              <a:xfrm>
                <a:off x="4108759" y="1343184"/>
                <a:ext cx="4046419" cy="3407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Ellipse 20"/>
              <p:cNvSpPr/>
              <p:nvPr/>
            </p:nvSpPr>
            <p:spPr>
              <a:xfrm>
                <a:off x="6833558" y="2831982"/>
                <a:ext cx="360000" cy="360000"/>
              </a:xfrm>
              <a:prstGeom prst="ellipse">
                <a:avLst/>
              </a:prstGeom>
              <a:solidFill>
                <a:schemeClr val="bg1">
                  <a:alpha val="3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fr-FR" sz="40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101600">
                        <a:schemeClr val="accent3">
                          <a:satMod val="175000"/>
                          <a:alpha val="40000"/>
                        </a:schemeClr>
                      </a:glow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+</a:t>
                </a:r>
                <a:endParaRPr lang="fr-FR" sz="36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4713172" y="3408904"/>
                <a:ext cx="360000" cy="360000"/>
              </a:xfrm>
              <a:prstGeom prst="ellipse">
                <a:avLst/>
              </a:prstGeom>
              <a:solidFill>
                <a:schemeClr val="bg1">
                  <a:alpha val="3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fr-FR" sz="40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101600">
                        <a:schemeClr val="accent3">
                          <a:satMod val="175000"/>
                          <a:alpha val="40000"/>
                        </a:schemeClr>
                      </a:glow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-</a:t>
                </a:r>
                <a:endParaRPr lang="fr-FR" sz="36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  <p:pic>
            <p:nvPicPr>
              <p:cNvPr id="31" name="Picture 2" descr="http://platea.pntic.mec.es/jdelucas/p-orbitals_3-up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806" t="41457" r="10240" b="51141"/>
              <a:stretch/>
            </p:blipFill>
            <p:spPr bwMode="auto">
              <a:xfrm>
                <a:off x="5678865" y="4932195"/>
                <a:ext cx="739589" cy="5161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3" name="Picture 2" descr="http://platea.pntic.mec.es/jdelucas/p-orbitals_3-up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3" t="88148" r="57701" b="3753"/>
            <a:stretch/>
          </p:blipFill>
          <p:spPr bwMode="auto">
            <a:xfrm>
              <a:off x="6498271" y="4229421"/>
              <a:ext cx="685801" cy="56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Ellipse 45"/>
          <p:cNvSpPr/>
          <p:nvPr/>
        </p:nvSpPr>
        <p:spPr>
          <a:xfrm>
            <a:off x="657480" y="2743720"/>
            <a:ext cx="144000" cy="144000"/>
          </a:xfrm>
          <a:prstGeom prst="ellipse">
            <a:avLst/>
          </a:prstGeom>
          <a:solidFill>
            <a:srgbClr val="6476A8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44000" rtlCol="0" anchor="ctr"/>
          <a:lstStyle/>
          <a:p>
            <a:pPr algn="ctr"/>
            <a:endParaRPr lang="fr-FR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0054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C -0.00678 0.03727 0.00104 0.07084 0.01875 0.08311 C 0.03645 0.09561 0.09739 0.08889 0.10625 0.075 C 0.11067 0.0669 0.11927 0.06899 0.12252 0.06112 C 0.13151 0.04584 0.19309 0.03658 0.21354 0.05 C 0.23385 0.06227 0.25039 0.1 0.24414 0.13635 C 0.2375 0.17061 0.21562 0.18959 0.19453 0.18195 C 0.17382 0.17431 0.12382 0.11389 0.11875 0.08866 C 0.11666 0.08079 0.11002 0.06274 0.11028 0.05255 C 0.09882 0.03149 0.07968 -0.00115 0.06132 -0.01898 C 0.04544 -0.0324 0.03372 -0.03287 0.02382 -0.02916 C 0.01393 -0.02592 0.00833 -0.02129 4.375E-6 -4.81481E-6 Z " pathEditMode="relative" rAng="1080000" ptsTypes="AAAAAAAAAAAA">
                                      <p:cBhvr>
                                        <p:cTn id="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891" y="152791"/>
            <a:ext cx="120077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FF0000"/>
                </a:solidFill>
              </a:rPr>
              <a:t>2-  </a:t>
            </a:r>
            <a:r>
              <a:rPr lang="fr-FR" sz="2400" dirty="0">
                <a:solidFill>
                  <a:srgbClr val="FF0000"/>
                </a:solidFill>
              </a:rPr>
              <a:t>Description de l’orbitale « d » </a:t>
            </a:r>
            <a:r>
              <a:rPr lang="fr-FR" sz="2400" dirty="0"/>
              <a:t>: le nombre quantique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</a:t>
            </a:r>
            <a:r>
              <a:rPr lang="fr-FR" sz="2400" i="1" dirty="0">
                <a:latin typeface="Georgia" panose="02040502050405020303" pitchFamily="18" charset="0"/>
              </a:rPr>
              <a:t> </a:t>
            </a:r>
            <a:r>
              <a:rPr lang="fr-FR" sz="2400" i="1">
                <a:latin typeface="Georgia" panose="02040502050405020303" pitchFamily="18" charset="0"/>
              </a:rPr>
              <a:t>= </a:t>
            </a:r>
            <a:r>
              <a:rPr lang="fr-FR" sz="2400"/>
              <a:t>2, </a:t>
            </a:r>
            <a:r>
              <a:rPr lang="fr-FR" sz="2400" dirty="0"/>
              <a:t>et pour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m</a:t>
            </a:r>
            <a:r>
              <a:rPr lang="fr-FR" sz="2400" dirty="0"/>
              <a:t> nous avons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-l </a:t>
            </a:r>
            <a:r>
              <a:rPr lang="fr-FR" sz="2400" dirty="0">
                <a:latin typeface="Georgia" panose="02040502050405020303" pitchFamily="18" charset="0"/>
              </a:rPr>
              <a:t>≤</a:t>
            </a:r>
            <a:r>
              <a:rPr lang="fr-FR" sz="24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m</a:t>
            </a:r>
            <a:r>
              <a:rPr lang="fr-FR" sz="24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fr-FR" sz="2400" dirty="0">
                <a:latin typeface="Georgia" panose="02040502050405020303" pitchFamily="18" charset="0"/>
              </a:rPr>
              <a:t>≤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 l </a:t>
            </a:r>
          </a:p>
          <a:p>
            <a:r>
              <a:rPr lang="fr-FR" sz="2400" dirty="0"/>
              <a:t>                                                              avec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n </a:t>
            </a:r>
            <a:r>
              <a:rPr lang="fr-FR" sz="2400" i="1" dirty="0">
                <a:latin typeface="Georgia" panose="02040502050405020303" pitchFamily="18" charset="0"/>
              </a:rPr>
              <a:t>≥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fr-FR" sz="2400" dirty="0"/>
              <a:t>3 </a:t>
            </a:r>
          </a:p>
        </p:txBody>
      </p:sp>
      <p:pic>
        <p:nvPicPr>
          <p:cNvPr id="5" name="Picture 2" descr="Résultat de recherche d'images pour &quot;orbital atomique d&quot;">
            <a:extLst>
              <a:ext uri="{FF2B5EF4-FFF2-40B4-BE49-F238E27FC236}">
                <a16:creationId xmlns:a16="http://schemas.microsoft.com/office/drawing/2014/main" id="{389DDFFB-98FB-4FAD-BE46-6B3F6DA0A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" t="2003" r="138" b="5393"/>
          <a:stretch/>
        </p:blipFill>
        <p:spPr bwMode="auto">
          <a:xfrm>
            <a:off x="1955041" y="1208872"/>
            <a:ext cx="7498447" cy="523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85382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1087"/>
            <a:ext cx="1219200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Les principes:</a:t>
            </a:r>
          </a:p>
          <a:p>
            <a:r>
              <a:rPr lang="fr-FR" sz="2800" dirty="0">
                <a:solidFill>
                  <a:srgbClr val="FF0000"/>
                </a:solidFill>
              </a:rPr>
              <a:t>1- principe d’exclusion de Pauli : </a:t>
            </a:r>
            <a:r>
              <a:rPr lang="fr-FR" sz="2800" dirty="0"/>
              <a:t>deux électrons du même atome ne peuvent pas avoir leurs quatre nombres quantiques identiques.</a:t>
            </a:r>
          </a:p>
          <a:p>
            <a:r>
              <a:rPr lang="fr-FR" sz="2800" dirty="0"/>
              <a:t>Exemple : pour le cas 1s² on a deux électrons:</a:t>
            </a:r>
          </a:p>
          <a:p>
            <a:r>
              <a:rPr lang="fr-FR" sz="2800" dirty="0"/>
              <a:t>électrons    </a:t>
            </a:r>
            <a:r>
              <a:rPr lang="fr-FR" sz="2800" dirty="0">
                <a:solidFill>
                  <a:srgbClr val="FF0000"/>
                </a:solidFill>
              </a:rPr>
              <a:t>a</a:t>
            </a:r>
            <a:r>
              <a:rPr lang="fr-FR" sz="2800" dirty="0"/>
              <a:t>:{1, 0, 0, +1/2} et l’électron  </a:t>
            </a:r>
            <a:r>
              <a:rPr lang="fr-FR" sz="2800" dirty="0">
                <a:solidFill>
                  <a:srgbClr val="FF0000"/>
                </a:solidFill>
              </a:rPr>
              <a:t>b</a:t>
            </a:r>
            <a:r>
              <a:rPr lang="fr-FR" sz="2800" dirty="0"/>
              <a:t>:{1, 0, 0, -1/2}</a:t>
            </a:r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>
              <a:solidFill>
                <a:srgbClr val="FF0000"/>
              </a:solidFill>
            </a:endParaRPr>
          </a:p>
          <a:p>
            <a:endParaRPr lang="fr-FR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/>
              <a:t>Une orbitale atomique ne peut contenir au </a:t>
            </a:r>
            <a:r>
              <a:rPr lang="fr-FR" sz="2800" dirty="0">
                <a:solidFill>
                  <a:srgbClr val="FF0000"/>
                </a:solidFill>
              </a:rPr>
              <a:t>maximum que deux électrons </a:t>
            </a:r>
            <a:r>
              <a:rPr lang="fr-FR" sz="2800" dirty="0"/>
              <a:t>qui auront des spins opposés dit antiparallèle ou appariés </a:t>
            </a:r>
            <a:r>
              <a:rPr lang="fr-FR" sz="2800" dirty="0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⇅</a:t>
            </a:r>
            <a:r>
              <a:rPr lang="fr-FR" sz="2800" dirty="0">
                <a:ea typeface="Meiryo" panose="020B0604030504040204" pitchFamily="34" charset="-128"/>
                <a:cs typeface="Meiryo" panose="020B0604030504040204" pitchFamily="34" charset="-128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>
                <a:ea typeface="Meiryo" panose="020B0604030504040204" pitchFamily="34" charset="-128"/>
                <a:cs typeface="Meiryo" panose="020B0604030504040204" pitchFamily="34" charset="-128"/>
              </a:rPr>
              <a:t>Si l’orbitale ne contient </a:t>
            </a:r>
            <a:r>
              <a:rPr lang="fr-FR" sz="2800" dirty="0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qu’un électron</a:t>
            </a:r>
            <a:r>
              <a:rPr lang="fr-FR" sz="2800" dirty="0">
                <a:ea typeface="Meiryo" panose="020B0604030504040204" pitchFamily="34" charset="-128"/>
                <a:cs typeface="Meiryo" panose="020B0604030504040204" pitchFamily="34" charset="-128"/>
              </a:rPr>
              <a:t>, celui-ci est dit </a:t>
            </a:r>
            <a:r>
              <a:rPr lang="fr-FR" sz="2800" dirty="0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non-apparié</a:t>
            </a:r>
            <a:r>
              <a:rPr lang="fr-FR" sz="2800" dirty="0">
                <a:ea typeface="Meiryo" panose="020B0604030504040204" pitchFamily="34" charset="-128"/>
                <a:cs typeface="Meiryo" panose="020B0604030504040204" pitchFamily="34" charset="-128"/>
              </a:rPr>
              <a:t> ou </a:t>
            </a:r>
            <a:r>
              <a:rPr lang="fr-FR" sz="2800" dirty="0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célibataire</a:t>
            </a:r>
            <a:r>
              <a:rPr lang="fr-FR" sz="2800" dirty="0">
                <a:ea typeface="Meiryo" panose="020B0604030504040204" pitchFamily="34" charset="-128"/>
                <a:cs typeface="Meiryo" panose="020B0604030504040204" pitchFamily="34" charset="-128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>
                <a:ea typeface="Meiryo" panose="020B0604030504040204" pitchFamily="34" charset="-128"/>
                <a:cs typeface="Meiryo" panose="020B0604030504040204" pitchFamily="34" charset="-128"/>
              </a:rPr>
              <a:t>Une orbitale vide constitue une lacune électronique.</a:t>
            </a:r>
          </a:p>
          <a:p>
            <a:endParaRPr lang="fr-FR" sz="2800" dirty="0"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endParaRPr lang="fr-FR" sz="2400" dirty="0"/>
          </a:p>
          <a:p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032343"/>
              </p:ext>
            </p:extLst>
          </p:nvPr>
        </p:nvGraphicFramePr>
        <p:xfrm>
          <a:off x="5455862" y="2821901"/>
          <a:ext cx="640138" cy="10879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0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9813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latin typeface="Meiryo" panose="020B0604030504040204" pitchFamily="34" charset="-128"/>
                          <a:ea typeface="Meiryo" panose="020B0604030504040204" pitchFamily="34" charset="-128"/>
                          <a:cs typeface="Meiryo" panose="020B0604030504040204" pitchFamily="34" charset="-128"/>
                        </a:rPr>
                        <a:t>⇅</a:t>
                      </a:r>
                      <a:endParaRPr lang="fr-FR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ab</a:t>
                      </a:r>
                      <a:endParaRPr lang="fr-FR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596542" y="5977054"/>
            <a:ext cx="640138" cy="62446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507656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36A6367-C3E7-44AE-9CEB-EEAF8A798992}"/>
              </a:ext>
            </a:extLst>
          </p:cNvPr>
          <p:cNvCxnSpPr/>
          <p:nvPr/>
        </p:nvCxnSpPr>
        <p:spPr>
          <a:xfrm>
            <a:off x="1603676" y="6133514"/>
            <a:ext cx="43891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A5E5E86-0EA4-49A6-B502-CF511E4299ED}"/>
              </a:ext>
            </a:extLst>
          </p:cNvPr>
          <p:cNvCxnSpPr/>
          <p:nvPr/>
        </p:nvCxnSpPr>
        <p:spPr>
          <a:xfrm>
            <a:off x="1603676" y="4232030"/>
            <a:ext cx="43891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AFBA096-AA92-4B51-B4A5-9C0CBEA8A4D4}"/>
              </a:ext>
            </a:extLst>
          </p:cNvPr>
          <p:cNvCxnSpPr/>
          <p:nvPr/>
        </p:nvCxnSpPr>
        <p:spPr>
          <a:xfrm>
            <a:off x="1587260" y="2372751"/>
            <a:ext cx="43891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5A88F6F-9EC4-46FE-A131-29022C672549}"/>
              </a:ext>
            </a:extLst>
          </p:cNvPr>
          <p:cNvCxnSpPr/>
          <p:nvPr/>
        </p:nvCxnSpPr>
        <p:spPr>
          <a:xfrm>
            <a:off x="1603676" y="5465300"/>
            <a:ext cx="43891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8AEF6DE-DCCE-41F0-B8A9-A395C2725D4D}"/>
              </a:ext>
            </a:extLst>
          </p:cNvPr>
          <p:cNvSpPr/>
          <p:nvPr/>
        </p:nvSpPr>
        <p:spPr>
          <a:xfrm>
            <a:off x="647633" y="5848089"/>
            <a:ext cx="675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latin typeface="Georgia" panose="02040502050405020303" pitchFamily="18" charset="0"/>
              </a:rPr>
              <a:t>n</a:t>
            </a:r>
            <a:r>
              <a:rPr lang="fr-FR" sz="2400" dirty="0"/>
              <a:t>=1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728532-27EB-4E2E-ABCF-27DBE5B89AC2}"/>
              </a:ext>
            </a:extLst>
          </p:cNvPr>
          <p:cNvSpPr/>
          <p:nvPr/>
        </p:nvSpPr>
        <p:spPr>
          <a:xfrm>
            <a:off x="647632" y="5193523"/>
            <a:ext cx="675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latin typeface="Georgia" panose="02040502050405020303" pitchFamily="18" charset="0"/>
              </a:rPr>
              <a:t>n</a:t>
            </a:r>
            <a:r>
              <a:rPr lang="fr-FR" sz="2400" dirty="0"/>
              <a:t>=2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297783-65E4-4295-923F-91D776CC1930}"/>
              </a:ext>
            </a:extLst>
          </p:cNvPr>
          <p:cNvSpPr/>
          <p:nvPr/>
        </p:nvSpPr>
        <p:spPr>
          <a:xfrm>
            <a:off x="5868900" y="6462921"/>
            <a:ext cx="1754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algn="ctr"/>
            <a:r>
              <a:rPr lang="fr-FR" sz="2400" dirty="0"/>
              <a:t>0 </a:t>
            </a:r>
            <a:r>
              <a:rPr lang="fr-FR" sz="2400" dirty="0">
                <a:latin typeface="Curlz MT" panose="04040404050702020202" pitchFamily="82" charset="0"/>
              </a:rPr>
              <a:t>≤</a:t>
            </a:r>
            <a:r>
              <a:rPr lang="fr-FR" sz="2400" dirty="0"/>
              <a:t>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</a:t>
            </a:r>
            <a:r>
              <a:rPr lang="fr-FR" sz="2400" dirty="0"/>
              <a:t> </a:t>
            </a:r>
            <a:r>
              <a:rPr lang="fr-FR" sz="2400" dirty="0">
                <a:latin typeface="Curlz MT" panose="04040404050702020202" pitchFamily="82" charset="0"/>
              </a:rPr>
              <a:t>≤</a:t>
            </a:r>
            <a:r>
              <a:rPr lang="fr-FR" sz="2400" dirty="0"/>
              <a:t> </a:t>
            </a:r>
            <a:r>
              <a:rPr lang="fr-FR" sz="2400" i="1" dirty="0">
                <a:latin typeface="Georgia" panose="02040502050405020303" pitchFamily="18" charset="0"/>
              </a:rPr>
              <a:t>n</a:t>
            </a:r>
            <a:r>
              <a:rPr lang="fr-FR" sz="2400" dirty="0"/>
              <a:t> –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E36371-9E36-447B-A2E1-A96E71082A0D}"/>
              </a:ext>
            </a:extLst>
          </p:cNvPr>
          <p:cNvSpPr/>
          <p:nvPr/>
        </p:nvSpPr>
        <p:spPr>
          <a:xfrm>
            <a:off x="6105338" y="5853664"/>
            <a:ext cx="724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 </a:t>
            </a:r>
            <a:r>
              <a:rPr lang="fr-FR" sz="2400" dirty="0">
                <a:solidFill>
                  <a:srgbClr val="FF0000"/>
                </a:solidFill>
              </a:rPr>
              <a:t>= 0</a:t>
            </a:r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82FE38-55F7-4529-990A-DAC98C7770F0}"/>
              </a:ext>
            </a:extLst>
          </p:cNvPr>
          <p:cNvSpPr/>
          <p:nvPr/>
        </p:nvSpPr>
        <p:spPr>
          <a:xfrm>
            <a:off x="43605" y="6396335"/>
            <a:ext cx="625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/>
              <a:t>2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n</a:t>
            </a:r>
            <a:r>
              <a:rPr lang="fr-FR" sz="2400" baseline="30000" dirty="0"/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DFB866-E27D-4E35-9657-0668BA172ACA}"/>
              </a:ext>
            </a:extLst>
          </p:cNvPr>
          <p:cNvSpPr/>
          <p:nvPr/>
        </p:nvSpPr>
        <p:spPr>
          <a:xfrm>
            <a:off x="186272" y="5897661"/>
            <a:ext cx="340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2</a:t>
            </a:r>
            <a:endParaRPr lang="fr-FR" sz="2400" baseline="300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388666-A411-4BAA-ADA6-4FF592F5EA67}"/>
              </a:ext>
            </a:extLst>
          </p:cNvPr>
          <p:cNvSpPr/>
          <p:nvPr/>
        </p:nvSpPr>
        <p:spPr>
          <a:xfrm>
            <a:off x="178161" y="5234467"/>
            <a:ext cx="340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8</a:t>
            </a:r>
            <a:endParaRPr lang="fr-FR" sz="2400" baseline="300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AC2D06-65BD-4B82-81B4-62085429C0E9}"/>
              </a:ext>
            </a:extLst>
          </p:cNvPr>
          <p:cNvSpPr/>
          <p:nvPr/>
        </p:nvSpPr>
        <p:spPr>
          <a:xfrm>
            <a:off x="6105337" y="5249151"/>
            <a:ext cx="724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 </a:t>
            </a:r>
            <a:r>
              <a:rPr lang="fr-FR" sz="2400" dirty="0">
                <a:solidFill>
                  <a:srgbClr val="FF0000"/>
                </a:solidFill>
              </a:rPr>
              <a:t>= 0</a:t>
            </a:r>
            <a:endParaRPr lang="fr-FR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D4799F-97A8-4B1E-8528-842E389CE736}"/>
              </a:ext>
            </a:extLst>
          </p:cNvPr>
          <p:cNvSpPr/>
          <p:nvPr/>
        </p:nvSpPr>
        <p:spPr>
          <a:xfrm>
            <a:off x="6105337" y="4916915"/>
            <a:ext cx="750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solidFill>
                  <a:srgbClr val="00B050"/>
                </a:solidFill>
                <a:latin typeface="Georgia" panose="02040502050405020303" pitchFamily="18" charset="0"/>
              </a:rPr>
              <a:t>l </a:t>
            </a:r>
            <a:r>
              <a:rPr lang="fr-FR" sz="2400" dirty="0">
                <a:solidFill>
                  <a:srgbClr val="00B050"/>
                </a:solidFill>
              </a:rPr>
              <a:t>= 1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62F9333-509D-424D-A6D1-570545F0378E}"/>
              </a:ext>
            </a:extLst>
          </p:cNvPr>
          <p:cNvCxnSpPr/>
          <p:nvPr/>
        </p:nvCxnSpPr>
        <p:spPr>
          <a:xfrm>
            <a:off x="1603676" y="5140683"/>
            <a:ext cx="4389120" cy="0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6135791-5982-4B34-A926-3CE1AC64BA64}"/>
              </a:ext>
            </a:extLst>
          </p:cNvPr>
          <p:cNvSpPr/>
          <p:nvPr/>
        </p:nvSpPr>
        <p:spPr>
          <a:xfrm>
            <a:off x="7234838" y="4847609"/>
            <a:ext cx="362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solidFill>
                  <a:srgbClr val="00B050"/>
                </a:solidFill>
                <a:latin typeface="Georgia" panose="02040502050405020303" pitchFamily="18" charset="0"/>
              </a:rPr>
              <a:t>p</a:t>
            </a:r>
            <a:endParaRPr lang="fr-FR" sz="2400" dirty="0">
              <a:solidFill>
                <a:srgbClr val="00B05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CBF4F7-9892-4E5D-815F-1AE85525E9DE}"/>
              </a:ext>
            </a:extLst>
          </p:cNvPr>
          <p:cNvSpPr/>
          <p:nvPr/>
        </p:nvSpPr>
        <p:spPr>
          <a:xfrm>
            <a:off x="7234838" y="5867457"/>
            <a:ext cx="317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s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FA9E4D-8D05-482B-8B7F-A0ACF3588942}"/>
              </a:ext>
            </a:extLst>
          </p:cNvPr>
          <p:cNvSpPr/>
          <p:nvPr/>
        </p:nvSpPr>
        <p:spPr>
          <a:xfrm>
            <a:off x="7234838" y="5237152"/>
            <a:ext cx="317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s</a:t>
            </a:r>
            <a:endParaRPr lang="fr-FR" sz="2400" dirty="0">
              <a:solidFill>
                <a:srgbClr val="FF0000"/>
              </a:solidFill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3A5654-D3DE-4291-A0C0-DF0A6B3936F3}"/>
              </a:ext>
            </a:extLst>
          </p:cNvPr>
          <p:cNvCxnSpPr>
            <a:cxnSpLocks/>
          </p:cNvCxnSpPr>
          <p:nvPr/>
        </p:nvCxnSpPr>
        <p:spPr>
          <a:xfrm>
            <a:off x="1603676" y="3900381"/>
            <a:ext cx="4389120" cy="0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8B31668-6D4A-401C-AA3B-A5C9EE4924CF}"/>
              </a:ext>
            </a:extLst>
          </p:cNvPr>
          <p:cNvCxnSpPr>
            <a:cxnSpLocks/>
          </p:cNvCxnSpPr>
          <p:nvPr/>
        </p:nvCxnSpPr>
        <p:spPr>
          <a:xfrm>
            <a:off x="1587260" y="3560408"/>
            <a:ext cx="4389120" cy="0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2678FF4-7CEF-4033-B85F-59CFBFC1AD12}"/>
              </a:ext>
            </a:extLst>
          </p:cNvPr>
          <p:cNvSpPr/>
          <p:nvPr/>
        </p:nvSpPr>
        <p:spPr>
          <a:xfrm>
            <a:off x="6131125" y="4022923"/>
            <a:ext cx="724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 </a:t>
            </a:r>
            <a:r>
              <a:rPr lang="fr-FR" sz="2400" dirty="0">
                <a:solidFill>
                  <a:srgbClr val="FF0000"/>
                </a:solidFill>
              </a:rPr>
              <a:t>= 0</a:t>
            </a:r>
            <a:endParaRPr lang="fr-FR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C6C35F-D06A-41E5-B63F-11F845BFA082}"/>
              </a:ext>
            </a:extLst>
          </p:cNvPr>
          <p:cNvSpPr/>
          <p:nvPr/>
        </p:nvSpPr>
        <p:spPr>
          <a:xfrm>
            <a:off x="6131125" y="3648483"/>
            <a:ext cx="750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solidFill>
                  <a:srgbClr val="00B050"/>
                </a:solidFill>
                <a:latin typeface="Georgia" panose="02040502050405020303" pitchFamily="18" charset="0"/>
              </a:rPr>
              <a:t>l </a:t>
            </a:r>
            <a:r>
              <a:rPr lang="fr-FR" sz="2400" dirty="0">
                <a:solidFill>
                  <a:srgbClr val="00B050"/>
                </a:solidFill>
              </a:rPr>
              <a:t>=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2C75F0-AF4A-4299-A2A7-80E45AD02284}"/>
              </a:ext>
            </a:extLst>
          </p:cNvPr>
          <p:cNvSpPr/>
          <p:nvPr/>
        </p:nvSpPr>
        <p:spPr>
          <a:xfrm>
            <a:off x="7260626" y="3593245"/>
            <a:ext cx="362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solidFill>
                  <a:srgbClr val="00B050"/>
                </a:solidFill>
                <a:latin typeface="Georgia" panose="02040502050405020303" pitchFamily="18" charset="0"/>
              </a:rPr>
              <a:t>p</a:t>
            </a:r>
            <a:endParaRPr lang="fr-FR" sz="2400" dirty="0">
              <a:solidFill>
                <a:srgbClr val="00B05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ED233F-BEBF-4197-913E-7E2C7F5F6485}"/>
              </a:ext>
            </a:extLst>
          </p:cNvPr>
          <p:cNvSpPr/>
          <p:nvPr/>
        </p:nvSpPr>
        <p:spPr>
          <a:xfrm>
            <a:off x="7260626" y="3982788"/>
            <a:ext cx="317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s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021D32-85C6-49A2-AC1E-CD09DC0BB133}"/>
              </a:ext>
            </a:extLst>
          </p:cNvPr>
          <p:cNvSpPr/>
          <p:nvPr/>
        </p:nvSpPr>
        <p:spPr>
          <a:xfrm>
            <a:off x="6142845" y="3308514"/>
            <a:ext cx="724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solidFill>
                  <a:srgbClr val="E118B2"/>
                </a:solidFill>
                <a:latin typeface="Georgia" panose="02040502050405020303" pitchFamily="18" charset="0"/>
              </a:rPr>
              <a:t>l </a:t>
            </a:r>
            <a:r>
              <a:rPr lang="fr-FR" sz="2400" dirty="0">
                <a:solidFill>
                  <a:srgbClr val="E118B2"/>
                </a:solidFill>
              </a:rPr>
              <a:t>=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6BE4EF-927A-45E9-8235-EA7581E6E50C}"/>
              </a:ext>
            </a:extLst>
          </p:cNvPr>
          <p:cNvSpPr/>
          <p:nvPr/>
        </p:nvSpPr>
        <p:spPr>
          <a:xfrm>
            <a:off x="7272346" y="3267344"/>
            <a:ext cx="360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>
                <a:solidFill>
                  <a:srgbClr val="F622C8"/>
                </a:solidFill>
                <a:latin typeface="Georgia" panose="02040502050405020303" pitchFamily="18" charset="0"/>
              </a:rPr>
              <a:t>d</a:t>
            </a:r>
            <a:endParaRPr lang="fr-FR" sz="2400" dirty="0">
              <a:solidFill>
                <a:srgbClr val="F622C8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93BFA-B6A9-4DAB-81FA-3A1E69BEB732}"/>
              </a:ext>
            </a:extLst>
          </p:cNvPr>
          <p:cNvSpPr/>
          <p:nvPr/>
        </p:nvSpPr>
        <p:spPr>
          <a:xfrm>
            <a:off x="647631" y="3986701"/>
            <a:ext cx="675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latin typeface="Georgia" panose="02040502050405020303" pitchFamily="18" charset="0"/>
              </a:rPr>
              <a:t>n</a:t>
            </a:r>
            <a:r>
              <a:rPr lang="fr-FR" sz="2400" dirty="0"/>
              <a:t>=3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1E1413B-BF1A-4870-9755-2F7979EAE541}"/>
              </a:ext>
            </a:extLst>
          </p:cNvPr>
          <p:cNvSpPr/>
          <p:nvPr/>
        </p:nvSpPr>
        <p:spPr>
          <a:xfrm>
            <a:off x="647631" y="2141918"/>
            <a:ext cx="675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latin typeface="Georgia" panose="02040502050405020303" pitchFamily="18" charset="0"/>
              </a:rPr>
              <a:t>n</a:t>
            </a:r>
            <a:r>
              <a:rPr lang="fr-FR" sz="2400" dirty="0"/>
              <a:t>=4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C1E54C-EEAA-4D48-8F10-29668B2A562F}"/>
              </a:ext>
            </a:extLst>
          </p:cNvPr>
          <p:cNvSpPr/>
          <p:nvPr/>
        </p:nvSpPr>
        <p:spPr>
          <a:xfrm>
            <a:off x="108526" y="3992942"/>
            <a:ext cx="495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18</a:t>
            </a:r>
            <a:endParaRPr lang="fr-FR" sz="2400" baseline="30000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F84704D-441F-484B-82D8-CCB6027BEB01}"/>
              </a:ext>
            </a:extLst>
          </p:cNvPr>
          <p:cNvSpPr/>
          <p:nvPr/>
        </p:nvSpPr>
        <p:spPr>
          <a:xfrm>
            <a:off x="141298" y="2121727"/>
            <a:ext cx="495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32</a:t>
            </a:r>
            <a:endParaRPr lang="fr-FR" sz="2400" baseline="30000" dirty="0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0829AC-68C2-40DF-A530-8A3ECC4D16D2}"/>
              </a:ext>
            </a:extLst>
          </p:cNvPr>
          <p:cNvSpPr/>
          <p:nvPr/>
        </p:nvSpPr>
        <p:spPr>
          <a:xfrm>
            <a:off x="6076368" y="2105402"/>
            <a:ext cx="724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 </a:t>
            </a:r>
            <a:r>
              <a:rPr lang="fr-FR" sz="2400" dirty="0">
                <a:solidFill>
                  <a:srgbClr val="FF0000"/>
                </a:solidFill>
              </a:rPr>
              <a:t>= 0</a:t>
            </a:r>
            <a:endParaRPr lang="fr-FR" sz="24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8EECD43-5C10-4C41-B42C-D1BD5AD3685D}"/>
              </a:ext>
            </a:extLst>
          </p:cNvPr>
          <p:cNvSpPr/>
          <p:nvPr/>
        </p:nvSpPr>
        <p:spPr>
          <a:xfrm>
            <a:off x="6076368" y="1730962"/>
            <a:ext cx="750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solidFill>
                  <a:srgbClr val="00B050"/>
                </a:solidFill>
                <a:latin typeface="Georgia" panose="02040502050405020303" pitchFamily="18" charset="0"/>
              </a:rPr>
              <a:t>l </a:t>
            </a:r>
            <a:r>
              <a:rPr lang="fr-FR" sz="2400" dirty="0">
                <a:solidFill>
                  <a:srgbClr val="00B050"/>
                </a:solidFill>
              </a:rPr>
              <a:t>= 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8FFD1A8-6BAA-4E79-BF08-11B4408D81FD}"/>
              </a:ext>
            </a:extLst>
          </p:cNvPr>
          <p:cNvSpPr/>
          <p:nvPr/>
        </p:nvSpPr>
        <p:spPr>
          <a:xfrm>
            <a:off x="7205869" y="1717928"/>
            <a:ext cx="362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solidFill>
                  <a:srgbClr val="00B050"/>
                </a:solidFill>
                <a:latin typeface="Georgia" panose="02040502050405020303" pitchFamily="18" charset="0"/>
              </a:rPr>
              <a:t>p</a:t>
            </a:r>
            <a:endParaRPr lang="fr-FR" sz="2400" dirty="0">
              <a:solidFill>
                <a:srgbClr val="00B05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F736E47-BF3F-4DD3-8517-8C786CB2A64E}"/>
              </a:ext>
            </a:extLst>
          </p:cNvPr>
          <p:cNvSpPr/>
          <p:nvPr/>
        </p:nvSpPr>
        <p:spPr>
          <a:xfrm>
            <a:off x="7205869" y="2107471"/>
            <a:ext cx="317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s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9AC4B58-F794-401E-949C-4E2333DC1836}"/>
              </a:ext>
            </a:extLst>
          </p:cNvPr>
          <p:cNvSpPr/>
          <p:nvPr/>
        </p:nvSpPr>
        <p:spPr>
          <a:xfrm>
            <a:off x="6088088" y="1390993"/>
            <a:ext cx="724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solidFill>
                  <a:srgbClr val="E118B2"/>
                </a:solidFill>
                <a:latin typeface="Georgia" panose="02040502050405020303" pitchFamily="18" charset="0"/>
              </a:rPr>
              <a:t>l </a:t>
            </a:r>
            <a:r>
              <a:rPr lang="fr-FR" sz="2400" dirty="0">
                <a:solidFill>
                  <a:srgbClr val="E118B2"/>
                </a:solidFill>
              </a:rPr>
              <a:t>= 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268F1CB-9D63-41E8-B38F-B6020F735693}"/>
              </a:ext>
            </a:extLst>
          </p:cNvPr>
          <p:cNvSpPr/>
          <p:nvPr/>
        </p:nvSpPr>
        <p:spPr>
          <a:xfrm>
            <a:off x="7175385" y="1349823"/>
            <a:ext cx="360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solidFill>
                  <a:srgbClr val="F622C8"/>
                </a:solidFill>
                <a:latin typeface="Georgia" panose="02040502050405020303" pitchFamily="18" charset="0"/>
              </a:rPr>
              <a:t>d</a:t>
            </a:r>
            <a:endParaRPr lang="fr-FR" sz="2400" dirty="0">
              <a:solidFill>
                <a:srgbClr val="F622C8"/>
              </a:solidFill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599ED96-8364-433B-AAAE-6D292FEA6711}"/>
              </a:ext>
            </a:extLst>
          </p:cNvPr>
          <p:cNvCxnSpPr/>
          <p:nvPr/>
        </p:nvCxnSpPr>
        <p:spPr>
          <a:xfrm>
            <a:off x="1587260" y="1992923"/>
            <a:ext cx="4389120" cy="0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785CB202-D6D0-4021-BFC5-A4921803BD6B}"/>
              </a:ext>
            </a:extLst>
          </p:cNvPr>
          <p:cNvCxnSpPr/>
          <p:nvPr/>
        </p:nvCxnSpPr>
        <p:spPr>
          <a:xfrm>
            <a:off x="1587260" y="1661274"/>
            <a:ext cx="4389120" cy="0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60DEF6B4-2733-4BFE-B063-B399ABEF2D15}"/>
              </a:ext>
            </a:extLst>
          </p:cNvPr>
          <p:cNvCxnSpPr/>
          <p:nvPr/>
        </p:nvCxnSpPr>
        <p:spPr>
          <a:xfrm>
            <a:off x="1570844" y="1321301"/>
            <a:ext cx="4389120" cy="0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657D6EC-A9A5-4B72-91D2-3B30F9874371}"/>
              </a:ext>
            </a:extLst>
          </p:cNvPr>
          <p:cNvSpPr/>
          <p:nvPr/>
        </p:nvSpPr>
        <p:spPr>
          <a:xfrm>
            <a:off x="6099808" y="1036563"/>
            <a:ext cx="724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latin typeface="Georgia" panose="02040502050405020303" pitchFamily="18" charset="0"/>
              </a:rPr>
              <a:t>l </a:t>
            </a:r>
            <a:r>
              <a:rPr lang="fr-FR" sz="2400" dirty="0"/>
              <a:t>= 3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907D130-2CB3-4274-8AE8-7D14FD22E8BD}"/>
              </a:ext>
            </a:extLst>
          </p:cNvPr>
          <p:cNvSpPr/>
          <p:nvPr/>
        </p:nvSpPr>
        <p:spPr>
          <a:xfrm>
            <a:off x="7205869" y="993106"/>
            <a:ext cx="285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latin typeface="Georgia" panose="02040502050405020303" pitchFamily="18" charset="0"/>
              </a:rPr>
              <a:t>f</a:t>
            </a:r>
            <a:endParaRPr lang="fr-FR" sz="24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1D3362F-1196-4111-840C-0CE5E33E814B}"/>
              </a:ext>
            </a:extLst>
          </p:cNvPr>
          <p:cNvSpPr/>
          <p:nvPr/>
        </p:nvSpPr>
        <p:spPr>
          <a:xfrm>
            <a:off x="7822085" y="6424915"/>
            <a:ext cx="1077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/>
              <a:t>2(2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</a:t>
            </a:r>
            <a:r>
              <a:rPr lang="fr-FR" sz="2400" dirty="0"/>
              <a:t>+1)</a:t>
            </a:r>
            <a:endParaRPr lang="fr-FR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57EEBDF-DDF0-4977-B9D7-5D781120275A}"/>
              </a:ext>
            </a:extLst>
          </p:cNvPr>
          <p:cNvSpPr/>
          <p:nvPr/>
        </p:nvSpPr>
        <p:spPr>
          <a:xfrm>
            <a:off x="8190775" y="5866758"/>
            <a:ext cx="340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2</a:t>
            </a:r>
            <a:endParaRPr lang="fr-FR" sz="2400" baseline="30000" dirty="0">
              <a:solidFill>
                <a:srgbClr val="FF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0954689-42C6-47F1-9613-7556FDF53EC4}"/>
              </a:ext>
            </a:extLst>
          </p:cNvPr>
          <p:cNvSpPr/>
          <p:nvPr/>
        </p:nvSpPr>
        <p:spPr>
          <a:xfrm>
            <a:off x="8178825" y="2120355"/>
            <a:ext cx="340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2</a:t>
            </a:r>
            <a:endParaRPr lang="fr-FR" sz="2400" baseline="30000" dirty="0">
              <a:solidFill>
                <a:srgbClr val="FF0000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A31A67C-9C43-475B-A44B-53C28B98008A}"/>
              </a:ext>
            </a:extLst>
          </p:cNvPr>
          <p:cNvSpPr/>
          <p:nvPr/>
        </p:nvSpPr>
        <p:spPr>
          <a:xfrm>
            <a:off x="8190775" y="3982788"/>
            <a:ext cx="340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2</a:t>
            </a:r>
            <a:endParaRPr lang="fr-FR" sz="2400" baseline="30000" dirty="0">
              <a:solidFill>
                <a:srgbClr val="FF0000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A4AA465-8D1F-458C-88E3-4CD2AF0A5002}"/>
              </a:ext>
            </a:extLst>
          </p:cNvPr>
          <p:cNvSpPr/>
          <p:nvPr/>
        </p:nvSpPr>
        <p:spPr>
          <a:xfrm>
            <a:off x="8178826" y="5223712"/>
            <a:ext cx="340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2</a:t>
            </a:r>
            <a:endParaRPr lang="fr-FR" sz="2400" baseline="30000" dirty="0">
              <a:solidFill>
                <a:srgbClr val="FF000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81D04EC-AF02-4A3C-83F7-177CACB9177D}"/>
              </a:ext>
            </a:extLst>
          </p:cNvPr>
          <p:cNvSpPr/>
          <p:nvPr/>
        </p:nvSpPr>
        <p:spPr>
          <a:xfrm>
            <a:off x="8190546" y="4911881"/>
            <a:ext cx="340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</a:rPr>
              <a:t>6</a:t>
            </a:r>
            <a:endParaRPr lang="fr-FR" sz="2400" baseline="30000" dirty="0">
              <a:solidFill>
                <a:srgbClr val="00B05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3EEDB55-DD6F-4D06-84B3-5FBBE931159C}"/>
              </a:ext>
            </a:extLst>
          </p:cNvPr>
          <p:cNvSpPr/>
          <p:nvPr/>
        </p:nvSpPr>
        <p:spPr>
          <a:xfrm>
            <a:off x="8190545" y="3633389"/>
            <a:ext cx="340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</a:rPr>
              <a:t>6</a:t>
            </a:r>
            <a:endParaRPr lang="fr-FR" sz="2400" baseline="30000" dirty="0">
              <a:solidFill>
                <a:srgbClr val="00B05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75DD62A-77D8-4051-913A-AA6161ADA062}"/>
              </a:ext>
            </a:extLst>
          </p:cNvPr>
          <p:cNvSpPr/>
          <p:nvPr/>
        </p:nvSpPr>
        <p:spPr>
          <a:xfrm>
            <a:off x="8146737" y="1737122"/>
            <a:ext cx="340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</a:rPr>
              <a:t>6</a:t>
            </a:r>
            <a:endParaRPr lang="fr-FR" sz="2400" baseline="30000" dirty="0">
              <a:solidFill>
                <a:srgbClr val="00B050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D20932D-C316-4E1E-AC81-21327B302F5D}"/>
              </a:ext>
            </a:extLst>
          </p:cNvPr>
          <p:cNvSpPr/>
          <p:nvPr/>
        </p:nvSpPr>
        <p:spPr>
          <a:xfrm>
            <a:off x="8068991" y="3274424"/>
            <a:ext cx="495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rgbClr val="E118B2"/>
                </a:solidFill>
              </a:rPr>
              <a:t>10</a:t>
            </a:r>
            <a:endParaRPr lang="fr-FR" sz="2400" baseline="30000" dirty="0">
              <a:solidFill>
                <a:srgbClr val="E118B2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69F52E6-164C-4360-84FE-E294F6B02E67}"/>
              </a:ext>
            </a:extLst>
          </p:cNvPr>
          <p:cNvSpPr/>
          <p:nvPr/>
        </p:nvSpPr>
        <p:spPr>
          <a:xfrm>
            <a:off x="8068991" y="1345484"/>
            <a:ext cx="495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rgbClr val="E118B2"/>
                </a:solidFill>
              </a:rPr>
              <a:t>10</a:t>
            </a:r>
            <a:endParaRPr lang="fr-FR" sz="2400" baseline="30000" dirty="0">
              <a:solidFill>
                <a:srgbClr val="E118B2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1CE16BB-36CD-4F8A-A567-654233BD883E}"/>
              </a:ext>
            </a:extLst>
          </p:cNvPr>
          <p:cNvSpPr/>
          <p:nvPr/>
        </p:nvSpPr>
        <p:spPr>
          <a:xfrm>
            <a:off x="8036903" y="962251"/>
            <a:ext cx="495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/>
              <a:t>14</a:t>
            </a:r>
            <a:endParaRPr lang="fr-FR" sz="2400" baseline="30000" dirty="0"/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91F2E308-6918-4EEA-AAAF-8521EFBB1B8C}"/>
              </a:ext>
            </a:extLst>
          </p:cNvPr>
          <p:cNvCxnSpPr/>
          <p:nvPr/>
        </p:nvCxnSpPr>
        <p:spPr>
          <a:xfrm>
            <a:off x="1570844" y="400930"/>
            <a:ext cx="43891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F99D0BFB-3629-4B83-9D63-12FC1576A632}"/>
              </a:ext>
            </a:extLst>
          </p:cNvPr>
          <p:cNvSpPr/>
          <p:nvPr/>
        </p:nvSpPr>
        <p:spPr>
          <a:xfrm>
            <a:off x="647631" y="133979"/>
            <a:ext cx="675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latin typeface="Georgia" panose="02040502050405020303" pitchFamily="18" charset="0"/>
              </a:rPr>
              <a:t>n</a:t>
            </a:r>
            <a:r>
              <a:rPr lang="fr-FR" sz="2400" dirty="0"/>
              <a:t>=5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D1D52DA-8590-422A-A73D-680A9F1A4EBB}"/>
              </a:ext>
            </a:extLst>
          </p:cNvPr>
          <p:cNvSpPr/>
          <p:nvPr/>
        </p:nvSpPr>
        <p:spPr>
          <a:xfrm>
            <a:off x="9098483" y="6462920"/>
            <a:ext cx="1649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>
                <a:latin typeface="Georgia" panose="02040502050405020303" pitchFamily="18" charset="0"/>
              </a:rPr>
              <a:t>-l </a:t>
            </a:r>
            <a:r>
              <a:rPr lang="fr-FR" sz="2400" dirty="0">
                <a:latin typeface="Curlz MT" panose="04040404050702020202" pitchFamily="82" charset="0"/>
              </a:rPr>
              <a:t>≤</a:t>
            </a:r>
            <a:r>
              <a:rPr lang="fr-FR" sz="24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m</a:t>
            </a:r>
            <a:r>
              <a:rPr lang="fr-FR" sz="24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fr-FR" sz="2400" dirty="0">
                <a:latin typeface="Curlz MT" panose="04040404050702020202" pitchFamily="82" charset="0"/>
              </a:rPr>
              <a:t>≤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fr-FR" sz="2400" i="1" dirty="0">
                <a:latin typeface="Georgia" panose="02040502050405020303" pitchFamily="18" charset="0"/>
              </a:rPr>
              <a:t>+l </a:t>
            </a:r>
            <a:endParaRPr lang="fr-FR" sz="24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2394282-B4A1-4A1A-89BE-4086726EC7E0}"/>
              </a:ext>
            </a:extLst>
          </p:cNvPr>
          <p:cNvSpPr/>
          <p:nvPr/>
        </p:nvSpPr>
        <p:spPr>
          <a:xfrm>
            <a:off x="9162863" y="5973283"/>
            <a:ext cx="9492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>
                <a:solidFill>
                  <a:srgbClr val="FF0000"/>
                </a:solidFill>
                <a:latin typeface="Georgia" panose="02040502050405020303" pitchFamily="18" charset="0"/>
              </a:rPr>
              <a:t>m </a:t>
            </a:r>
            <a:r>
              <a:rPr lang="fr-FR" sz="2000" dirty="0">
                <a:solidFill>
                  <a:srgbClr val="FF0000"/>
                </a:solidFill>
              </a:rPr>
              <a:t>= {0}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6BA9500-9CA5-4B9C-AF8C-FFAD733B7A1B}"/>
              </a:ext>
            </a:extLst>
          </p:cNvPr>
          <p:cNvSpPr/>
          <p:nvPr/>
        </p:nvSpPr>
        <p:spPr>
          <a:xfrm>
            <a:off x="8644835" y="4541287"/>
            <a:ext cx="2005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>
                <a:solidFill>
                  <a:srgbClr val="00B050"/>
                </a:solidFill>
                <a:latin typeface="Georgia" panose="02040502050405020303" pitchFamily="18" charset="0"/>
              </a:rPr>
              <a:t>m </a:t>
            </a:r>
            <a:r>
              <a:rPr lang="fr-FR" sz="2000" dirty="0">
                <a:solidFill>
                  <a:srgbClr val="00B050"/>
                </a:solidFill>
              </a:rPr>
              <a:t>= {-1,     0,   +1}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817B3E9-335D-4912-B5EF-AE8BD7A5E47F}"/>
              </a:ext>
            </a:extLst>
          </p:cNvPr>
          <p:cNvSpPr/>
          <p:nvPr/>
        </p:nvSpPr>
        <p:spPr>
          <a:xfrm>
            <a:off x="9601252" y="5685377"/>
            <a:ext cx="513412" cy="33830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sym typeface="Symbol" panose="05050102010706020507" pitchFamily="18" charset="2"/>
              </a:rPr>
              <a:t></a:t>
            </a:r>
            <a:endParaRPr lang="fr-FR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graphicFrame>
        <p:nvGraphicFramePr>
          <p:cNvPr id="66" name="Tableau 65">
            <a:extLst>
              <a:ext uri="{FF2B5EF4-FFF2-40B4-BE49-F238E27FC236}">
                <a16:creationId xmlns:a16="http://schemas.microsoft.com/office/drawing/2014/main" id="{493F1C48-626D-4E30-BC0E-38F0A275B9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585500"/>
              </p:ext>
            </p:extLst>
          </p:nvPr>
        </p:nvGraphicFramePr>
        <p:xfrm>
          <a:off x="9221895" y="4979650"/>
          <a:ext cx="1404000" cy="365760"/>
        </p:xfrm>
        <a:graphic>
          <a:graphicData uri="http://schemas.openxmlformats.org/drawingml/2006/table">
            <a:tbl>
              <a:tblPr/>
              <a:tblGrid>
                <a:gridCol w="468000">
                  <a:extLst>
                    <a:ext uri="{9D8B030D-6E8A-4147-A177-3AD203B41FA5}">
                      <a16:colId xmlns:a16="http://schemas.microsoft.com/office/drawing/2014/main" val="2998541878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7290502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1731715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ln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  <a:sym typeface="Symbol" panose="05050102010706020507" pitchFamily="18" charset="2"/>
                        </a:rPr>
                        <a:t></a:t>
                      </a:r>
                      <a:endParaRPr lang="fr-FR" b="1" dirty="0">
                        <a:ln>
                          <a:solidFill>
                            <a:srgbClr val="00B050"/>
                          </a:solidFill>
                        </a:ln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00B050"/>
                      </a:solidFill>
                      <a:prstDash val="solid"/>
                    </a:lnL>
                    <a:lnR w="12700" cmpd="sng">
                      <a:solidFill>
                        <a:srgbClr val="00B050"/>
                      </a:solidFill>
                      <a:prstDash val="solid"/>
                    </a:lnR>
                    <a:lnT w="12700" cmpd="sng">
                      <a:solidFill>
                        <a:srgbClr val="00B050"/>
                      </a:solidFill>
                      <a:prstDash val="solid"/>
                    </a:lnT>
                    <a:lnB w="12700" cmpd="sng">
                      <a:solidFill>
                        <a:srgbClr val="00B0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ln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  <a:sym typeface="Symbol" panose="05050102010706020507" pitchFamily="18" charset="2"/>
                        </a:rPr>
                        <a:t></a:t>
                      </a:r>
                      <a:endParaRPr lang="fr-FR" b="1" dirty="0">
                        <a:ln>
                          <a:solidFill>
                            <a:srgbClr val="00B050"/>
                          </a:solidFill>
                        </a:ln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B050"/>
                      </a:solidFill>
                      <a:prstDash val="solid"/>
                    </a:lnR>
                    <a:lnT w="12700" cmpd="sng">
                      <a:solidFill>
                        <a:srgbClr val="00B050"/>
                      </a:solidFill>
                      <a:prstDash val="solid"/>
                    </a:lnT>
                    <a:lnB w="12700" cmpd="sng">
                      <a:solidFill>
                        <a:srgbClr val="00B0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ln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  <a:sym typeface="Symbol" panose="05050102010706020507" pitchFamily="18" charset="2"/>
                        </a:rPr>
                        <a:t></a:t>
                      </a:r>
                      <a:endParaRPr lang="fr-FR" b="1" dirty="0">
                        <a:ln>
                          <a:solidFill>
                            <a:srgbClr val="00B050"/>
                          </a:solidFill>
                        </a:ln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B050"/>
                      </a:solidFill>
                      <a:prstDash val="solid"/>
                    </a:lnR>
                    <a:lnT w="12700" cmpd="sng">
                      <a:solidFill>
                        <a:srgbClr val="00B050"/>
                      </a:solidFill>
                      <a:prstDash val="solid"/>
                    </a:lnT>
                    <a:lnB w="12700" cmpd="sng">
                      <a:solidFill>
                        <a:srgbClr val="00B05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3383723"/>
                  </a:ext>
                </a:extLst>
              </a:tr>
            </a:tbl>
          </a:graphicData>
        </a:graphic>
      </p:graphicFrame>
      <p:sp>
        <p:nvSpPr>
          <p:cNvPr id="68" name="Rectangle 67">
            <a:extLst>
              <a:ext uri="{FF2B5EF4-FFF2-40B4-BE49-F238E27FC236}">
                <a16:creationId xmlns:a16="http://schemas.microsoft.com/office/drawing/2014/main" id="{707044C3-0FE3-4BD1-9C1C-261FF36E22DE}"/>
              </a:ext>
            </a:extLst>
          </p:cNvPr>
          <p:cNvSpPr/>
          <p:nvPr/>
        </p:nvSpPr>
        <p:spPr>
          <a:xfrm>
            <a:off x="8598413" y="2969640"/>
            <a:ext cx="29466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>
                <a:solidFill>
                  <a:srgbClr val="F31BC4"/>
                </a:solidFill>
                <a:latin typeface="Georgia" panose="02040502050405020303" pitchFamily="18" charset="0"/>
              </a:rPr>
              <a:t>m </a:t>
            </a:r>
            <a:r>
              <a:rPr lang="fr-FR" sz="2000" dirty="0">
                <a:solidFill>
                  <a:srgbClr val="F31BC4"/>
                </a:solidFill>
              </a:rPr>
              <a:t>= {-2,   -1,     0,   +1,   +2}</a:t>
            </a:r>
          </a:p>
        </p:txBody>
      </p:sp>
      <p:graphicFrame>
        <p:nvGraphicFramePr>
          <p:cNvPr id="71" name="Tableau 70">
            <a:extLst>
              <a:ext uri="{FF2B5EF4-FFF2-40B4-BE49-F238E27FC236}">
                <a16:creationId xmlns:a16="http://schemas.microsoft.com/office/drawing/2014/main" id="{F3C35D66-260D-49FE-BBAD-FAA9ACC50E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098922"/>
              </p:ext>
            </p:extLst>
          </p:nvPr>
        </p:nvGraphicFramePr>
        <p:xfrm>
          <a:off x="9142905" y="3363249"/>
          <a:ext cx="2340000" cy="365760"/>
        </p:xfrm>
        <a:graphic>
          <a:graphicData uri="http://schemas.openxmlformats.org/drawingml/2006/table">
            <a:tbl>
              <a:tblPr/>
              <a:tblGrid>
                <a:gridCol w="468000">
                  <a:extLst>
                    <a:ext uri="{9D8B030D-6E8A-4147-A177-3AD203B41FA5}">
                      <a16:colId xmlns:a16="http://schemas.microsoft.com/office/drawing/2014/main" val="252904862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52494256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9751108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459779778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90374752"/>
                    </a:ext>
                  </a:extLst>
                </a:gridCol>
              </a:tblGrid>
              <a:tr h="357015">
                <a:tc>
                  <a:txBody>
                    <a:bodyPr/>
                    <a:lstStyle/>
                    <a:p>
                      <a:r>
                        <a:rPr lang="fr-FR" b="1" dirty="0">
                          <a:ln>
                            <a:solidFill>
                              <a:srgbClr val="F31BC4"/>
                            </a:solidFill>
                          </a:ln>
                          <a:solidFill>
                            <a:srgbClr val="F31BC4"/>
                          </a:solidFill>
                          <a:sym typeface="Symbol" panose="05050102010706020507" pitchFamily="18" charset="2"/>
                        </a:rPr>
                        <a:t></a:t>
                      </a:r>
                      <a:endParaRPr lang="fr-FR" dirty="0">
                        <a:ln>
                          <a:solidFill>
                            <a:srgbClr val="F31BC4"/>
                          </a:solidFill>
                        </a:ln>
                        <a:solidFill>
                          <a:srgbClr val="F31BC4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31BC4"/>
                      </a:solidFill>
                      <a:prstDash val="solid"/>
                    </a:lnL>
                    <a:lnR w="12700" cmpd="sng">
                      <a:solidFill>
                        <a:srgbClr val="F31BC4"/>
                      </a:solidFill>
                      <a:prstDash val="solid"/>
                    </a:lnR>
                    <a:lnT w="12700" cmpd="sng">
                      <a:solidFill>
                        <a:srgbClr val="F31BC4"/>
                      </a:solidFill>
                      <a:prstDash val="solid"/>
                    </a:lnT>
                    <a:lnB w="12700" cmpd="sng">
                      <a:solidFill>
                        <a:srgbClr val="F31B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n>
                            <a:solidFill>
                              <a:srgbClr val="F31BC4"/>
                            </a:solidFill>
                          </a:ln>
                          <a:solidFill>
                            <a:srgbClr val="F31BC4"/>
                          </a:solidFill>
                          <a:sym typeface="Symbol" panose="05050102010706020507" pitchFamily="18" charset="2"/>
                        </a:rPr>
                        <a:t>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rgbClr val="F31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31BC4"/>
                      </a:solidFill>
                      <a:prstDash val="solid"/>
                    </a:lnR>
                    <a:lnT w="12700" cmpd="sng">
                      <a:solidFill>
                        <a:srgbClr val="F31BC4"/>
                      </a:solidFill>
                      <a:prstDash val="solid"/>
                    </a:lnT>
                    <a:lnB w="12700" cmpd="sng">
                      <a:solidFill>
                        <a:srgbClr val="F31B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n>
                            <a:solidFill>
                              <a:srgbClr val="F31BC4"/>
                            </a:solidFill>
                          </a:ln>
                          <a:solidFill>
                            <a:srgbClr val="F31BC4"/>
                          </a:solidFill>
                          <a:sym typeface="Symbol" panose="05050102010706020507" pitchFamily="18" charset="2"/>
                        </a:rPr>
                        <a:t>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rgbClr val="F31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31BC4"/>
                      </a:solidFill>
                      <a:prstDash val="solid"/>
                    </a:lnR>
                    <a:lnT w="12700" cmpd="sng">
                      <a:solidFill>
                        <a:srgbClr val="F31BC4"/>
                      </a:solidFill>
                      <a:prstDash val="solid"/>
                    </a:lnT>
                    <a:lnB w="12700" cmpd="sng">
                      <a:solidFill>
                        <a:srgbClr val="F31B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n>
                            <a:solidFill>
                              <a:srgbClr val="F31BC4"/>
                            </a:solidFill>
                          </a:ln>
                          <a:solidFill>
                            <a:srgbClr val="F31BC4"/>
                          </a:solidFill>
                          <a:sym typeface="Symbol" panose="05050102010706020507" pitchFamily="18" charset="2"/>
                        </a:rPr>
                        <a:t>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rgbClr val="F31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31BC4"/>
                      </a:solidFill>
                      <a:prstDash val="solid"/>
                    </a:lnR>
                    <a:lnT w="12700" cmpd="sng">
                      <a:solidFill>
                        <a:srgbClr val="F31BC4"/>
                      </a:solidFill>
                      <a:prstDash val="solid"/>
                    </a:lnT>
                    <a:lnB w="12700" cmpd="sng">
                      <a:solidFill>
                        <a:srgbClr val="F31B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n>
                            <a:solidFill>
                              <a:srgbClr val="F31BC4"/>
                            </a:solidFill>
                          </a:ln>
                          <a:solidFill>
                            <a:srgbClr val="F31BC4"/>
                          </a:solidFill>
                          <a:sym typeface="Symbol" panose="05050102010706020507" pitchFamily="18" charset="2"/>
                        </a:rPr>
                        <a:t>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rgbClr val="F31B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31BC4"/>
                      </a:solidFill>
                      <a:prstDash val="solid"/>
                    </a:lnR>
                    <a:lnT w="12700" cmpd="sng">
                      <a:solidFill>
                        <a:srgbClr val="F31BC4"/>
                      </a:solidFill>
                      <a:prstDash val="solid"/>
                    </a:lnT>
                    <a:lnB w="12700" cmpd="sng">
                      <a:solidFill>
                        <a:srgbClr val="F31B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356379"/>
                  </a:ext>
                </a:extLst>
              </a:tr>
            </a:tbl>
          </a:graphicData>
        </a:graphic>
      </p:graphicFrame>
      <p:graphicFrame>
        <p:nvGraphicFramePr>
          <p:cNvPr id="73" name="Tableau 72">
            <a:extLst>
              <a:ext uri="{FF2B5EF4-FFF2-40B4-BE49-F238E27FC236}">
                <a16:creationId xmlns:a16="http://schemas.microsoft.com/office/drawing/2014/main" id="{780708FC-4063-413A-ABC3-7FB636AF5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915421"/>
              </p:ext>
            </p:extLst>
          </p:nvPr>
        </p:nvGraphicFramePr>
        <p:xfrm>
          <a:off x="8801517" y="1029679"/>
          <a:ext cx="3276000" cy="381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222987719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7412561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42030925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06184155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5205258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56671529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99441755"/>
                    </a:ext>
                  </a:extLst>
                </a:gridCol>
              </a:tblGrid>
              <a:tr h="381030">
                <a:tc>
                  <a:txBody>
                    <a:bodyPr/>
                    <a:lstStyle/>
                    <a:p>
                      <a:r>
                        <a:rPr lang="fr-FR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</a:t>
                      </a:r>
                      <a:endParaRPr lang="fr-FR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</a:t>
                      </a:r>
                      <a:endParaRPr lang="fr-FR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</a:t>
                      </a:r>
                      <a:endParaRPr lang="fr-FR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</a:t>
                      </a:r>
                      <a:endParaRPr lang="fr-FR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</a:t>
                      </a:r>
                      <a:endParaRPr lang="fr-FR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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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900184"/>
                  </a:ext>
                </a:extLst>
              </a:tr>
            </a:tbl>
          </a:graphicData>
        </a:graphic>
      </p:graphicFrame>
      <p:sp>
        <p:nvSpPr>
          <p:cNvPr id="74" name="Rectangle 73">
            <a:extLst>
              <a:ext uri="{FF2B5EF4-FFF2-40B4-BE49-F238E27FC236}">
                <a16:creationId xmlns:a16="http://schemas.microsoft.com/office/drawing/2014/main" id="{1BC2760B-38B3-45FA-95E0-0C0DBF1F03B4}"/>
              </a:ext>
            </a:extLst>
          </p:cNvPr>
          <p:cNvSpPr/>
          <p:nvPr/>
        </p:nvSpPr>
        <p:spPr>
          <a:xfrm>
            <a:off x="8204613" y="575605"/>
            <a:ext cx="3945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>
                <a:latin typeface="Georgia" panose="02040502050405020303" pitchFamily="18" charset="0"/>
              </a:rPr>
              <a:t>m </a:t>
            </a:r>
            <a:r>
              <a:rPr lang="fr-FR" sz="2000" dirty="0"/>
              <a:t>= {-3,    -2,   -1,     0,   +1,    +2,  +3}</a:t>
            </a:r>
          </a:p>
        </p:txBody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59CDC338-9E3C-49C1-9A69-B7A9C47751A9}"/>
              </a:ext>
            </a:extLst>
          </p:cNvPr>
          <p:cNvGrpSpPr/>
          <p:nvPr/>
        </p:nvGrpSpPr>
        <p:grpSpPr>
          <a:xfrm>
            <a:off x="1756894" y="6383111"/>
            <a:ext cx="3940567" cy="461665"/>
            <a:chOff x="1756988" y="6432396"/>
            <a:chExt cx="3940567" cy="461665"/>
          </a:xfrm>
        </p:grpSpPr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871FF33C-1F03-4BCB-9C41-1453F90DE876}"/>
                </a:ext>
              </a:extLst>
            </p:cNvPr>
            <p:cNvSpPr/>
            <p:nvPr/>
          </p:nvSpPr>
          <p:spPr>
            <a:xfrm>
              <a:off x="1756988" y="6468730"/>
              <a:ext cx="3940567" cy="409417"/>
            </a:xfrm>
            <a:custGeom>
              <a:avLst/>
              <a:gdLst>
                <a:gd name="connsiteX0" fmla="*/ 1865473 w 7320616"/>
                <a:gd name="connsiteY0" fmla="*/ 282492 h 4397616"/>
                <a:gd name="connsiteX1" fmla="*/ 5543564 w 7320616"/>
                <a:gd name="connsiteY1" fmla="*/ 313361 h 4397616"/>
                <a:gd name="connsiteX2" fmla="*/ 3660308 w 7320616"/>
                <a:gd name="connsiteY2" fmla="*/ 2198808 h 4397616"/>
                <a:gd name="connsiteX3" fmla="*/ 1865473 w 7320616"/>
                <a:gd name="connsiteY3" fmla="*/ 282492 h 4397616"/>
                <a:gd name="connsiteX0" fmla="*/ 1865473 w 7320616"/>
                <a:gd name="connsiteY0" fmla="*/ 282492 h 4397616"/>
                <a:gd name="connsiteX1" fmla="*/ 5543564 w 7320616"/>
                <a:gd name="connsiteY1" fmla="*/ 313361 h 4397616"/>
                <a:gd name="connsiteX0" fmla="*/ 0 w 3678091"/>
                <a:gd name="connsiteY0" fmla="*/ 282492 h 1188155"/>
                <a:gd name="connsiteX1" fmla="*/ 3678091 w 3678091"/>
                <a:gd name="connsiteY1" fmla="*/ 313361 h 1188155"/>
                <a:gd name="connsiteX2" fmla="*/ 1867025 w 3678091"/>
                <a:gd name="connsiteY2" fmla="*/ 1188155 h 1188155"/>
                <a:gd name="connsiteX3" fmla="*/ 0 w 3678091"/>
                <a:gd name="connsiteY3" fmla="*/ 282492 h 1188155"/>
                <a:gd name="connsiteX0" fmla="*/ 0 w 3678091"/>
                <a:gd name="connsiteY0" fmla="*/ 282492 h 1188155"/>
                <a:gd name="connsiteX1" fmla="*/ 3678091 w 3678091"/>
                <a:gd name="connsiteY1" fmla="*/ 313361 h 1188155"/>
                <a:gd name="connsiteX0" fmla="*/ 0 w 3678091"/>
                <a:gd name="connsiteY0" fmla="*/ 282492 h 1188155"/>
                <a:gd name="connsiteX1" fmla="*/ 3678091 w 3678091"/>
                <a:gd name="connsiteY1" fmla="*/ 313361 h 1188155"/>
                <a:gd name="connsiteX2" fmla="*/ 1867025 w 3678091"/>
                <a:gd name="connsiteY2" fmla="*/ 1188155 h 1188155"/>
                <a:gd name="connsiteX3" fmla="*/ 0 w 3678091"/>
                <a:gd name="connsiteY3" fmla="*/ 282492 h 1188155"/>
                <a:gd name="connsiteX0" fmla="*/ 0 w 3678091"/>
                <a:gd name="connsiteY0" fmla="*/ 282492 h 1188155"/>
                <a:gd name="connsiteX1" fmla="*/ 3678091 w 3678091"/>
                <a:gd name="connsiteY1" fmla="*/ 313361 h 1188155"/>
                <a:gd name="connsiteX0" fmla="*/ 0 w 3678091"/>
                <a:gd name="connsiteY0" fmla="*/ 282492 h 1188155"/>
                <a:gd name="connsiteX1" fmla="*/ 3678091 w 3678091"/>
                <a:gd name="connsiteY1" fmla="*/ 313361 h 1188155"/>
                <a:gd name="connsiteX2" fmla="*/ 1867025 w 3678091"/>
                <a:gd name="connsiteY2" fmla="*/ 1188155 h 1188155"/>
                <a:gd name="connsiteX3" fmla="*/ 0 w 3678091"/>
                <a:gd name="connsiteY3" fmla="*/ 282492 h 1188155"/>
                <a:gd name="connsiteX0" fmla="*/ 0 w 3678091"/>
                <a:gd name="connsiteY0" fmla="*/ 282492 h 1188155"/>
                <a:gd name="connsiteX1" fmla="*/ 3678091 w 3678091"/>
                <a:gd name="connsiteY1" fmla="*/ 313361 h 1188155"/>
                <a:gd name="connsiteX0" fmla="*/ 0 w 3678091"/>
                <a:gd name="connsiteY0" fmla="*/ 282492 h 1188155"/>
                <a:gd name="connsiteX1" fmla="*/ 3678091 w 3678091"/>
                <a:gd name="connsiteY1" fmla="*/ 313361 h 1188155"/>
                <a:gd name="connsiteX2" fmla="*/ 1867025 w 3678091"/>
                <a:gd name="connsiteY2" fmla="*/ 1188155 h 1188155"/>
                <a:gd name="connsiteX3" fmla="*/ 0 w 3678091"/>
                <a:gd name="connsiteY3" fmla="*/ 282492 h 1188155"/>
                <a:gd name="connsiteX0" fmla="*/ 0 w 3678091"/>
                <a:gd name="connsiteY0" fmla="*/ 282492 h 1188155"/>
                <a:gd name="connsiteX1" fmla="*/ 3678091 w 3678091"/>
                <a:gd name="connsiteY1" fmla="*/ 313361 h 1188155"/>
                <a:gd name="connsiteX0" fmla="*/ 0 w 3678091"/>
                <a:gd name="connsiteY0" fmla="*/ 282492 h 1190881"/>
                <a:gd name="connsiteX1" fmla="*/ 3678091 w 3678091"/>
                <a:gd name="connsiteY1" fmla="*/ 313361 h 1190881"/>
                <a:gd name="connsiteX2" fmla="*/ 1867025 w 3678091"/>
                <a:gd name="connsiteY2" fmla="*/ 1188155 h 1190881"/>
                <a:gd name="connsiteX3" fmla="*/ 0 w 3678091"/>
                <a:gd name="connsiteY3" fmla="*/ 282492 h 1190881"/>
                <a:gd name="connsiteX0" fmla="*/ 0 w 3678091"/>
                <a:gd name="connsiteY0" fmla="*/ 282492 h 1190881"/>
                <a:gd name="connsiteX1" fmla="*/ 3678091 w 3678091"/>
                <a:gd name="connsiteY1" fmla="*/ 313361 h 1190881"/>
                <a:gd name="connsiteX0" fmla="*/ 0 w 3678091"/>
                <a:gd name="connsiteY0" fmla="*/ 282492 h 608007"/>
                <a:gd name="connsiteX1" fmla="*/ 3678091 w 3678091"/>
                <a:gd name="connsiteY1" fmla="*/ 313361 h 608007"/>
                <a:gd name="connsiteX2" fmla="*/ 1867025 w 3678091"/>
                <a:gd name="connsiteY2" fmla="*/ 394071 h 608007"/>
                <a:gd name="connsiteX3" fmla="*/ 0 w 3678091"/>
                <a:gd name="connsiteY3" fmla="*/ 282492 h 608007"/>
                <a:gd name="connsiteX0" fmla="*/ 0 w 3678091"/>
                <a:gd name="connsiteY0" fmla="*/ 282492 h 608007"/>
                <a:gd name="connsiteX1" fmla="*/ 3678091 w 3678091"/>
                <a:gd name="connsiteY1" fmla="*/ 313361 h 608007"/>
                <a:gd name="connsiteX0" fmla="*/ 0 w 3678091"/>
                <a:gd name="connsiteY0" fmla="*/ 282492 h 601440"/>
                <a:gd name="connsiteX1" fmla="*/ 3678091 w 3678091"/>
                <a:gd name="connsiteY1" fmla="*/ 313361 h 601440"/>
                <a:gd name="connsiteX2" fmla="*/ 1867025 w 3678091"/>
                <a:gd name="connsiteY2" fmla="*/ 394071 h 601440"/>
                <a:gd name="connsiteX3" fmla="*/ 0 w 3678091"/>
                <a:gd name="connsiteY3" fmla="*/ 282492 h 601440"/>
                <a:gd name="connsiteX0" fmla="*/ 0 w 3678091"/>
                <a:gd name="connsiteY0" fmla="*/ 282492 h 601440"/>
                <a:gd name="connsiteX1" fmla="*/ 3678091 w 3678091"/>
                <a:gd name="connsiteY1" fmla="*/ 313361 h 601440"/>
                <a:gd name="connsiteX0" fmla="*/ 135410 w 3813501"/>
                <a:gd name="connsiteY0" fmla="*/ 282492 h 460075"/>
                <a:gd name="connsiteX1" fmla="*/ 3813501 w 3813501"/>
                <a:gd name="connsiteY1" fmla="*/ 313361 h 460075"/>
                <a:gd name="connsiteX2" fmla="*/ 2002435 w 3813501"/>
                <a:gd name="connsiteY2" fmla="*/ 394071 h 460075"/>
                <a:gd name="connsiteX3" fmla="*/ 890053 w 3813501"/>
                <a:gd name="connsiteY3" fmla="*/ 342301 h 460075"/>
                <a:gd name="connsiteX4" fmla="*/ 135410 w 3813501"/>
                <a:gd name="connsiteY4" fmla="*/ 282492 h 460075"/>
                <a:gd name="connsiteX0" fmla="*/ 135410 w 3813501"/>
                <a:gd name="connsiteY0" fmla="*/ 282492 h 460075"/>
                <a:gd name="connsiteX1" fmla="*/ 3813501 w 3813501"/>
                <a:gd name="connsiteY1" fmla="*/ 313361 h 460075"/>
                <a:gd name="connsiteX0" fmla="*/ 135410 w 3940567"/>
                <a:gd name="connsiteY0" fmla="*/ 282492 h 409417"/>
                <a:gd name="connsiteX1" fmla="*/ 3813501 w 3940567"/>
                <a:gd name="connsiteY1" fmla="*/ 313361 h 409417"/>
                <a:gd name="connsiteX2" fmla="*/ 3031674 w 3940567"/>
                <a:gd name="connsiteY2" fmla="*/ 342302 h 409417"/>
                <a:gd name="connsiteX3" fmla="*/ 2002435 w 3940567"/>
                <a:gd name="connsiteY3" fmla="*/ 394071 h 409417"/>
                <a:gd name="connsiteX4" fmla="*/ 890053 w 3940567"/>
                <a:gd name="connsiteY4" fmla="*/ 342301 h 409417"/>
                <a:gd name="connsiteX5" fmla="*/ 135410 w 3940567"/>
                <a:gd name="connsiteY5" fmla="*/ 282492 h 409417"/>
                <a:gd name="connsiteX0" fmla="*/ 135410 w 3940567"/>
                <a:gd name="connsiteY0" fmla="*/ 282492 h 409417"/>
                <a:gd name="connsiteX1" fmla="*/ 3813501 w 3940567"/>
                <a:gd name="connsiteY1" fmla="*/ 313361 h 409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40567" h="409417" stroke="0" extrusionOk="0">
                  <a:moveTo>
                    <a:pt x="135410" y="282492"/>
                  </a:moveTo>
                  <a:cubicBezTo>
                    <a:pt x="1281636" y="-104915"/>
                    <a:pt x="2685739" y="-93130"/>
                    <a:pt x="3813501" y="313361"/>
                  </a:cubicBezTo>
                  <a:cubicBezTo>
                    <a:pt x="4280170" y="343382"/>
                    <a:pt x="3333518" y="328850"/>
                    <a:pt x="3031674" y="342302"/>
                  </a:cubicBezTo>
                  <a:cubicBezTo>
                    <a:pt x="2729830" y="355754"/>
                    <a:pt x="2343330" y="414124"/>
                    <a:pt x="2002435" y="394071"/>
                  </a:cubicBezTo>
                  <a:cubicBezTo>
                    <a:pt x="1523215" y="443010"/>
                    <a:pt x="1201224" y="360898"/>
                    <a:pt x="890053" y="342301"/>
                  </a:cubicBezTo>
                  <a:cubicBezTo>
                    <a:pt x="578882" y="323705"/>
                    <a:pt x="-343810" y="331431"/>
                    <a:pt x="135410" y="282492"/>
                  </a:cubicBezTo>
                  <a:close/>
                </a:path>
                <a:path w="3940567" h="409417" fill="none">
                  <a:moveTo>
                    <a:pt x="135410" y="282492"/>
                  </a:moveTo>
                  <a:cubicBezTo>
                    <a:pt x="1281636" y="-104915"/>
                    <a:pt x="2685739" y="-93130"/>
                    <a:pt x="3813501" y="313361"/>
                  </a:cubicBezTo>
                </a:path>
              </a:pathLst>
            </a:cu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15000">
                  <a:schemeClr val="bg1"/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1AAACC1-FFCA-4C3B-B95E-5B58E2A819B8}"/>
                </a:ext>
              </a:extLst>
            </p:cNvPr>
            <p:cNvSpPr/>
            <p:nvPr/>
          </p:nvSpPr>
          <p:spPr>
            <a:xfrm>
              <a:off x="3222310" y="6432396"/>
              <a:ext cx="9878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>
                  <a:ea typeface="Meiryo" panose="020B0604030504040204" pitchFamily="34" charset="-128"/>
                  <a:cs typeface="Meiryo" panose="020B0604030504040204" pitchFamily="34" charset="-128"/>
                </a:rPr>
                <a:t>Noyau</a:t>
              </a:r>
              <a:endParaRPr lang="fr-FR" sz="2400" dirty="0"/>
            </a:p>
          </p:txBody>
        </p:sp>
      </p:grpSp>
      <p:sp>
        <p:nvSpPr>
          <p:cNvPr id="78" name="Ellipse 77">
            <a:extLst>
              <a:ext uri="{FF2B5EF4-FFF2-40B4-BE49-F238E27FC236}">
                <a16:creationId xmlns:a16="http://schemas.microsoft.com/office/drawing/2014/main" id="{3EAEE43C-16D2-4DE2-A2A0-31DF7BF1ED17}"/>
              </a:ext>
            </a:extLst>
          </p:cNvPr>
          <p:cNvSpPr/>
          <p:nvPr/>
        </p:nvSpPr>
        <p:spPr>
          <a:xfrm>
            <a:off x="10840020" y="5523283"/>
            <a:ext cx="720000" cy="720000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0" lon="0" rev="0"/>
            </a:camera>
            <a:lightRig rig="flat" dir="t">
              <a:rot lat="0" lon="0" rev="12000000"/>
            </a:lightRig>
          </a:scene3d>
          <a:sp3d prstMaterial="clear">
            <a:bevelT w="355600" h="355600"/>
            <a:bevelB w="355600" h="3556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1255F820-0622-4985-964F-5F73319A056F}"/>
              </a:ext>
            </a:extLst>
          </p:cNvPr>
          <p:cNvGrpSpPr/>
          <p:nvPr/>
        </p:nvGrpSpPr>
        <p:grpSpPr>
          <a:xfrm>
            <a:off x="10362916" y="4054910"/>
            <a:ext cx="1674207" cy="360000"/>
            <a:chOff x="1610816" y="5533511"/>
            <a:chExt cx="1674207" cy="360000"/>
          </a:xfrm>
          <a:solidFill>
            <a:srgbClr val="00B050"/>
          </a:solidFill>
        </p:grpSpPr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8D59EF69-760F-4AF7-A88C-531B3A16B7D6}"/>
                </a:ext>
              </a:extLst>
            </p:cNvPr>
            <p:cNvSpPr/>
            <p:nvPr/>
          </p:nvSpPr>
          <p:spPr>
            <a:xfrm>
              <a:off x="2925023" y="5533511"/>
              <a:ext cx="360000" cy="360000"/>
            </a:xfrm>
            <a:prstGeom prst="ellipse">
              <a:avLst/>
            </a:prstGeom>
            <a:grpFill/>
            <a:scene3d>
              <a:camera prst="orthographicFront">
                <a:rot lat="0" lon="16199982" rev="0"/>
              </a:camera>
              <a:lightRig rig="freezing" dir="t">
                <a:rot lat="0" lon="0" rev="10200000"/>
              </a:lightRig>
            </a:scene3d>
            <a:sp3d prstMaterial="clear">
              <a:bevelT w="182880" h="182880"/>
              <a:bevelB w="723900" h="723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3576C1A7-CD3E-4DA4-B3DE-34BBE430BFE2}"/>
                </a:ext>
              </a:extLst>
            </p:cNvPr>
            <p:cNvSpPr/>
            <p:nvPr/>
          </p:nvSpPr>
          <p:spPr>
            <a:xfrm>
              <a:off x="1610816" y="5533511"/>
              <a:ext cx="360000" cy="360000"/>
            </a:xfrm>
            <a:prstGeom prst="ellipse">
              <a:avLst/>
            </a:prstGeom>
            <a:grpFill/>
            <a:scene3d>
              <a:camera prst="orthographicFront">
                <a:rot lat="0" lon="5400000" rev="0"/>
              </a:camera>
              <a:lightRig rig="freezing" dir="t"/>
            </a:scene3d>
            <a:sp3d prstMaterial="clear">
              <a:bevelT w="182880" h="182880"/>
              <a:bevelB w="723900" h="723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112FCC78-2806-4553-92A0-523D40D9E2C3}"/>
              </a:ext>
            </a:extLst>
          </p:cNvPr>
          <p:cNvGrpSpPr/>
          <p:nvPr/>
        </p:nvGrpSpPr>
        <p:grpSpPr>
          <a:xfrm>
            <a:off x="10309545" y="1516356"/>
            <a:ext cx="1674207" cy="1674207"/>
            <a:chOff x="9422437" y="1448116"/>
            <a:chExt cx="1674207" cy="1674207"/>
          </a:xfrm>
        </p:grpSpPr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2475FCD7-46A2-426E-AB74-7BA2890F3EEB}"/>
                </a:ext>
              </a:extLst>
            </p:cNvPr>
            <p:cNvGrpSpPr/>
            <p:nvPr/>
          </p:nvGrpSpPr>
          <p:grpSpPr>
            <a:xfrm>
              <a:off x="9422437" y="2115704"/>
              <a:ext cx="1674207" cy="360000"/>
              <a:chOff x="1610816" y="5533511"/>
              <a:chExt cx="1674207" cy="360000"/>
            </a:xfrm>
            <a:solidFill>
              <a:srgbClr val="F622C8"/>
            </a:solidFill>
          </p:grpSpPr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D28B2974-1537-4A29-9C9E-36E027E799CB}"/>
                  </a:ext>
                </a:extLst>
              </p:cNvPr>
              <p:cNvSpPr/>
              <p:nvPr/>
            </p:nvSpPr>
            <p:spPr>
              <a:xfrm>
                <a:off x="2925023" y="5533511"/>
                <a:ext cx="360000" cy="360000"/>
              </a:xfrm>
              <a:prstGeom prst="ellipse">
                <a:avLst/>
              </a:prstGeom>
              <a:grpFill/>
              <a:scene3d>
                <a:camera prst="orthographicFront">
                  <a:rot lat="0" lon="16199982" rev="0"/>
                </a:camera>
                <a:lightRig rig="freezing" dir="t">
                  <a:rot lat="0" lon="0" rev="10200000"/>
                </a:lightRig>
              </a:scene3d>
              <a:sp3d prstMaterial="clear">
                <a:bevelT w="182880" h="182880"/>
                <a:bevelB w="723900" h="723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79118BA7-3A0A-4147-8D41-0BDDCC9E218A}"/>
                  </a:ext>
                </a:extLst>
              </p:cNvPr>
              <p:cNvSpPr/>
              <p:nvPr/>
            </p:nvSpPr>
            <p:spPr>
              <a:xfrm>
                <a:off x="1610816" y="5533511"/>
                <a:ext cx="360000" cy="360000"/>
              </a:xfrm>
              <a:prstGeom prst="ellipse">
                <a:avLst/>
              </a:prstGeom>
              <a:grpFill/>
              <a:scene3d>
                <a:camera prst="orthographicFront">
                  <a:rot lat="0" lon="5400000" rev="0"/>
                </a:camera>
                <a:lightRig rig="freezing" dir="t"/>
              </a:scene3d>
              <a:sp3d prstMaterial="clear">
                <a:bevelT w="182880" h="182880"/>
                <a:bevelB w="723900" h="723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BD395564-7F6C-455A-971A-EBFA0251B83C}"/>
                </a:ext>
              </a:extLst>
            </p:cNvPr>
            <p:cNvGrpSpPr/>
            <p:nvPr/>
          </p:nvGrpSpPr>
          <p:grpSpPr>
            <a:xfrm rot="16200000">
              <a:off x="9422437" y="2105220"/>
              <a:ext cx="1674207" cy="360000"/>
              <a:chOff x="1610816" y="5533511"/>
              <a:chExt cx="1674207" cy="360000"/>
            </a:xfrm>
            <a:solidFill>
              <a:srgbClr val="F622C8"/>
            </a:solidFill>
          </p:grpSpPr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93C7732B-259C-47BD-8B3B-AB3895735870}"/>
                  </a:ext>
                </a:extLst>
              </p:cNvPr>
              <p:cNvSpPr/>
              <p:nvPr/>
            </p:nvSpPr>
            <p:spPr>
              <a:xfrm>
                <a:off x="2925023" y="5533511"/>
                <a:ext cx="360000" cy="360000"/>
              </a:xfrm>
              <a:prstGeom prst="ellipse">
                <a:avLst/>
              </a:prstGeom>
              <a:grpFill/>
              <a:scene3d>
                <a:camera prst="orthographicFront">
                  <a:rot lat="0" lon="16199982" rev="0"/>
                </a:camera>
                <a:lightRig rig="freezing" dir="t">
                  <a:rot lat="0" lon="0" rev="10200000"/>
                </a:lightRig>
              </a:scene3d>
              <a:sp3d prstMaterial="clear">
                <a:bevelT w="182880" h="182880"/>
                <a:bevelB w="723900" h="723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" name="Ellipse 86">
                <a:extLst>
                  <a:ext uri="{FF2B5EF4-FFF2-40B4-BE49-F238E27FC236}">
                    <a16:creationId xmlns:a16="http://schemas.microsoft.com/office/drawing/2014/main" id="{C275491F-A395-439F-8F78-F80D169B4908}"/>
                  </a:ext>
                </a:extLst>
              </p:cNvPr>
              <p:cNvSpPr/>
              <p:nvPr/>
            </p:nvSpPr>
            <p:spPr>
              <a:xfrm>
                <a:off x="1610816" y="5533511"/>
                <a:ext cx="360000" cy="360000"/>
              </a:xfrm>
              <a:prstGeom prst="ellipse">
                <a:avLst/>
              </a:prstGeom>
              <a:grpFill/>
              <a:scene3d>
                <a:camera prst="orthographicFront">
                  <a:rot lat="0" lon="5400000" rev="0"/>
                </a:camera>
                <a:lightRig rig="freezing" dir="t"/>
              </a:scene3d>
              <a:sp3d prstMaterial="clear">
                <a:bevelT w="182880" h="182880"/>
                <a:bevelB w="723900" h="723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grpSp>
        <p:nvGrpSpPr>
          <p:cNvPr id="113" name="Groupe 112">
            <a:extLst>
              <a:ext uri="{FF2B5EF4-FFF2-40B4-BE49-F238E27FC236}">
                <a16:creationId xmlns:a16="http://schemas.microsoft.com/office/drawing/2014/main" id="{41374FD1-00C4-4A2C-AE25-C8A41DD69E3A}"/>
              </a:ext>
            </a:extLst>
          </p:cNvPr>
          <p:cNvGrpSpPr/>
          <p:nvPr/>
        </p:nvGrpSpPr>
        <p:grpSpPr>
          <a:xfrm>
            <a:off x="3520182" y="6060125"/>
            <a:ext cx="396000" cy="180000"/>
            <a:chOff x="3324312" y="2306613"/>
            <a:chExt cx="301835" cy="132475"/>
          </a:xfrm>
          <a:solidFill>
            <a:srgbClr val="FF0000"/>
          </a:solidFill>
        </p:grpSpPr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CCC8107A-C1BE-4CFD-B528-0634E3E513AA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C9385F3E-3EF4-461A-9ECC-FFBF027C6B3F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71F4188A-4AC4-4722-B62E-E2AA1B979565}"/>
              </a:ext>
            </a:extLst>
          </p:cNvPr>
          <p:cNvGrpSpPr/>
          <p:nvPr/>
        </p:nvGrpSpPr>
        <p:grpSpPr>
          <a:xfrm>
            <a:off x="3520182" y="5386750"/>
            <a:ext cx="396000" cy="180000"/>
            <a:chOff x="3324312" y="2306613"/>
            <a:chExt cx="301835" cy="132475"/>
          </a:xfrm>
          <a:solidFill>
            <a:srgbClr val="FF0000"/>
          </a:solidFill>
        </p:grpSpPr>
        <p:sp>
          <p:nvSpPr>
            <p:cNvPr id="121" name="Ellipse 120">
              <a:extLst>
                <a:ext uri="{FF2B5EF4-FFF2-40B4-BE49-F238E27FC236}">
                  <a16:creationId xmlns:a16="http://schemas.microsoft.com/office/drawing/2014/main" id="{05CC45B6-F651-4D70-8FA7-579657190713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4A7BDB21-06AC-4B9C-AC16-68405FC80F51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3" name="Groupe 122">
            <a:extLst>
              <a:ext uri="{FF2B5EF4-FFF2-40B4-BE49-F238E27FC236}">
                <a16:creationId xmlns:a16="http://schemas.microsoft.com/office/drawing/2014/main" id="{CD84F99E-0F76-409A-940F-31A1B2468673}"/>
              </a:ext>
            </a:extLst>
          </p:cNvPr>
          <p:cNvGrpSpPr/>
          <p:nvPr/>
        </p:nvGrpSpPr>
        <p:grpSpPr>
          <a:xfrm>
            <a:off x="3489233" y="4144724"/>
            <a:ext cx="396000" cy="180000"/>
            <a:chOff x="3324312" y="2306613"/>
            <a:chExt cx="301835" cy="132475"/>
          </a:xfrm>
          <a:solidFill>
            <a:srgbClr val="FF0000"/>
          </a:solidFill>
        </p:grpSpPr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0DA0958C-F7A5-4229-84D4-0748D41F6968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40C559C6-77AB-4C05-A6E4-562B29D9DB07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4C6DB5F9-2566-4947-9A68-EF9681AB607E}"/>
              </a:ext>
            </a:extLst>
          </p:cNvPr>
          <p:cNvGrpSpPr/>
          <p:nvPr/>
        </p:nvGrpSpPr>
        <p:grpSpPr>
          <a:xfrm>
            <a:off x="3489233" y="2273603"/>
            <a:ext cx="396000" cy="180000"/>
            <a:chOff x="3324312" y="2306613"/>
            <a:chExt cx="301835" cy="132475"/>
          </a:xfrm>
          <a:solidFill>
            <a:srgbClr val="FF0000"/>
          </a:solidFill>
        </p:grpSpPr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0014C182-DEC1-46DF-AF4E-84549CB4EBD1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DF4BEAB9-A2D7-4E95-9B02-8398B4DC1528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A0EC655A-2A6B-4128-849C-22359559FDDC}"/>
              </a:ext>
            </a:extLst>
          </p:cNvPr>
          <p:cNvGrpSpPr/>
          <p:nvPr/>
        </p:nvGrpSpPr>
        <p:grpSpPr>
          <a:xfrm>
            <a:off x="3541794" y="5033331"/>
            <a:ext cx="396000" cy="180000"/>
            <a:chOff x="3324312" y="2306613"/>
            <a:chExt cx="301835" cy="132475"/>
          </a:xfrm>
          <a:solidFill>
            <a:srgbClr val="00B050"/>
          </a:solidFill>
        </p:grpSpPr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D8BC45F6-7F48-4DC0-A649-DF8C12880F03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14559EA6-DC6D-46F9-B3EB-DFADB441D6AC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2" name="Groupe 131">
            <a:extLst>
              <a:ext uri="{FF2B5EF4-FFF2-40B4-BE49-F238E27FC236}">
                <a16:creationId xmlns:a16="http://schemas.microsoft.com/office/drawing/2014/main" id="{8DE6F69F-13E3-4DF1-87E8-01B17926D1C5}"/>
              </a:ext>
            </a:extLst>
          </p:cNvPr>
          <p:cNvGrpSpPr/>
          <p:nvPr/>
        </p:nvGrpSpPr>
        <p:grpSpPr>
          <a:xfrm>
            <a:off x="4211374" y="5036576"/>
            <a:ext cx="396000" cy="180000"/>
            <a:chOff x="3324312" y="2306613"/>
            <a:chExt cx="301835" cy="132475"/>
          </a:xfrm>
          <a:solidFill>
            <a:srgbClr val="00B050"/>
          </a:solidFill>
        </p:grpSpPr>
        <p:sp>
          <p:nvSpPr>
            <p:cNvPr id="133" name="Ellipse 132">
              <a:extLst>
                <a:ext uri="{FF2B5EF4-FFF2-40B4-BE49-F238E27FC236}">
                  <a16:creationId xmlns:a16="http://schemas.microsoft.com/office/drawing/2014/main" id="{02DA31A2-71C4-48B2-B9FC-40A16FD6863C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DB70D232-2459-46D0-929E-8F97D86E5008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5" name="Groupe 134">
            <a:extLst>
              <a:ext uri="{FF2B5EF4-FFF2-40B4-BE49-F238E27FC236}">
                <a16:creationId xmlns:a16="http://schemas.microsoft.com/office/drawing/2014/main" id="{B2C16506-01F2-490E-8227-6C5293D5D640}"/>
              </a:ext>
            </a:extLst>
          </p:cNvPr>
          <p:cNvGrpSpPr/>
          <p:nvPr/>
        </p:nvGrpSpPr>
        <p:grpSpPr>
          <a:xfrm>
            <a:off x="2856230" y="5036576"/>
            <a:ext cx="396000" cy="180000"/>
            <a:chOff x="3324312" y="2306613"/>
            <a:chExt cx="301835" cy="132475"/>
          </a:xfrm>
          <a:solidFill>
            <a:srgbClr val="00B050"/>
          </a:solidFill>
        </p:grpSpPr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3785B457-6525-4678-8DAC-E2F401D4A13A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" name="Ellipse 136">
              <a:extLst>
                <a:ext uri="{FF2B5EF4-FFF2-40B4-BE49-F238E27FC236}">
                  <a16:creationId xmlns:a16="http://schemas.microsoft.com/office/drawing/2014/main" id="{723BFC00-13A6-43E5-B2CD-8F7832D42768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8" name="Groupe 137">
            <a:extLst>
              <a:ext uri="{FF2B5EF4-FFF2-40B4-BE49-F238E27FC236}">
                <a16:creationId xmlns:a16="http://schemas.microsoft.com/office/drawing/2014/main" id="{55C68B00-CD46-46F0-94D6-A6D87E10A67E}"/>
              </a:ext>
            </a:extLst>
          </p:cNvPr>
          <p:cNvGrpSpPr/>
          <p:nvPr/>
        </p:nvGrpSpPr>
        <p:grpSpPr>
          <a:xfrm>
            <a:off x="3520182" y="3806262"/>
            <a:ext cx="396000" cy="180000"/>
            <a:chOff x="3324312" y="2306613"/>
            <a:chExt cx="301835" cy="132475"/>
          </a:xfrm>
          <a:solidFill>
            <a:srgbClr val="00B050"/>
          </a:solidFill>
        </p:grpSpPr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3B962CF1-5DCB-4E16-8FED-E728901CF725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" name="Ellipse 139">
              <a:extLst>
                <a:ext uri="{FF2B5EF4-FFF2-40B4-BE49-F238E27FC236}">
                  <a16:creationId xmlns:a16="http://schemas.microsoft.com/office/drawing/2014/main" id="{F747B7E3-BD4D-4DBE-A025-EDE20743B537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1" name="Groupe 140">
            <a:extLst>
              <a:ext uri="{FF2B5EF4-FFF2-40B4-BE49-F238E27FC236}">
                <a16:creationId xmlns:a16="http://schemas.microsoft.com/office/drawing/2014/main" id="{3567497F-A198-4588-86D5-ACB6E19610FA}"/>
              </a:ext>
            </a:extLst>
          </p:cNvPr>
          <p:cNvGrpSpPr/>
          <p:nvPr/>
        </p:nvGrpSpPr>
        <p:grpSpPr>
          <a:xfrm>
            <a:off x="4189762" y="3809507"/>
            <a:ext cx="396000" cy="180000"/>
            <a:chOff x="3324312" y="2306613"/>
            <a:chExt cx="301835" cy="132475"/>
          </a:xfrm>
          <a:solidFill>
            <a:srgbClr val="00B050"/>
          </a:solidFill>
        </p:grpSpPr>
        <p:sp>
          <p:nvSpPr>
            <p:cNvPr id="142" name="Ellipse 141">
              <a:extLst>
                <a:ext uri="{FF2B5EF4-FFF2-40B4-BE49-F238E27FC236}">
                  <a16:creationId xmlns:a16="http://schemas.microsoft.com/office/drawing/2014/main" id="{8A9921D8-7235-44E8-AF9C-8C545DDAB300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Ellipse 142">
              <a:extLst>
                <a:ext uri="{FF2B5EF4-FFF2-40B4-BE49-F238E27FC236}">
                  <a16:creationId xmlns:a16="http://schemas.microsoft.com/office/drawing/2014/main" id="{FA7AF85D-B89A-413C-A895-5C74730E8B35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4" name="Groupe 143">
            <a:extLst>
              <a:ext uri="{FF2B5EF4-FFF2-40B4-BE49-F238E27FC236}">
                <a16:creationId xmlns:a16="http://schemas.microsoft.com/office/drawing/2014/main" id="{E7F493CA-CC22-4A41-B97E-99253F44C146}"/>
              </a:ext>
            </a:extLst>
          </p:cNvPr>
          <p:cNvGrpSpPr/>
          <p:nvPr/>
        </p:nvGrpSpPr>
        <p:grpSpPr>
          <a:xfrm>
            <a:off x="2834618" y="3809507"/>
            <a:ext cx="396000" cy="180000"/>
            <a:chOff x="3324312" y="2306613"/>
            <a:chExt cx="301835" cy="132475"/>
          </a:xfrm>
          <a:solidFill>
            <a:srgbClr val="00B050"/>
          </a:solidFill>
        </p:grpSpPr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B8D5774B-3260-4C21-9007-C54D0F0A72ED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Ellipse 145">
              <a:extLst>
                <a:ext uri="{FF2B5EF4-FFF2-40B4-BE49-F238E27FC236}">
                  <a16:creationId xmlns:a16="http://schemas.microsoft.com/office/drawing/2014/main" id="{A8B27D18-3A8D-4E6E-9FA6-70D17FF0A8BA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7" name="Groupe 146">
            <a:extLst>
              <a:ext uri="{FF2B5EF4-FFF2-40B4-BE49-F238E27FC236}">
                <a16:creationId xmlns:a16="http://schemas.microsoft.com/office/drawing/2014/main" id="{BD80D270-AEE3-4501-8F54-6FE7E0612F08}"/>
              </a:ext>
            </a:extLst>
          </p:cNvPr>
          <p:cNvGrpSpPr/>
          <p:nvPr/>
        </p:nvGrpSpPr>
        <p:grpSpPr>
          <a:xfrm>
            <a:off x="3510751" y="1890625"/>
            <a:ext cx="396000" cy="180000"/>
            <a:chOff x="3324312" y="2306613"/>
            <a:chExt cx="301835" cy="132475"/>
          </a:xfrm>
          <a:solidFill>
            <a:srgbClr val="00B050"/>
          </a:solidFill>
        </p:grpSpPr>
        <p:sp>
          <p:nvSpPr>
            <p:cNvPr id="148" name="Ellipse 147">
              <a:extLst>
                <a:ext uri="{FF2B5EF4-FFF2-40B4-BE49-F238E27FC236}">
                  <a16:creationId xmlns:a16="http://schemas.microsoft.com/office/drawing/2014/main" id="{D446876C-F987-4661-ABF2-26F9603B9EB9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89F35A65-1475-48D5-9C4B-58A27D7A2194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0" name="Groupe 149">
            <a:extLst>
              <a:ext uri="{FF2B5EF4-FFF2-40B4-BE49-F238E27FC236}">
                <a16:creationId xmlns:a16="http://schemas.microsoft.com/office/drawing/2014/main" id="{9D0F9325-FD70-4CE4-87F1-1CBC457F402C}"/>
              </a:ext>
            </a:extLst>
          </p:cNvPr>
          <p:cNvGrpSpPr/>
          <p:nvPr/>
        </p:nvGrpSpPr>
        <p:grpSpPr>
          <a:xfrm>
            <a:off x="4180331" y="1893870"/>
            <a:ext cx="396000" cy="180000"/>
            <a:chOff x="3324312" y="2306613"/>
            <a:chExt cx="301835" cy="132475"/>
          </a:xfrm>
          <a:solidFill>
            <a:srgbClr val="00B050"/>
          </a:solidFill>
        </p:grpSpPr>
        <p:sp>
          <p:nvSpPr>
            <p:cNvPr id="151" name="Ellipse 150">
              <a:extLst>
                <a:ext uri="{FF2B5EF4-FFF2-40B4-BE49-F238E27FC236}">
                  <a16:creationId xmlns:a16="http://schemas.microsoft.com/office/drawing/2014/main" id="{0B963814-5006-4CA4-972A-067505EA907C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151">
              <a:extLst>
                <a:ext uri="{FF2B5EF4-FFF2-40B4-BE49-F238E27FC236}">
                  <a16:creationId xmlns:a16="http://schemas.microsoft.com/office/drawing/2014/main" id="{478A7E7C-1499-4276-926B-216719674759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3" name="Groupe 152">
            <a:extLst>
              <a:ext uri="{FF2B5EF4-FFF2-40B4-BE49-F238E27FC236}">
                <a16:creationId xmlns:a16="http://schemas.microsoft.com/office/drawing/2014/main" id="{46B8F2A1-9891-405D-9E67-46247BEEB56A}"/>
              </a:ext>
            </a:extLst>
          </p:cNvPr>
          <p:cNvGrpSpPr/>
          <p:nvPr/>
        </p:nvGrpSpPr>
        <p:grpSpPr>
          <a:xfrm>
            <a:off x="2825187" y="1893870"/>
            <a:ext cx="396000" cy="180000"/>
            <a:chOff x="3324312" y="2306613"/>
            <a:chExt cx="301835" cy="132475"/>
          </a:xfrm>
          <a:solidFill>
            <a:srgbClr val="00B050"/>
          </a:solidFill>
        </p:grpSpPr>
        <p:sp>
          <p:nvSpPr>
            <p:cNvPr id="154" name="Ellipse 153">
              <a:extLst>
                <a:ext uri="{FF2B5EF4-FFF2-40B4-BE49-F238E27FC236}">
                  <a16:creationId xmlns:a16="http://schemas.microsoft.com/office/drawing/2014/main" id="{530F7F86-FC7E-4A1D-AB43-C4A6FFC9BCC7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Ellipse 154">
              <a:extLst>
                <a:ext uri="{FF2B5EF4-FFF2-40B4-BE49-F238E27FC236}">
                  <a16:creationId xmlns:a16="http://schemas.microsoft.com/office/drawing/2014/main" id="{FA714137-5417-46F0-A83D-D536D3014B1F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6" name="Groupe 155">
            <a:extLst>
              <a:ext uri="{FF2B5EF4-FFF2-40B4-BE49-F238E27FC236}">
                <a16:creationId xmlns:a16="http://schemas.microsoft.com/office/drawing/2014/main" id="{C6A5FDCB-077D-4465-9167-E9FF06D7CF0E}"/>
              </a:ext>
            </a:extLst>
          </p:cNvPr>
          <p:cNvGrpSpPr/>
          <p:nvPr/>
        </p:nvGrpSpPr>
        <p:grpSpPr>
          <a:xfrm>
            <a:off x="3525741" y="3479426"/>
            <a:ext cx="396000" cy="180000"/>
            <a:chOff x="3324312" y="2306613"/>
            <a:chExt cx="301835" cy="132475"/>
          </a:xfrm>
          <a:solidFill>
            <a:srgbClr val="F31BC4"/>
          </a:solidFill>
        </p:grpSpPr>
        <p:sp>
          <p:nvSpPr>
            <p:cNvPr id="157" name="Ellipse 156">
              <a:extLst>
                <a:ext uri="{FF2B5EF4-FFF2-40B4-BE49-F238E27FC236}">
                  <a16:creationId xmlns:a16="http://schemas.microsoft.com/office/drawing/2014/main" id="{05445C1E-38D9-4D10-8E1F-4AF8EFE8152A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Ellipse 157">
              <a:extLst>
                <a:ext uri="{FF2B5EF4-FFF2-40B4-BE49-F238E27FC236}">
                  <a16:creationId xmlns:a16="http://schemas.microsoft.com/office/drawing/2014/main" id="{17925247-681E-4FE0-9545-BCF2BC395734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9" name="Groupe 158">
            <a:extLst>
              <a:ext uri="{FF2B5EF4-FFF2-40B4-BE49-F238E27FC236}">
                <a16:creationId xmlns:a16="http://schemas.microsoft.com/office/drawing/2014/main" id="{CCFE8ED8-B79D-4C97-931C-741DDB885968}"/>
              </a:ext>
            </a:extLst>
          </p:cNvPr>
          <p:cNvGrpSpPr/>
          <p:nvPr/>
        </p:nvGrpSpPr>
        <p:grpSpPr>
          <a:xfrm>
            <a:off x="4195321" y="3482671"/>
            <a:ext cx="396000" cy="180000"/>
            <a:chOff x="3324312" y="2306613"/>
            <a:chExt cx="301835" cy="132475"/>
          </a:xfrm>
          <a:solidFill>
            <a:srgbClr val="F31BC4"/>
          </a:solidFill>
        </p:grpSpPr>
        <p:sp>
          <p:nvSpPr>
            <p:cNvPr id="160" name="Ellipse 159">
              <a:extLst>
                <a:ext uri="{FF2B5EF4-FFF2-40B4-BE49-F238E27FC236}">
                  <a16:creationId xmlns:a16="http://schemas.microsoft.com/office/drawing/2014/main" id="{FC24FE16-F2BA-455A-9F1A-BCD938676A3E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Ellipse 160">
              <a:extLst>
                <a:ext uri="{FF2B5EF4-FFF2-40B4-BE49-F238E27FC236}">
                  <a16:creationId xmlns:a16="http://schemas.microsoft.com/office/drawing/2014/main" id="{8AC792A6-7C87-454B-91C2-F34483FBF367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2" name="Groupe 161">
            <a:extLst>
              <a:ext uri="{FF2B5EF4-FFF2-40B4-BE49-F238E27FC236}">
                <a16:creationId xmlns:a16="http://schemas.microsoft.com/office/drawing/2014/main" id="{3D36E1B8-47BA-4A82-A8D6-3C9993EDB6EC}"/>
              </a:ext>
            </a:extLst>
          </p:cNvPr>
          <p:cNvGrpSpPr/>
          <p:nvPr/>
        </p:nvGrpSpPr>
        <p:grpSpPr>
          <a:xfrm>
            <a:off x="2840177" y="3482671"/>
            <a:ext cx="396000" cy="180000"/>
            <a:chOff x="3324312" y="2306613"/>
            <a:chExt cx="301835" cy="132475"/>
          </a:xfrm>
          <a:solidFill>
            <a:srgbClr val="F31BC4"/>
          </a:solidFill>
        </p:grpSpPr>
        <p:sp>
          <p:nvSpPr>
            <p:cNvPr id="163" name="Ellipse 162">
              <a:extLst>
                <a:ext uri="{FF2B5EF4-FFF2-40B4-BE49-F238E27FC236}">
                  <a16:creationId xmlns:a16="http://schemas.microsoft.com/office/drawing/2014/main" id="{A97CF364-42D0-43EA-BAF4-E72CD0009F1E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Ellipse 163">
              <a:extLst>
                <a:ext uri="{FF2B5EF4-FFF2-40B4-BE49-F238E27FC236}">
                  <a16:creationId xmlns:a16="http://schemas.microsoft.com/office/drawing/2014/main" id="{85AB227D-4F35-4B91-B8C6-FE09D2980D60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5" name="Groupe 164">
            <a:extLst>
              <a:ext uri="{FF2B5EF4-FFF2-40B4-BE49-F238E27FC236}">
                <a16:creationId xmlns:a16="http://schemas.microsoft.com/office/drawing/2014/main" id="{98D2B296-A9C4-4C34-A5D8-A13EAAC72310}"/>
              </a:ext>
            </a:extLst>
          </p:cNvPr>
          <p:cNvGrpSpPr/>
          <p:nvPr/>
        </p:nvGrpSpPr>
        <p:grpSpPr>
          <a:xfrm>
            <a:off x="4828970" y="3469379"/>
            <a:ext cx="396000" cy="180000"/>
            <a:chOff x="3324312" y="2306613"/>
            <a:chExt cx="301835" cy="132475"/>
          </a:xfrm>
          <a:solidFill>
            <a:srgbClr val="F31BC4"/>
          </a:solidFill>
        </p:grpSpPr>
        <p:sp>
          <p:nvSpPr>
            <p:cNvPr id="166" name="Ellipse 165">
              <a:extLst>
                <a:ext uri="{FF2B5EF4-FFF2-40B4-BE49-F238E27FC236}">
                  <a16:creationId xmlns:a16="http://schemas.microsoft.com/office/drawing/2014/main" id="{D041A5E7-056A-4172-91B2-0EE4472B1CC6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Ellipse 166">
              <a:extLst>
                <a:ext uri="{FF2B5EF4-FFF2-40B4-BE49-F238E27FC236}">
                  <a16:creationId xmlns:a16="http://schemas.microsoft.com/office/drawing/2014/main" id="{7BA4D3D8-3880-40ED-A03E-C80FA1D4436A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8" name="Groupe 167">
            <a:extLst>
              <a:ext uri="{FF2B5EF4-FFF2-40B4-BE49-F238E27FC236}">
                <a16:creationId xmlns:a16="http://schemas.microsoft.com/office/drawing/2014/main" id="{49FF40E9-AB65-489E-A180-012D18D34D35}"/>
              </a:ext>
            </a:extLst>
          </p:cNvPr>
          <p:cNvGrpSpPr/>
          <p:nvPr/>
        </p:nvGrpSpPr>
        <p:grpSpPr>
          <a:xfrm>
            <a:off x="2223539" y="3472411"/>
            <a:ext cx="396000" cy="180000"/>
            <a:chOff x="3324312" y="2306613"/>
            <a:chExt cx="301835" cy="132475"/>
          </a:xfrm>
          <a:solidFill>
            <a:srgbClr val="F31BC4"/>
          </a:solidFill>
        </p:grpSpPr>
        <p:sp>
          <p:nvSpPr>
            <p:cNvPr id="169" name="Ellipse 168">
              <a:extLst>
                <a:ext uri="{FF2B5EF4-FFF2-40B4-BE49-F238E27FC236}">
                  <a16:creationId xmlns:a16="http://schemas.microsoft.com/office/drawing/2014/main" id="{A8E98BFB-8FA6-4B54-A0C6-C3AD01BBC4E9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Ellipse 169">
              <a:extLst>
                <a:ext uri="{FF2B5EF4-FFF2-40B4-BE49-F238E27FC236}">
                  <a16:creationId xmlns:a16="http://schemas.microsoft.com/office/drawing/2014/main" id="{5CC5E534-3B8C-4396-A8FA-811BDD3ECC0A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1" name="Groupe 170">
            <a:extLst>
              <a:ext uri="{FF2B5EF4-FFF2-40B4-BE49-F238E27FC236}">
                <a16:creationId xmlns:a16="http://schemas.microsoft.com/office/drawing/2014/main" id="{E1889EA2-8414-4C07-8F98-BEB3064F45E5}"/>
              </a:ext>
            </a:extLst>
          </p:cNvPr>
          <p:cNvGrpSpPr/>
          <p:nvPr/>
        </p:nvGrpSpPr>
        <p:grpSpPr>
          <a:xfrm>
            <a:off x="3499186" y="1562585"/>
            <a:ext cx="396000" cy="180000"/>
            <a:chOff x="3324312" y="2306613"/>
            <a:chExt cx="301835" cy="132475"/>
          </a:xfrm>
          <a:solidFill>
            <a:srgbClr val="F31BC4"/>
          </a:solidFill>
        </p:grpSpPr>
        <p:sp>
          <p:nvSpPr>
            <p:cNvPr id="172" name="Ellipse 171">
              <a:extLst>
                <a:ext uri="{FF2B5EF4-FFF2-40B4-BE49-F238E27FC236}">
                  <a16:creationId xmlns:a16="http://schemas.microsoft.com/office/drawing/2014/main" id="{90C9BA49-DB81-4894-B091-0A75FBBFDEF6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Ellipse 172">
              <a:extLst>
                <a:ext uri="{FF2B5EF4-FFF2-40B4-BE49-F238E27FC236}">
                  <a16:creationId xmlns:a16="http://schemas.microsoft.com/office/drawing/2014/main" id="{3A113517-CEE1-4B3B-A62C-6E57A2B329A2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4" name="Groupe 173">
            <a:extLst>
              <a:ext uri="{FF2B5EF4-FFF2-40B4-BE49-F238E27FC236}">
                <a16:creationId xmlns:a16="http://schemas.microsoft.com/office/drawing/2014/main" id="{001A4334-93C9-4ACE-98E8-27F3A5AC93F5}"/>
              </a:ext>
            </a:extLst>
          </p:cNvPr>
          <p:cNvGrpSpPr/>
          <p:nvPr/>
        </p:nvGrpSpPr>
        <p:grpSpPr>
          <a:xfrm>
            <a:off x="4168766" y="1565830"/>
            <a:ext cx="396000" cy="180000"/>
            <a:chOff x="3324312" y="2306613"/>
            <a:chExt cx="301835" cy="132475"/>
          </a:xfrm>
          <a:solidFill>
            <a:srgbClr val="F31BC4"/>
          </a:solidFill>
        </p:grpSpPr>
        <p:sp>
          <p:nvSpPr>
            <p:cNvPr id="175" name="Ellipse 174">
              <a:extLst>
                <a:ext uri="{FF2B5EF4-FFF2-40B4-BE49-F238E27FC236}">
                  <a16:creationId xmlns:a16="http://schemas.microsoft.com/office/drawing/2014/main" id="{D8D6DC92-6DE6-40E0-89D6-06FE8803F008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Ellipse 175">
              <a:extLst>
                <a:ext uri="{FF2B5EF4-FFF2-40B4-BE49-F238E27FC236}">
                  <a16:creationId xmlns:a16="http://schemas.microsoft.com/office/drawing/2014/main" id="{84BC242F-C898-4E17-AC61-32B9A0CBFE89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7" name="Groupe 176">
            <a:extLst>
              <a:ext uri="{FF2B5EF4-FFF2-40B4-BE49-F238E27FC236}">
                <a16:creationId xmlns:a16="http://schemas.microsoft.com/office/drawing/2014/main" id="{6ECF4528-200B-472D-849B-CB7AC0C86157}"/>
              </a:ext>
            </a:extLst>
          </p:cNvPr>
          <p:cNvGrpSpPr/>
          <p:nvPr/>
        </p:nvGrpSpPr>
        <p:grpSpPr>
          <a:xfrm>
            <a:off x="2813622" y="1565830"/>
            <a:ext cx="396000" cy="180000"/>
            <a:chOff x="3324312" y="2306613"/>
            <a:chExt cx="301835" cy="132475"/>
          </a:xfrm>
          <a:solidFill>
            <a:srgbClr val="F31BC4"/>
          </a:solidFill>
        </p:grpSpPr>
        <p:sp>
          <p:nvSpPr>
            <p:cNvPr id="178" name="Ellipse 177">
              <a:extLst>
                <a:ext uri="{FF2B5EF4-FFF2-40B4-BE49-F238E27FC236}">
                  <a16:creationId xmlns:a16="http://schemas.microsoft.com/office/drawing/2014/main" id="{B1B24D08-B93A-4B49-B9B6-01AAEC038647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" name="Ellipse 178">
              <a:extLst>
                <a:ext uri="{FF2B5EF4-FFF2-40B4-BE49-F238E27FC236}">
                  <a16:creationId xmlns:a16="http://schemas.microsoft.com/office/drawing/2014/main" id="{C4099AF1-5CC9-4AFA-82FF-B53FAE0E4750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0" name="Groupe 179">
            <a:extLst>
              <a:ext uri="{FF2B5EF4-FFF2-40B4-BE49-F238E27FC236}">
                <a16:creationId xmlns:a16="http://schemas.microsoft.com/office/drawing/2014/main" id="{AA8A4AB2-8D72-4F0C-9F84-ED4C8FA02750}"/>
              </a:ext>
            </a:extLst>
          </p:cNvPr>
          <p:cNvGrpSpPr/>
          <p:nvPr/>
        </p:nvGrpSpPr>
        <p:grpSpPr>
          <a:xfrm>
            <a:off x="4802415" y="1552538"/>
            <a:ext cx="396000" cy="180000"/>
            <a:chOff x="3324312" y="2306613"/>
            <a:chExt cx="301835" cy="132475"/>
          </a:xfrm>
          <a:solidFill>
            <a:srgbClr val="F31BC4"/>
          </a:solidFill>
        </p:grpSpPr>
        <p:sp>
          <p:nvSpPr>
            <p:cNvPr id="181" name="Ellipse 180">
              <a:extLst>
                <a:ext uri="{FF2B5EF4-FFF2-40B4-BE49-F238E27FC236}">
                  <a16:creationId xmlns:a16="http://schemas.microsoft.com/office/drawing/2014/main" id="{D4B43DE3-EA48-473A-B450-51E58FA91402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Ellipse 181">
              <a:extLst>
                <a:ext uri="{FF2B5EF4-FFF2-40B4-BE49-F238E27FC236}">
                  <a16:creationId xmlns:a16="http://schemas.microsoft.com/office/drawing/2014/main" id="{7BBE4F4A-48E3-4A26-9681-5BED93AD2035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3" name="Groupe 182">
            <a:extLst>
              <a:ext uri="{FF2B5EF4-FFF2-40B4-BE49-F238E27FC236}">
                <a16:creationId xmlns:a16="http://schemas.microsoft.com/office/drawing/2014/main" id="{D7DE6DD5-7A6C-4938-91C6-0D23E2DE3D6E}"/>
              </a:ext>
            </a:extLst>
          </p:cNvPr>
          <p:cNvGrpSpPr/>
          <p:nvPr/>
        </p:nvGrpSpPr>
        <p:grpSpPr>
          <a:xfrm>
            <a:off x="2196984" y="1555570"/>
            <a:ext cx="396000" cy="180000"/>
            <a:chOff x="3324312" y="2306613"/>
            <a:chExt cx="301835" cy="132475"/>
          </a:xfrm>
          <a:solidFill>
            <a:srgbClr val="F31BC4"/>
          </a:solidFill>
        </p:grpSpPr>
        <p:sp>
          <p:nvSpPr>
            <p:cNvPr id="184" name="Ellipse 183">
              <a:extLst>
                <a:ext uri="{FF2B5EF4-FFF2-40B4-BE49-F238E27FC236}">
                  <a16:creationId xmlns:a16="http://schemas.microsoft.com/office/drawing/2014/main" id="{115B33DB-88BC-40C3-84F2-3D720E434434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" name="Ellipse 184">
              <a:extLst>
                <a:ext uri="{FF2B5EF4-FFF2-40B4-BE49-F238E27FC236}">
                  <a16:creationId xmlns:a16="http://schemas.microsoft.com/office/drawing/2014/main" id="{FE0C0B6A-9FAF-4509-99D3-40C480A7B679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6" name="Groupe 185">
            <a:extLst>
              <a:ext uri="{FF2B5EF4-FFF2-40B4-BE49-F238E27FC236}">
                <a16:creationId xmlns:a16="http://schemas.microsoft.com/office/drawing/2014/main" id="{302C0441-8914-42E1-ACCE-E7F60DED5C3C}"/>
              </a:ext>
            </a:extLst>
          </p:cNvPr>
          <p:cNvGrpSpPr/>
          <p:nvPr/>
        </p:nvGrpSpPr>
        <p:grpSpPr>
          <a:xfrm>
            <a:off x="3499186" y="1233287"/>
            <a:ext cx="396000" cy="180000"/>
            <a:chOff x="3324312" y="2306613"/>
            <a:chExt cx="301835" cy="132475"/>
          </a:xfrm>
          <a:solidFill>
            <a:schemeClr val="tx1"/>
          </a:solidFill>
        </p:grpSpPr>
        <p:sp>
          <p:nvSpPr>
            <p:cNvPr id="187" name="Ellipse 186">
              <a:extLst>
                <a:ext uri="{FF2B5EF4-FFF2-40B4-BE49-F238E27FC236}">
                  <a16:creationId xmlns:a16="http://schemas.microsoft.com/office/drawing/2014/main" id="{4C4D09F4-C234-46A3-93E0-CBCABD148C21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" name="Ellipse 187">
              <a:extLst>
                <a:ext uri="{FF2B5EF4-FFF2-40B4-BE49-F238E27FC236}">
                  <a16:creationId xmlns:a16="http://schemas.microsoft.com/office/drawing/2014/main" id="{D5BFE8A2-170A-4970-9D1A-6C5C9195B6D0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9" name="Groupe 188">
            <a:extLst>
              <a:ext uri="{FF2B5EF4-FFF2-40B4-BE49-F238E27FC236}">
                <a16:creationId xmlns:a16="http://schemas.microsoft.com/office/drawing/2014/main" id="{E97648CF-75BB-455F-9F3B-5265602709AC}"/>
              </a:ext>
            </a:extLst>
          </p:cNvPr>
          <p:cNvGrpSpPr/>
          <p:nvPr/>
        </p:nvGrpSpPr>
        <p:grpSpPr>
          <a:xfrm>
            <a:off x="4168766" y="1236532"/>
            <a:ext cx="396000" cy="180000"/>
            <a:chOff x="3324312" y="2306613"/>
            <a:chExt cx="301835" cy="132475"/>
          </a:xfrm>
          <a:solidFill>
            <a:schemeClr val="tx1"/>
          </a:solidFill>
        </p:grpSpPr>
        <p:sp>
          <p:nvSpPr>
            <p:cNvPr id="190" name="Ellipse 189">
              <a:extLst>
                <a:ext uri="{FF2B5EF4-FFF2-40B4-BE49-F238E27FC236}">
                  <a16:creationId xmlns:a16="http://schemas.microsoft.com/office/drawing/2014/main" id="{127013D6-9F86-40A5-9DA7-AEFA5D657ED5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" name="Ellipse 190">
              <a:extLst>
                <a:ext uri="{FF2B5EF4-FFF2-40B4-BE49-F238E27FC236}">
                  <a16:creationId xmlns:a16="http://schemas.microsoft.com/office/drawing/2014/main" id="{091DA268-443A-45F6-8000-7313F15B4D0B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2" name="Groupe 191">
            <a:extLst>
              <a:ext uri="{FF2B5EF4-FFF2-40B4-BE49-F238E27FC236}">
                <a16:creationId xmlns:a16="http://schemas.microsoft.com/office/drawing/2014/main" id="{B7E133EE-F3D5-46BB-8269-8EE552393C52}"/>
              </a:ext>
            </a:extLst>
          </p:cNvPr>
          <p:cNvGrpSpPr/>
          <p:nvPr/>
        </p:nvGrpSpPr>
        <p:grpSpPr>
          <a:xfrm>
            <a:off x="2813622" y="1236532"/>
            <a:ext cx="396000" cy="180000"/>
            <a:chOff x="3324312" y="2306613"/>
            <a:chExt cx="301835" cy="132475"/>
          </a:xfrm>
          <a:solidFill>
            <a:schemeClr val="tx1"/>
          </a:solidFill>
        </p:grpSpPr>
        <p:sp>
          <p:nvSpPr>
            <p:cNvPr id="193" name="Ellipse 192">
              <a:extLst>
                <a:ext uri="{FF2B5EF4-FFF2-40B4-BE49-F238E27FC236}">
                  <a16:creationId xmlns:a16="http://schemas.microsoft.com/office/drawing/2014/main" id="{71030044-3CBC-4097-B947-72F58147CA40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Ellipse 193">
              <a:extLst>
                <a:ext uri="{FF2B5EF4-FFF2-40B4-BE49-F238E27FC236}">
                  <a16:creationId xmlns:a16="http://schemas.microsoft.com/office/drawing/2014/main" id="{D55F0F81-A1E8-456E-9D2F-81F3D228F73F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5" name="Groupe 194">
            <a:extLst>
              <a:ext uri="{FF2B5EF4-FFF2-40B4-BE49-F238E27FC236}">
                <a16:creationId xmlns:a16="http://schemas.microsoft.com/office/drawing/2014/main" id="{447603BA-9A12-4108-94A9-436F4E1993B3}"/>
              </a:ext>
            </a:extLst>
          </p:cNvPr>
          <p:cNvGrpSpPr/>
          <p:nvPr/>
        </p:nvGrpSpPr>
        <p:grpSpPr>
          <a:xfrm>
            <a:off x="4802415" y="1223240"/>
            <a:ext cx="396000" cy="180000"/>
            <a:chOff x="3324312" y="2306613"/>
            <a:chExt cx="301835" cy="132475"/>
          </a:xfrm>
          <a:solidFill>
            <a:schemeClr val="tx1"/>
          </a:solidFill>
        </p:grpSpPr>
        <p:sp>
          <p:nvSpPr>
            <p:cNvPr id="196" name="Ellipse 195">
              <a:extLst>
                <a:ext uri="{FF2B5EF4-FFF2-40B4-BE49-F238E27FC236}">
                  <a16:creationId xmlns:a16="http://schemas.microsoft.com/office/drawing/2014/main" id="{9F2F7425-15BE-4685-9162-31768038561C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" name="Ellipse 196">
              <a:extLst>
                <a:ext uri="{FF2B5EF4-FFF2-40B4-BE49-F238E27FC236}">
                  <a16:creationId xmlns:a16="http://schemas.microsoft.com/office/drawing/2014/main" id="{E8226B9B-2A28-4376-84AB-82A751D87253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8" name="Groupe 197">
            <a:extLst>
              <a:ext uri="{FF2B5EF4-FFF2-40B4-BE49-F238E27FC236}">
                <a16:creationId xmlns:a16="http://schemas.microsoft.com/office/drawing/2014/main" id="{83F18FF7-92FD-4F26-A1AA-A707FD418DE7}"/>
              </a:ext>
            </a:extLst>
          </p:cNvPr>
          <p:cNvGrpSpPr/>
          <p:nvPr/>
        </p:nvGrpSpPr>
        <p:grpSpPr>
          <a:xfrm>
            <a:off x="2196984" y="1226272"/>
            <a:ext cx="396000" cy="180000"/>
            <a:chOff x="3324312" y="2306613"/>
            <a:chExt cx="301835" cy="132475"/>
          </a:xfrm>
          <a:solidFill>
            <a:schemeClr val="tx1"/>
          </a:solidFill>
        </p:grpSpPr>
        <p:sp>
          <p:nvSpPr>
            <p:cNvPr id="199" name="Ellipse 198">
              <a:extLst>
                <a:ext uri="{FF2B5EF4-FFF2-40B4-BE49-F238E27FC236}">
                  <a16:creationId xmlns:a16="http://schemas.microsoft.com/office/drawing/2014/main" id="{12B65471-AAC6-490E-8881-CCD291EDF57D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" name="Ellipse 199">
              <a:extLst>
                <a:ext uri="{FF2B5EF4-FFF2-40B4-BE49-F238E27FC236}">
                  <a16:creationId xmlns:a16="http://schemas.microsoft.com/office/drawing/2014/main" id="{306FA70E-4D1F-47B5-A744-6B7194541867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1" name="Groupe 200">
            <a:extLst>
              <a:ext uri="{FF2B5EF4-FFF2-40B4-BE49-F238E27FC236}">
                <a16:creationId xmlns:a16="http://schemas.microsoft.com/office/drawing/2014/main" id="{3A425980-8581-43C5-B0DC-DC407041EA8E}"/>
              </a:ext>
            </a:extLst>
          </p:cNvPr>
          <p:cNvGrpSpPr/>
          <p:nvPr/>
        </p:nvGrpSpPr>
        <p:grpSpPr>
          <a:xfrm>
            <a:off x="5388566" y="1210993"/>
            <a:ext cx="396000" cy="180000"/>
            <a:chOff x="3324312" y="2306613"/>
            <a:chExt cx="301835" cy="132475"/>
          </a:xfrm>
          <a:solidFill>
            <a:schemeClr val="tx1"/>
          </a:solidFill>
        </p:grpSpPr>
        <p:sp>
          <p:nvSpPr>
            <p:cNvPr id="202" name="Ellipse 201">
              <a:extLst>
                <a:ext uri="{FF2B5EF4-FFF2-40B4-BE49-F238E27FC236}">
                  <a16:creationId xmlns:a16="http://schemas.microsoft.com/office/drawing/2014/main" id="{2236FE4B-BE9A-43CD-B155-BEFDDF8E9627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" name="Ellipse 202">
              <a:extLst>
                <a:ext uri="{FF2B5EF4-FFF2-40B4-BE49-F238E27FC236}">
                  <a16:creationId xmlns:a16="http://schemas.microsoft.com/office/drawing/2014/main" id="{FD0B55D9-556B-4103-A15A-174415F4B1ED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4" name="Groupe 203">
            <a:extLst>
              <a:ext uri="{FF2B5EF4-FFF2-40B4-BE49-F238E27FC236}">
                <a16:creationId xmlns:a16="http://schemas.microsoft.com/office/drawing/2014/main" id="{F84E7D0E-3813-4D07-BBB0-02BA4E63D337}"/>
              </a:ext>
            </a:extLst>
          </p:cNvPr>
          <p:cNvGrpSpPr/>
          <p:nvPr/>
        </p:nvGrpSpPr>
        <p:grpSpPr>
          <a:xfrm>
            <a:off x="1628842" y="1227681"/>
            <a:ext cx="396000" cy="180000"/>
            <a:chOff x="3324312" y="2306613"/>
            <a:chExt cx="301835" cy="132475"/>
          </a:xfrm>
          <a:solidFill>
            <a:schemeClr val="tx1"/>
          </a:solidFill>
        </p:grpSpPr>
        <p:sp>
          <p:nvSpPr>
            <p:cNvPr id="205" name="Ellipse 204">
              <a:extLst>
                <a:ext uri="{FF2B5EF4-FFF2-40B4-BE49-F238E27FC236}">
                  <a16:creationId xmlns:a16="http://schemas.microsoft.com/office/drawing/2014/main" id="{03B6656B-962E-4D79-BA1E-2260C3970588}"/>
                </a:ext>
              </a:extLst>
            </p:cNvPr>
            <p:cNvSpPr/>
            <p:nvPr/>
          </p:nvSpPr>
          <p:spPr>
            <a:xfrm>
              <a:off x="3324312" y="23066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6" name="Ellipse 205">
              <a:extLst>
                <a:ext uri="{FF2B5EF4-FFF2-40B4-BE49-F238E27FC236}">
                  <a16:creationId xmlns:a16="http://schemas.microsoft.com/office/drawing/2014/main" id="{BE6E4DDC-ECDB-446E-AA7B-A472AD54B5BF}"/>
                </a:ext>
              </a:extLst>
            </p:cNvPr>
            <p:cNvSpPr/>
            <p:nvPr/>
          </p:nvSpPr>
          <p:spPr>
            <a:xfrm>
              <a:off x="3491702" y="2309113"/>
              <a:ext cx="134445" cy="12997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7131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500"/>
                            </p:stCondLst>
                            <p:childTnLst>
                              <p:par>
                                <p:cTn id="1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0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000"/>
                            </p:stCondLst>
                            <p:childTnLst>
                              <p:par>
                                <p:cTn id="2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500"/>
                            </p:stCondLst>
                            <p:childTnLst>
                              <p:par>
                                <p:cTn id="2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500"/>
                            </p:stCondLst>
                            <p:childTnLst>
                              <p:par>
                                <p:cTn id="2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0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500"/>
                            </p:stCondLst>
                            <p:childTnLst>
                              <p:par>
                                <p:cTn id="2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000"/>
                            </p:stCondLst>
                            <p:childTnLst>
                              <p:par>
                                <p:cTn id="2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5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3" grpId="0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8" grpId="0"/>
      <p:bldP spid="59" grpId="0"/>
      <p:bldP spid="60" grpId="0"/>
      <p:bldP spid="61" grpId="0"/>
      <p:bldP spid="62" grpId="0" animBg="1"/>
      <p:bldP spid="68" grpId="0"/>
      <p:bldP spid="74" grpId="0"/>
      <p:bldP spid="7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834" y="86916"/>
            <a:ext cx="1176727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principe de stabilité : </a:t>
            </a:r>
          </a:p>
          <a:p>
            <a:r>
              <a:rPr lang="fr-FR" sz="2800" dirty="0">
                <a:ea typeface="Meiryo" panose="020B0604030504040204" pitchFamily="34" charset="-128"/>
                <a:cs typeface="Meiryo" panose="020B0604030504040204" pitchFamily="34" charset="-128"/>
              </a:rPr>
              <a:t>A l’état fondamentale, un atome se trouve dans son état énergique le plus stable (l’énergie la plus basse).</a:t>
            </a:r>
            <a:r>
              <a:rPr lang="fr-FR" sz="2800" dirty="0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</a:p>
          <a:p>
            <a:r>
              <a:rPr lang="fr-FR" sz="2800" dirty="0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Remplissage :</a:t>
            </a:r>
            <a:endParaRPr lang="fr-FR" sz="2800" dirty="0"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r>
              <a:rPr lang="fr-FR" sz="2800" dirty="0">
                <a:ea typeface="Meiryo" panose="020B0604030504040204" pitchFamily="34" charset="-128"/>
                <a:cs typeface="Meiryo" panose="020B0604030504040204" pitchFamily="34" charset="-128"/>
              </a:rPr>
              <a:t>Les électrons commence par saturer les niveau les plus faible en énergie, Le remplissage des niveau obéit a la règle de  </a:t>
            </a:r>
            <a:r>
              <a:rPr lang="fr-FR" sz="2800" i="1" dirty="0" err="1">
                <a:solidFill>
                  <a:srgbClr val="FF0000"/>
                </a:solidFill>
                <a:latin typeface="Georgia" panose="02040502050405020303" pitchFamily="18" charset="0"/>
                <a:ea typeface="Meiryo" panose="020B0604030504040204" pitchFamily="34" charset="-128"/>
                <a:cs typeface="Arial" panose="020B0604020202020204" pitchFamily="34" charset="0"/>
              </a:rPr>
              <a:t>n+l</a:t>
            </a:r>
            <a:r>
              <a:rPr lang="fr-FR" sz="2800" i="1" dirty="0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  </a:t>
            </a:r>
            <a:r>
              <a:rPr lang="fr-FR" sz="2800" dirty="0">
                <a:ea typeface="Meiryo" panose="020B0604030504040204" pitchFamily="34" charset="-128"/>
                <a:cs typeface="Meiryo" panose="020B0604030504040204" pitchFamily="34" charset="-128"/>
              </a:rPr>
              <a:t>minimal,</a:t>
            </a:r>
          </a:p>
          <a:p>
            <a:r>
              <a:rPr lang="fr-FR" sz="2800" dirty="0" err="1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Exp</a:t>
            </a:r>
            <a:r>
              <a:rPr lang="fr-FR" sz="2800" dirty="0">
                <a:solidFill>
                  <a:srgbClr val="FF0000"/>
                </a:solidFill>
                <a:ea typeface="Meiryo" panose="020B0604030504040204" pitchFamily="34" charset="-128"/>
                <a:cs typeface="Meiryo" panose="020B0604030504040204" pitchFamily="34" charset="-128"/>
              </a:rPr>
              <a:t>: </a:t>
            </a:r>
            <a:r>
              <a:rPr lang="fr-FR" sz="2800" dirty="0">
                <a:ea typeface="Meiryo" panose="020B0604030504040204" pitchFamily="34" charset="-128"/>
                <a:cs typeface="Meiryo" panose="020B0604030504040204" pitchFamily="34" charset="-128"/>
              </a:rPr>
              <a:t>entre le sous couche 4s et 3d ? Qui se rempli en premier ?</a:t>
            </a:r>
          </a:p>
          <a:p>
            <a:r>
              <a:rPr lang="fr-FR" sz="2800" i="1" dirty="0">
                <a:latin typeface="Georgia" panose="02040502050405020303" pitchFamily="18" charset="0"/>
                <a:ea typeface="Meiryo" panose="020B0604030504040204" pitchFamily="34" charset="-128"/>
                <a:cs typeface="Meiryo" panose="020B0604030504040204" pitchFamily="34" charset="-128"/>
              </a:rPr>
              <a:t>4s: n=4 </a:t>
            </a:r>
            <a:r>
              <a:rPr lang="fr-FR" sz="2800" dirty="0">
                <a:ea typeface="Meiryo" panose="020B0604030504040204" pitchFamily="34" charset="-128"/>
                <a:cs typeface="Arial" panose="020B0604020202020204" pitchFamily="34" charset="0"/>
              </a:rPr>
              <a:t>et</a:t>
            </a:r>
            <a:r>
              <a:rPr lang="fr-FR" sz="2800" i="1" dirty="0">
                <a:latin typeface="Georgia" panose="02040502050405020303" pitchFamily="18" charset="0"/>
                <a:ea typeface="Meiryo" panose="020B0604030504040204" pitchFamily="34" charset="-128"/>
                <a:cs typeface="Meiryo" panose="020B0604030504040204" pitchFamily="34" charset="-128"/>
              </a:rPr>
              <a:t> l=0    </a:t>
            </a:r>
            <a:r>
              <a:rPr lang="fr-FR" sz="2800" dirty="0">
                <a:ea typeface="Meiryo" panose="020B0604030504040204" pitchFamily="34" charset="-128"/>
                <a:cs typeface="Meiryo" panose="020B0604030504040204" pitchFamily="34" charset="-128"/>
              </a:rPr>
              <a:t>donc</a:t>
            </a:r>
            <a:r>
              <a:rPr lang="fr-FR" sz="2800" i="1" dirty="0"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fr-FR" sz="2800" i="1" dirty="0">
                <a:latin typeface="Georgia" panose="02040502050405020303" pitchFamily="18" charset="0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fr-FR" sz="2800" i="1" dirty="0" err="1">
                <a:latin typeface="Georgia" panose="02040502050405020303" pitchFamily="18" charset="0"/>
                <a:ea typeface="Meiryo" panose="020B0604030504040204" pitchFamily="34" charset="-128"/>
                <a:cs typeface="Meiryo" panose="020B0604030504040204" pitchFamily="34" charset="-128"/>
              </a:rPr>
              <a:t>n+l</a:t>
            </a:r>
            <a:r>
              <a:rPr lang="fr-FR" sz="2800" i="1" dirty="0">
                <a:latin typeface="Georgia" panose="02040502050405020303" pitchFamily="18" charset="0"/>
                <a:ea typeface="Meiryo" panose="020B0604030504040204" pitchFamily="34" charset="-128"/>
                <a:cs typeface="Meiryo" panose="020B0604030504040204" pitchFamily="34" charset="-128"/>
              </a:rPr>
              <a:t> =4</a:t>
            </a:r>
          </a:p>
          <a:p>
            <a:r>
              <a:rPr lang="fr-FR" sz="2800" i="1" dirty="0">
                <a:latin typeface="Georgia" panose="02040502050405020303" pitchFamily="18" charset="0"/>
                <a:ea typeface="Meiryo" panose="020B0604030504040204" pitchFamily="34" charset="-128"/>
                <a:cs typeface="Meiryo" panose="020B0604030504040204" pitchFamily="34" charset="-128"/>
              </a:rPr>
              <a:t>3d: n=3 </a:t>
            </a:r>
            <a:r>
              <a:rPr lang="fr-FR" sz="2800" dirty="0">
                <a:ea typeface="Meiryo" panose="020B0604030504040204" pitchFamily="34" charset="-128"/>
                <a:cs typeface="Meiryo" panose="020B0604030504040204" pitchFamily="34" charset="-128"/>
              </a:rPr>
              <a:t>et</a:t>
            </a:r>
            <a:r>
              <a:rPr lang="fr-FR" sz="2800" i="1" dirty="0">
                <a:latin typeface="Georgia" panose="02040502050405020303" pitchFamily="18" charset="0"/>
                <a:ea typeface="Meiryo" panose="020B0604030504040204" pitchFamily="34" charset="-128"/>
                <a:cs typeface="Meiryo" panose="020B0604030504040204" pitchFamily="34" charset="-128"/>
              </a:rPr>
              <a:t> l=2   </a:t>
            </a:r>
            <a:r>
              <a:rPr lang="fr-FR" sz="2800" dirty="0">
                <a:ea typeface="Meiryo" panose="020B0604030504040204" pitchFamily="34" charset="-128"/>
                <a:cs typeface="Meiryo" panose="020B0604030504040204" pitchFamily="34" charset="-128"/>
              </a:rPr>
              <a:t>donc</a:t>
            </a:r>
            <a:r>
              <a:rPr lang="fr-FR" sz="2800" i="1" dirty="0">
                <a:latin typeface="Georgia" panose="02040502050405020303" pitchFamily="18" charset="0"/>
                <a:ea typeface="Meiryo" panose="020B0604030504040204" pitchFamily="34" charset="-128"/>
                <a:cs typeface="Meiryo" panose="020B0604030504040204" pitchFamily="34" charset="-128"/>
              </a:rPr>
              <a:t>   </a:t>
            </a:r>
            <a:r>
              <a:rPr lang="fr-FR" sz="2800" i="1" dirty="0" err="1">
                <a:latin typeface="Georgia" panose="02040502050405020303" pitchFamily="18" charset="0"/>
                <a:ea typeface="Meiryo" panose="020B0604030504040204" pitchFamily="34" charset="-128"/>
                <a:cs typeface="Meiryo" panose="020B0604030504040204" pitchFamily="34" charset="-128"/>
              </a:rPr>
              <a:t>n+l</a:t>
            </a:r>
            <a:r>
              <a:rPr lang="fr-FR" sz="2800" i="1" dirty="0">
                <a:latin typeface="Georgia" panose="02040502050405020303" pitchFamily="18" charset="0"/>
                <a:ea typeface="Meiryo" panose="020B0604030504040204" pitchFamily="34" charset="-128"/>
                <a:cs typeface="Meiryo" panose="020B0604030504040204" pitchFamily="34" charset="-128"/>
              </a:rPr>
              <a:t> = 5</a:t>
            </a:r>
          </a:p>
          <a:p>
            <a:endParaRPr lang="fr-FR" sz="2800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fr-FR" sz="2800" dirty="0">
                <a:solidFill>
                  <a:srgbClr val="FF0000"/>
                </a:solidFill>
              </a:rPr>
              <a:t>Règle de Klechkowski</a:t>
            </a:r>
          </a:p>
          <a:p>
            <a:r>
              <a:rPr lang="fr-FR" sz="2800" dirty="0"/>
              <a:t>C’est une méthode qui nous permet de retrouver l’ordre de remplissage des couches électroniques d’un élément chimique. (</a:t>
            </a:r>
            <a:r>
              <a:rPr lang="fr-FR" sz="2800" dirty="0">
                <a:solidFill>
                  <a:srgbClr val="FF0000"/>
                </a:solidFill>
              </a:rPr>
              <a:t>Structure électronique des atomes ou configuration électronique).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095292860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168" y="-1766"/>
            <a:ext cx="121728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Structure électronique des atomes </a:t>
            </a:r>
            <a:r>
              <a:rPr lang="fr-FR" sz="2400" dirty="0"/>
              <a:t>: chaque élément a sa propre structure électronique </a:t>
            </a:r>
          </a:p>
          <a:p>
            <a:pPr algn="ctr"/>
            <a:r>
              <a:rPr lang="fr-FR" sz="2400" dirty="0"/>
              <a:t>(ça dépend du nombre atomique Z).</a:t>
            </a:r>
          </a:p>
          <a:p>
            <a:r>
              <a:rPr lang="fr-FR" sz="2400" dirty="0">
                <a:solidFill>
                  <a:srgbClr val="FF0000"/>
                </a:solidFill>
              </a:rPr>
              <a:t>Configuration électronique ou Répartition électronique: </a:t>
            </a:r>
            <a:r>
              <a:rPr lang="fr-FR" sz="2400" dirty="0"/>
              <a:t>la disposition des électrons autour</a:t>
            </a:r>
          </a:p>
          <a:p>
            <a:pPr algn="ctr"/>
            <a:r>
              <a:rPr lang="fr-FR" sz="2400" dirty="0"/>
              <a:t> du noyau, dépend exclusivement de l’énergie de chaque orbitale atomique.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11592160" y="2070880"/>
            <a:ext cx="0" cy="4375991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1121644" y="1645852"/>
            <a:ext cx="981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latin typeface="Georgia" panose="02040502050405020303" pitchFamily="18" charset="0"/>
              </a:rPr>
              <a:t>E= f </a:t>
            </a:r>
            <a:r>
              <a:rPr lang="fr-FR" dirty="0">
                <a:latin typeface="Georgia" panose="02040502050405020303" pitchFamily="18" charset="0"/>
              </a:rPr>
              <a:t>(</a:t>
            </a:r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n</a:t>
            </a:r>
            <a:r>
              <a:rPr lang="fr-FR" dirty="0">
                <a:latin typeface="Georgia" panose="02040502050405020303" pitchFamily="18" charset="0"/>
              </a:rPr>
              <a:t>)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0684168" y="6442166"/>
            <a:ext cx="704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latin typeface="Georgia" panose="02040502050405020303" pitchFamily="18" charset="0"/>
              </a:rPr>
              <a:t>E </a:t>
            </a:r>
            <a:r>
              <a:rPr lang="fr-FR" dirty="0">
                <a:latin typeface="Georgia" panose="02040502050405020303" pitchFamily="18" charset="0"/>
              </a:rPr>
              <a:t>(eV)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1783777" y="6461486"/>
            <a:ext cx="273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073752" y="2289536"/>
            <a:ext cx="277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Georgia" panose="02040502050405020303" pitchFamily="18" charset="0"/>
              </a:rPr>
              <a:t>0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1722717" y="2289536"/>
            <a:ext cx="29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∞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10784323" y="6046640"/>
            <a:ext cx="1251309" cy="395526"/>
            <a:chOff x="10517623" y="6046640"/>
            <a:chExt cx="1251309" cy="395526"/>
          </a:xfrm>
        </p:grpSpPr>
        <p:cxnSp>
          <p:nvCxnSpPr>
            <p:cNvPr id="30" name="Connecteur droit 29"/>
            <p:cNvCxnSpPr/>
            <p:nvPr/>
          </p:nvCxnSpPr>
          <p:spPr>
            <a:xfrm>
              <a:off x="11187187" y="6257500"/>
              <a:ext cx="275123" cy="0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10517623" y="6072834"/>
              <a:ext cx="5655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-13,6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1526967" y="6046640"/>
              <a:ext cx="2419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Georgia" panose="02040502050405020303" pitchFamily="18" charset="0"/>
                </a:rPr>
                <a:t>1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Connecteur droit 32"/>
            <p:cNvCxnSpPr/>
            <p:nvPr/>
          </p:nvCxnSpPr>
          <p:spPr>
            <a:xfrm>
              <a:off x="11194986" y="6258886"/>
              <a:ext cx="275123" cy="0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e 12"/>
          <p:cNvGrpSpPr/>
          <p:nvPr/>
        </p:nvGrpSpPr>
        <p:grpSpPr>
          <a:xfrm>
            <a:off x="10927292" y="4870220"/>
            <a:ext cx="1117738" cy="369332"/>
            <a:chOff x="10483462" y="5044616"/>
            <a:chExt cx="1312160" cy="369332"/>
          </a:xfrm>
        </p:grpSpPr>
        <p:cxnSp>
          <p:nvCxnSpPr>
            <p:cNvPr id="27" name="Connecteur droit 26"/>
            <p:cNvCxnSpPr/>
            <p:nvPr/>
          </p:nvCxnSpPr>
          <p:spPr>
            <a:xfrm>
              <a:off x="11102877" y="5234044"/>
              <a:ext cx="322978" cy="0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10483462" y="5044616"/>
              <a:ext cx="5469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-3,4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482716" y="5044616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0000"/>
                  </a:solidFill>
                  <a:latin typeface="Georgia" panose="02040502050405020303" pitchFamily="18" charset="0"/>
                </a:rPr>
                <a:t>2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10833904" y="3157735"/>
            <a:ext cx="1192049" cy="374632"/>
            <a:chOff x="10567204" y="3840314"/>
            <a:chExt cx="1192049" cy="374632"/>
          </a:xfrm>
        </p:grpSpPr>
        <p:cxnSp>
          <p:nvCxnSpPr>
            <p:cNvPr id="24" name="Connecteur droit 23"/>
            <p:cNvCxnSpPr/>
            <p:nvPr/>
          </p:nvCxnSpPr>
          <p:spPr>
            <a:xfrm>
              <a:off x="11178960" y="4055098"/>
              <a:ext cx="275123" cy="0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10567204" y="3840314"/>
              <a:ext cx="5655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-0,85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491343" y="3845614"/>
              <a:ext cx="2679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Georgia" panose="02040502050405020303" pitchFamily="18" charset="0"/>
                </a:rPr>
                <a:t>4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5" name="Connecteur droit 14"/>
          <p:cNvCxnSpPr/>
          <p:nvPr/>
        </p:nvCxnSpPr>
        <p:spPr>
          <a:xfrm>
            <a:off x="11453887" y="2485034"/>
            <a:ext cx="275123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6" name="Groupe 15"/>
          <p:cNvGrpSpPr/>
          <p:nvPr/>
        </p:nvGrpSpPr>
        <p:grpSpPr>
          <a:xfrm>
            <a:off x="10838084" y="3938453"/>
            <a:ext cx="1191368" cy="401458"/>
            <a:chOff x="10571384" y="4762701"/>
            <a:chExt cx="1191368" cy="401458"/>
          </a:xfrm>
        </p:grpSpPr>
        <p:sp>
          <p:nvSpPr>
            <p:cNvPr id="21" name="Rectangle 20"/>
            <p:cNvSpPr/>
            <p:nvPr/>
          </p:nvSpPr>
          <p:spPr>
            <a:xfrm>
              <a:off x="10571384" y="4794827"/>
              <a:ext cx="5655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-1,51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497573" y="4762701"/>
              <a:ext cx="2651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Georgia" panose="02040502050405020303" pitchFamily="18" charset="0"/>
                </a:rPr>
                <a:t>3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11187186" y="4981703"/>
              <a:ext cx="275123" cy="0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e 16"/>
          <p:cNvGrpSpPr/>
          <p:nvPr/>
        </p:nvGrpSpPr>
        <p:grpSpPr>
          <a:xfrm>
            <a:off x="10838084" y="2796248"/>
            <a:ext cx="1212709" cy="401724"/>
            <a:chOff x="10571384" y="2796248"/>
            <a:chExt cx="1212709" cy="401724"/>
          </a:xfrm>
        </p:grpSpPr>
        <p:cxnSp>
          <p:nvCxnSpPr>
            <p:cNvPr id="18" name="Connecteur droit 17"/>
            <p:cNvCxnSpPr/>
            <p:nvPr/>
          </p:nvCxnSpPr>
          <p:spPr>
            <a:xfrm>
              <a:off x="11187187" y="3013306"/>
              <a:ext cx="275123" cy="0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0571384" y="2828640"/>
              <a:ext cx="6639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-0,54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477599" y="2796248"/>
              <a:ext cx="3064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Georgia" panose="02040502050405020303" pitchFamily="18" charset="0"/>
                </a:rPr>
                <a:t>5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6" name="Connecteur droit avec flèche 35"/>
          <p:cNvCxnSpPr/>
          <p:nvPr/>
        </p:nvCxnSpPr>
        <p:spPr>
          <a:xfrm flipV="1">
            <a:off x="919629" y="1906356"/>
            <a:ext cx="0" cy="4536000"/>
          </a:xfrm>
          <a:prstGeom prst="straightConnector1">
            <a:avLst/>
          </a:prstGeom>
          <a:ln w="28575">
            <a:prstDash val="solid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95547" y="1538092"/>
            <a:ext cx="1221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latin typeface="Georgia" panose="02040502050405020303" pitchFamily="18" charset="0"/>
              </a:rPr>
              <a:t>E= f </a:t>
            </a:r>
            <a:r>
              <a:rPr lang="fr-FR" dirty="0">
                <a:latin typeface="Georgia" panose="02040502050405020303" pitchFamily="18" charset="0"/>
              </a:rPr>
              <a:t>(</a:t>
            </a:r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n , l</a:t>
            </a:r>
            <a:r>
              <a:rPr lang="fr-FR" dirty="0">
                <a:latin typeface="Georgia" panose="02040502050405020303" pitchFamily="18" charset="0"/>
              </a:rPr>
              <a:t>)</a:t>
            </a:r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4459464" y="2291535"/>
            <a:ext cx="5096421" cy="2600703"/>
            <a:chOff x="4837255" y="2958523"/>
            <a:chExt cx="5096421" cy="2600703"/>
          </a:xfrm>
        </p:grpSpPr>
        <p:sp>
          <p:nvSpPr>
            <p:cNvPr id="78" name="Rectangle 77"/>
            <p:cNvSpPr/>
            <p:nvPr/>
          </p:nvSpPr>
          <p:spPr>
            <a:xfrm>
              <a:off x="5625471" y="3080833"/>
              <a:ext cx="4308205" cy="2369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2400" dirty="0">
                  <a:solidFill>
                    <a:prstClr val="black"/>
                  </a:solidFill>
                  <a:ea typeface="Meiryo" panose="020B0604030504040204" pitchFamily="34" charset="-128"/>
                  <a:cs typeface="Meiryo" panose="020B0604030504040204" pitchFamily="34" charset="-128"/>
                </a:rPr>
                <a:t>la règle de  </a:t>
              </a:r>
              <a:r>
                <a:rPr lang="fr-FR" sz="2400" i="1" dirty="0" err="1">
                  <a:solidFill>
                    <a:srgbClr val="FF0000"/>
                  </a:solidFill>
                  <a:latin typeface="Georgia" panose="02040502050405020303" pitchFamily="18" charset="0"/>
                  <a:ea typeface="Meiryo" panose="020B0604030504040204" pitchFamily="34" charset="-128"/>
                  <a:cs typeface="Arial" panose="020B0604020202020204" pitchFamily="34" charset="0"/>
                </a:rPr>
                <a:t>n+l</a:t>
              </a:r>
              <a:r>
                <a:rPr lang="fr-FR" sz="2400" i="1" dirty="0">
                  <a:solidFill>
                    <a:srgbClr val="FF0000"/>
                  </a:solidFill>
                  <a:ea typeface="Meiryo" panose="020B0604030504040204" pitchFamily="34" charset="-128"/>
                  <a:cs typeface="Meiryo" panose="020B0604030504040204" pitchFamily="34" charset="-128"/>
                </a:rPr>
                <a:t>  </a:t>
              </a:r>
              <a:r>
                <a:rPr lang="fr-FR" sz="2400" dirty="0">
                  <a:solidFill>
                    <a:prstClr val="black"/>
                  </a:solidFill>
                  <a:ea typeface="Meiryo" panose="020B0604030504040204" pitchFamily="34" charset="-128"/>
                  <a:cs typeface="Meiryo" panose="020B0604030504040204" pitchFamily="34" charset="-128"/>
                </a:rPr>
                <a:t>minimal</a:t>
              </a:r>
            </a:p>
            <a:p>
              <a:pPr lvl="0" algn="ctr"/>
              <a:endParaRPr lang="fr-FR" sz="1200" dirty="0">
                <a:solidFill>
                  <a:prstClr val="black"/>
                </a:solidFill>
                <a:ea typeface="Meiryo" panose="020B0604030504040204" pitchFamily="34" charset="-128"/>
                <a:cs typeface="Meiryo" panose="020B0604030504040204" pitchFamily="34" charset="-128"/>
              </a:endParaRPr>
            </a:p>
            <a:p>
              <a:pPr lvl="0" algn="ctr"/>
              <a:r>
                <a:rPr lang="fr-FR" sz="2400" dirty="0" err="1">
                  <a:solidFill>
                    <a:prstClr val="black"/>
                  </a:solidFill>
                  <a:ea typeface="Meiryo" panose="020B0604030504040204" pitchFamily="34" charset="-128"/>
                  <a:cs typeface="Meiryo" panose="020B0604030504040204" pitchFamily="34" charset="-128"/>
                </a:rPr>
                <a:t>Exp</a:t>
              </a:r>
              <a:r>
                <a:rPr lang="fr-FR" sz="2400" dirty="0">
                  <a:solidFill>
                    <a:prstClr val="black"/>
                  </a:solidFill>
                  <a:ea typeface="Meiryo" panose="020B0604030504040204" pitchFamily="34" charset="-128"/>
                  <a:cs typeface="Meiryo" panose="020B0604030504040204" pitchFamily="34" charset="-128"/>
                </a:rPr>
                <a:t> : entre le sous couche </a:t>
              </a:r>
              <a:r>
                <a:rPr lang="fr-FR" sz="2400" dirty="0">
                  <a:solidFill>
                    <a:srgbClr val="FF0000"/>
                  </a:solidFill>
                  <a:ea typeface="Meiryo" panose="020B0604030504040204" pitchFamily="34" charset="-128"/>
                  <a:cs typeface="Meiryo" panose="020B0604030504040204" pitchFamily="34" charset="-128"/>
                </a:rPr>
                <a:t>4s</a:t>
              </a:r>
              <a:r>
                <a:rPr lang="fr-FR" sz="2400" dirty="0">
                  <a:solidFill>
                    <a:prstClr val="black"/>
                  </a:solidFill>
                  <a:ea typeface="Meiryo" panose="020B0604030504040204" pitchFamily="34" charset="-128"/>
                  <a:cs typeface="Meiryo" panose="020B0604030504040204" pitchFamily="34" charset="-128"/>
                </a:rPr>
                <a:t> et </a:t>
              </a:r>
              <a:r>
                <a:rPr lang="fr-FR" sz="2400" dirty="0">
                  <a:solidFill>
                    <a:srgbClr val="FF0000"/>
                  </a:solidFill>
                  <a:ea typeface="Meiryo" panose="020B0604030504040204" pitchFamily="34" charset="-128"/>
                  <a:cs typeface="Meiryo" panose="020B0604030504040204" pitchFamily="34" charset="-128"/>
                </a:rPr>
                <a:t>3d</a:t>
              </a:r>
              <a:r>
                <a:rPr lang="fr-FR" sz="2400" dirty="0">
                  <a:solidFill>
                    <a:prstClr val="black"/>
                  </a:solidFill>
                  <a:ea typeface="Meiryo" panose="020B0604030504040204" pitchFamily="34" charset="-128"/>
                  <a:cs typeface="Meiryo" panose="020B0604030504040204" pitchFamily="34" charset="-128"/>
                </a:rPr>
                <a:t> ? Qui se rempli en premier ?</a:t>
              </a:r>
            </a:p>
            <a:p>
              <a:pPr lvl="0" algn="ctr"/>
              <a:endParaRPr lang="fr-FR" sz="1200" dirty="0">
                <a:solidFill>
                  <a:prstClr val="black"/>
                </a:solidFill>
                <a:ea typeface="Meiryo" panose="020B0604030504040204" pitchFamily="34" charset="-128"/>
                <a:cs typeface="Meiryo" panose="020B0604030504040204" pitchFamily="34" charset="-128"/>
              </a:endParaRPr>
            </a:p>
            <a:p>
              <a:pPr lvl="0" algn="ctr"/>
              <a:r>
                <a:rPr lang="fr-FR" sz="2400" i="1" dirty="0">
                  <a:solidFill>
                    <a:prstClr val="black"/>
                  </a:solidFill>
                  <a:latin typeface="Georgia" panose="02040502050405020303" pitchFamily="18" charset="0"/>
                  <a:ea typeface="Meiryo" panose="020B0604030504040204" pitchFamily="34" charset="-128"/>
                  <a:cs typeface="Meiryo" panose="020B0604030504040204" pitchFamily="34" charset="-128"/>
                </a:rPr>
                <a:t>4s: n=4 </a:t>
              </a:r>
              <a:r>
                <a:rPr lang="fr-FR" sz="2400" dirty="0">
                  <a:solidFill>
                    <a:prstClr val="black"/>
                  </a:solidFill>
                  <a:ea typeface="Meiryo" panose="020B0604030504040204" pitchFamily="34" charset="-128"/>
                  <a:cs typeface="Arial" panose="020B0604020202020204" pitchFamily="34" charset="0"/>
                </a:rPr>
                <a:t>et</a:t>
              </a:r>
              <a:r>
                <a:rPr lang="fr-FR" sz="2400" i="1" dirty="0">
                  <a:solidFill>
                    <a:prstClr val="black"/>
                  </a:solidFill>
                  <a:latin typeface="Georgia" panose="02040502050405020303" pitchFamily="18" charset="0"/>
                  <a:ea typeface="Meiryo" panose="020B0604030504040204" pitchFamily="34" charset="-128"/>
                  <a:cs typeface="Meiryo" panose="020B0604030504040204" pitchFamily="34" charset="-128"/>
                </a:rPr>
                <a:t> l=0    </a:t>
              </a:r>
              <a:r>
                <a:rPr lang="fr-FR" sz="2400" dirty="0">
                  <a:solidFill>
                    <a:prstClr val="black"/>
                  </a:solidFill>
                  <a:ea typeface="Meiryo" panose="020B0604030504040204" pitchFamily="34" charset="-128"/>
                  <a:cs typeface="Meiryo" panose="020B0604030504040204" pitchFamily="34" charset="-128"/>
                </a:rPr>
                <a:t>donc</a:t>
              </a:r>
              <a:r>
                <a:rPr lang="fr-FR" sz="2400" i="1" dirty="0">
                  <a:solidFill>
                    <a:prstClr val="black"/>
                  </a:solidFill>
                  <a:ea typeface="Meiryo" panose="020B0604030504040204" pitchFamily="34" charset="-128"/>
                  <a:cs typeface="Meiryo" panose="020B0604030504040204" pitchFamily="34" charset="-128"/>
                </a:rPr>
                <a:t> </a:t>
              </a:r>
              <a:r>
                <a:rPr lang="fr-FR" sz="2400" i="1" dirty="0">
                  <a:solidFill>
                    <a:prstClr val="black"/>
                  </a:solidFill>
                  <a:latin typeface="Georgia" panose="02040502050405020303" pitchFamily="18" charset="0"/>
                  <a:ea typeface="Meiryo" panose="020B0604030504040204" pitchFamily="34" charset="-128"/>
                  <a:cs typeface="Meiryo" panose="020B0604030504040204" pitchFamily="34" charset="-128"/>
                </a:rPr>
                <a:t> </a:t>
              </a:r>
              <a:r>
                <a:rPr lang="fr-FR" sz="2400" i="1" dirty="0" err="1">
                  <a:solidFill>
                    <a:prstClr val="black"/>
                  </a:solidFill>
                  <a:latin typeface="Georgia" panose="02040502050405020303" pitchFamily="18" charset="0"/>
                  <a:ea typeface="Meiryo" panose="020B0604030504040204" pitchFamily="34" charset="-128"/>
                  <a:cs typeface="Meiryo" panose="020B0604030504040204" pitchFamily="34" charset="-128"/>
                </a:rPr>
                <a:t>n+l</a:t>
              </a:r>
              <a:r>
                <a:rPr lang="fr-FR" sz="2400" i="1" dirty="0">
                  <a:solidFill>
                    <a:prstClr val="black"/>
                  </a:solidFill>
                  <a:latin typeface="Georgia" panose="02040502050405020303" pitchFamily="18" charset="0"/>
                  <a:ea typeface="Meiryo" panose="020B0604030504040204" pitchFamily="34" charset="-128"/>
                  <a:cs typeface="Meiryo" panose="020B0604030504040204" pitchFamily="34" charset="-128"/>
                </a:rPr>
                <a:t> =4</a:t>
              </a:r>
            </a:p>
            <a:p>
              <a:pPr lvl="0" algn="ctr"/>
              <a:r>
                <a:rPr lang="fr-FR" sz="2400" i="1" dirty="0">
                  <a:solidFill>
                    <a:prstClr val="black"/>
                  </a:solidFill>
                  <a:latin typeface="Georgia" panose="02040502050405020303" pitchFamily="18" charset="0"/>
                  <a:ea typeface="Meiryo" panose="020B0604030504040204" pitchFamily="34" charset="-128"/>
                  <a:cs typeface="Meiryo" panose="020B0604030504040204" pitchFamily="34" charset="-128"/>
                </a:rPr>
                <a:t>3d: n=3 </a:t>
              </a:r>
              <a:r>
                <a:rPr lang="fr-FR" sz="2400" dirty="0">
                  <a:solidFill>
                    <a:prstClr val="black"/>
                  </a:solidFill>
                  <a:ea typeface="Meiryo" panose="020B0604030504040204" pitchFamily="34" charset="-128"/>
                  <a:cs typeface="Meiryo" panose="020B0604030504040204" pitchFamily="34" charset="-128"/>
                </a:rPr>
                <a:t>et</a:t>
              </a:r>
              <a:r>
                <a:rPr lang="fr-FR" sz="2400" i="1" dirty="0">
                  <a:solidFill>
                    <a:prstClr val="black"/>
                  </a:solidFill>
                  <a:latin typeface="Georgia" panose="02040502050405020303" pitchFamily="18" charset="0"/>
                  <a:ea typeface="Meiryo" panose="020B0604030504040204" pitchFamily="34" charset="-128"/>
                  <a:cs typeface="Meiryo" panose="020B0604030504040204" pitchFamily="34" charset="-128"/>
                </a:rPr>
                <a:t> </a:t>
              </a:r>
              <a:r>
                <a:rPr lang="fr-FR" sz="2400" i="1">
                  <a:solidFill>
                    <a:prstClr val="black"/>
                  </a:solidFill>
                  <a:latin typeface="Georgia" panose="02040502050405020303" pitchFamily="18" charset="0"/>
                  <a:ea typeface="Meiryo" panose="020B0604030504040204" pitchFamily="34" charset="-128"/>
                  <a:cs typeface="Meiryo" panose="020B0604030504040204" pitchFamily="34" charset="-128"/>
                </a:rPr>
                <a:t>l=2   </a:t>
              </a:r>
              <a:r>
                <a:rPr lang="fr-FR" sz="2400" dirty="0">
                  <a:solidFill>
                    <a:prstClr val="black"/>
                  </a:solidFill>
                  <a:ea typeface="Meiryo" panose="020B0604030504040204" pitchFamily="34" charset="-128"/>
                  <a:cs typeface="Meiryo" panose="020B0604030504040204" pitchFamily="34" charset="-128"/>
                </a:rPr>
                <a:t>donc</a:t>
              </a:r>
              <a:r>
                <a:rPr lang="fr-FR" sz="2400" i="1" dirty="0">
                  <a:solidFill>
                    <a:prstClr val="black"/>
                  </a:solidFill>
                  <a:latin typeface="Georgia" panose="02040502050405020303" pitchFamily="18" charset="0"/>
                  <a:ea typeface="Meiryo" panose="020B0604030504040204" pitchFamily="34" charset="-128"/>
                  <a:cs typeface="Meiryo" panose="020B0604030504040204" pitchFamily="34" charset="-128"/>
                </a:rPr>
                <a:t>   </a:t>
              </a:r>
              <a:r>
                <a:rPr lang="fr-FR" sz="2400" i="1" dirty="0" err="1">
                  <a:solidFill>
                    <a:prstClr val="black"/>
                  </a:solidFill>
                  <a:latin typeface="Georgia" panose="02040502050405020303" pitchFamily="18" charset="0"/>
                  <a:ea typeface="Meiryo" panose="020B0604030504040204" pitchFamily="34" charset="-128"/>
                  <a:cs typeface="Meiryo" panose="020B0604030504040204" pitchFamily="34" charset="-128"/>
                </a:rPr>
                <a:t>n+l</a:t>
              </a:r>
              <a:r>
                <a:rPr lang="fr-FR" sz="2400" i="1" dirty="0">
                  <a:solidFill>
                    <a:prstClr val="black"/>
                  </a:solidFill>
                  <a:latin typeface="Georgia" panose="02040502050405020303" pitchFamily="18" charset="0"/>
                  <a:ea typeface="Meiryo" panose="020B0604030504040204" pitchFamily="34" charset="-128"/>
                  <a:cs typeface="Meiryo" panose="020B0604030504040204" pitchFamily="34" charset="-128"/>
                </a:rPr>
                <a:t> = 5</a:t>
              </a:r>
            </a:p>
          </p:txBody>
        </p:sp>
        <p:sp>
          <p:nvSpPr>
            <p:cNvPr id="82" name="Rectangle avec flèche vers la gauche 81"/>
            <p:cNvSpPr/>
            <p:nvPr/>
          </p:nvSpPr>
          <p:spPr>
            <a:xfrm>
              <a:off x="4837255" y="2958523"/>
              <a:ext cx="5096421" cy="2600703"/>
            </a:xfrm>
            <a:prstGeom prst="leftArrowCallout">
              <a:avLst>
                <a:gd name="adj1" fmla="val 25000"/>
                <a:gd name="adj2" fmla="val 20450"/>
                <a:gd name="adj3" fmla="val 17650"/>
                <a:gd name="adj4" fmla="val 84888"/>
              </a:avLst>
            </a:prstGeom>
            <a:noFill/>
            <a:ln w="38100">
              <a:solidFill>
                <a:srgbClr val="FF0000"/>
              </a:solidFill>
              <a:prstDash val="sysDash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4462589" y="5847500"/>
            <a:ext cx="56464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s    </a:t>
            </a:r>
            <a:r>
              <a:rPr lang="fr-FR" sz="2800" dirty="0" err="1"/>
              <a:t>sp</a:t>
            </a:r>
            <a:r>
              <a:rPr lang="fr-FR" sz="2800" dirty="0"/>
              <a:t>   </a:t>
            </a:r>
            <a:r>
              <a:rPr lang="fr-FR" sz="2800" dirty="0" err="1"/>
              <a:t>sp</a:t>
            </a:r>
            <a:r>
              <a:rPr lang="fr-FR" sz="2800" dirty="0"/>
              <a:t>    sdp    </a:t>
            </a:r>
            <a:r>
              <a:rPr lang="fr-FR" sz="2800" dirty="0" err="1"/>
              <a:t>sdp</a:t>
            </a:r>
            <a:r>
              <a:rPr lang="fr-FR" sz="2800" dirty="0"/>
              <a:t>      sfdp     </a:t>
            </a:r>
            <a:r>
              <a:rPr lang="fr-FR" sz="2800" dirty="0" err="1"/>
              <a:t>sfdp</a:t>
            </a:r>
            <a:r>
              <a:rPr lang="fr-FR" sz="2800" dirty="0"/>
              <a:t> 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540F57D-BD40-4ABD-B9DA-C0C65CA8244A}"/>
              </a:ext>
            </a:extLst>
          </p:cNvPr>
          <p:cNvSpPr/>
          <p:nvPr/>
        </p:nvSpPr>
        <p:spPr>
          <a:xfrm>
            <a:off x="2005230" y="5793576"/>
            <a:ext cx="450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Georgia" panose="02040502050405020303" pitchFamily="18" charset="0"/>
              </a:rPr>
              <a:t>1s</a:t>
            </a:r>
            <a:endParaRPr lang="fr-FR" sz="2400" dirty="0">
              <a:solidFill>
                <a:srgbClr val="0070C0"/>
              </a:solidFill>
            </a:endParaRPr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16B11760-8014-49C1-B8A1-711E989B8235}"/>
              </a:ext>
            </a:extLst>
          </p:cNvPr>
          <p:cNvCxnSpPr/>
          <p:nvPr/>
        </p:nvCxnSpPr>
        <p:spPr>
          <a:xfrm>
            <a:off x="772910" y="6038501"/>
            <a:ext cx="27512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E290B58B-2522-463D-BA1A-7CCCEB6F09B0}"/>
              </a:ext>
            </a:extLst>
          </p:cNvPr>
          <p:cNvSpPr/>
          <p:nvPr/>
        </p:nvSpPr>
        <p:spPr>
          <a:xfrm>
            <a:off x="85725" y="5821711"/>
            <a:ext cx="616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i="1" dirty="0">
                <a:solidFill>
                  <a:srgbClr val="0070C0"/>
                </a:solidFill>
                <a:latin typeface="Georgia" panose="02040502050405020303" pitchFamily="18" charset="0"/>
              </a:rPr>
              <a:t>n</a:t>
            </a:r>
            <a:r>
              <a:rPr lang="fr-FR" sz="2000" dirty="0">
                <a:solidFill>
                  <a:srgbClr val="0070C0"/>
                </a:solidFill>
                <a:latin typeface="Georgia" panose="02040502050405020303" pitchFamily="18" charset="0"/>
              </a:rPr>
              <a:t>=1</a:t>
            </a:r>
            <a:endParaRPr lang="fr-FR" sz="2000" dirty="0">
              <a:solidFill>
                <a:srgbClr val="0070C0"/>
              </a:solidFill>
            </a:endParaRP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D89EE48A-2D57-4770-A289-8C34B5E6F785}"/>
              </a:ext>
            </a:extLst>
          </p:cNvPr>
          <p:cNvCxnSpPr/>
          <p:nvPr/>
        </p:nvCxnSpPr>
        <p:spPr>
          <a:xfrm>
            <a:off x="2444625" y="6045679"/>
            <a:ext cx="504000" cy="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36A5E02-5CCD-4905-AC4C-5D519CF65730}"/>
              </a:ext>
            </a:extLst>
          </p:cNvPr>
          <p:cNvSpPr/>
          <p:nvPr/>
        </p:nvSpPr>
        <p:spPr>
          <a:xfrm>
            <a:off x="2945421" y="5847500"/>
            <a:ext cx="6431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>
                <a:solidFill>
                  <a:srgbClr val="0070C0"/>
                </a:solidFill>
                <a:latin typeface="Georgia" panose="02040502050405020303" pitchFamily="18" charset="0"/>
              </a:rPr>
              <a:t>l</a:t>
            </a:r>
            <a:r>
              <a:rPr lang="fr-FR" sz="2000" dirty="0">
                <a:solidFill>
                  <a:srgbClr val="0070C0"/>
                </a:solidFill>
                <a:latin typeface="Georgia" panose="02040502050405020303" pitchFamily="18" charset="0"/>
              </a:rPr>
              <a:t> =0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0EC1DFC-F8F8-40A1-99AD-2F68ACECD485}"/>
              </a:ext>
            </a:extLst>
          </p:cNvPr>
          <p:cNvSpPr/>
          <p:nvPr/>
        </p:nvSpPr>
        <p:spPr>
          <a:xfrm>
            <a:off x="2022093" y="5369892"/>
            <a:ext cx="489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Georgia" panose="02040502050405020303" pitchFamily="18" charset="0"/>
              </a:rPr>
              <a:t>2s</a:t>
            </a:r>
            <a:endParaRPr lang="fr-FR" sz="2400" dirty="0"/>
          </a:p>
        </p:txBody>
      </p: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50B92201-1B8D-47B2-A866-C09621224CF7}"/>
              </a:ext>
            </a:extLst>
          </p:cNvPr>
          <p:cNvCxnSpPr/>
          <p:nvPr/>
        </p:nvCxnSpPr>
        <p:spPr>
          <a:xfrm>
            <a:off x="782067" y="5621302"/>
            <a:ext cx="275123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EB580B93-0BD8-4981-B8B2-9C6CE17BF765}"/>
              </a:ext>
            </a:extLst>
          </p:cNvPr>
          <p:cNvCxnSpPr/>
          <p:nvPr/>
        </p:nvCxnSpPr>
        <p:spPr>
          <a:xfrm>
            <a:off x="2442277" y="5621302"/>
            <a:ext cx="504000" cy="0"/>
          </a:xfrm>
          <a:prstGeom prst="line">
            <a:avLst/>
          </a:prstGeom>
          <a:ln w="28575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7BABD847-FAC0-47B5-B2CF-1527F00314C3}"/>
              </a:ext>
            </a:extLst>
          </p:cNvPr>
          <p:cNvSpPr/>
          <p:nvPr/>
        </p:nvSpPr>
        <p:spPr>
          <a:xfrm>
            <a:off x="2943073" y="5423123"/>
            <a:ext cx="6431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>
                <a:latin typeface="Georgia" panose="02040502050405020303" pitchFamily="18" charset="0"/>
              </a:rPr>
              <a:t>l</a:t>
            </a:r>
            <a:r>
              <a:rPr lang="fr-FR" sz="2000" dirty="0">
                <a:latin typeface="Georgia" panose="02040502050405020303" pitchFamily="18" charset="0"/>
              </a:rPr>
              <a:t> =0</a:t>
            </a:r>
            <a:endParaRPr lang="fr-FR" sz="2000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B3F3ADD-D59D-4A99-84B7-3C6D75C0FE76}"/>
              </a:ext>
            </a:extLst>
          </p:cNvPr>
          <p:cNvSpPr/>
          <p:nvPr/>
        </p:nvSpPr>
        <p:spPr>
          <a:xfrm>
            <a:off x="98842" y="5372523"/>
            <a:ext cx="643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i="1" dirty="0">
                <a:latin typeface="Georgia" panose="02040502050405020303" pitchFamily="18" charset="0"/>
              </a:rPr>
              <a:t>n</a:t>
            </a:r>
            <a:r>
              <a:rPr lang="fr-FR" sz="2000" dirty="0">
                <a:latin typeface="Georgia" panose="02040502050405020303" pitchFamily="18" charset="0"/>
              </a:rPr>
              <a:t>=2</a:t>
            </a:r>
            <a:endParaRPr lang="fr-FR" sz="2000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C8F405D-50BB-489B-94DE-966401B88355}"/>
              </a:ext>
            </a:extLst>
          </p:cNvPr>
          <p:cNvSpPr/>
          <p:nvPr/>
        </p:nvSpPr>
        <p:spPr>
          <a:xfrm>
            <a:off x="1955418" y="4893642"/>
            <a:ext cx="532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Georgia" panose="02040502050405020303" pitchFamily="18" charset="0"/>
              </a:rPr>
              <a:t>2p</a:t>
            </a:r>
            <a:endParaRPr lang="fr-FR" sz="2400" dirty="0"/>
          </a:p>
        </p:txBody>
      </p: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FACCB489-87B2-4B43-A7FA-1324E1806B36}"/>
              </a:ext>
            </a:extLst>
          </p:cNvPr>
          <p:cNvCxnSpPr/>
          <p:nvPr/>
        </p:nvCxnSpPr>
        <p:spPr>
          <a:xfrm>
            <a:off x="2432752" y="5145052"/>
            <a:ext cx="504000" cy="0"/>
          </a:xfrm>
          <a:prstGeom prst="line">
            <a:avLst/>
          </a:prstGeom>
          <a:ln w="28575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C2626540-8AB3-498A-8C10-A1B067CD332E}"/>
              </a:ext>
            </a:extLst>
          </p:cNvPr>
          <p:cNvSpPr/>
          <p:nvPr/>
        </p:nvSpPr>
        <p:spPr>
          <a:xfrm>
            <a:off x="2933548" y="4946873"/>
            <a:ext cx="596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>
                <a:latin typeface="Georgia" panose="02040502050405020303" pitchFamily="18" charset="0"/>
              </a:rPr>
              <a:t>l</a:t>
            </a:r>
            <a:r>
              <a:rPr lang="fr-FR" sz="2000" dirty="0">
                <a:latin typeface="Georgia" panose="02040502050405020303" pitchFamily="18" charset="0"/>
              </a:rPr>
              <a:t> =1</a:t>
            </a:r>
            <a:endParaRPr lang="fr-FR" sz="2000" dirty="0"/>
          </a:p>
        </p:txBody>
      </p: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E2F7C583-8C8E-4B01-95A2-E32C9CD4D5C6}"/>
              </a:ext>
            </a:extLst>
          </p:cNvPr>
          <p:cNvCxnSpPr/>
          <p:nvPr/>
        </p:nvCxnSpPr>
        <p:spPr>
          <a:xfrm>
            <a:off x="791592" y="4657372"/>
            <a:ext cx="2751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4E81246-0F9A-45C7-9F96-91E595E8656B}"/>
              </a:ext>
            </a:extLst>
          </p:cNvPr>
          <p:cNvSpPr/>
          <p:nvPr/>
        </p:nvSpPr>
        <p:spPr>
          <a:xfrm>
            <a:off x="89317" y="4400973"/>
            <a:ext cx="643125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000" i="1" dirty="0">
                <a:solidFill>
                  <a:srgbClr val="FF0000"/>
                </a:solidFill>
                <a:latin typeface="Georgia" panose="02040502050405020303" pitchFamily="18" charset="0"/>
              </a:rPr>
              <a:t>n</a:t>
            </a:r>
            <a:r>
              <a:rPr lang="fr-FR" sz="2000" dirty="0">
                <a:solidFill>
                  <a:srgbClr val="FF0000"/>
                </a:solidFill>
                <a:latin typeface="Georgia" panose="02040502050405020303" pitchFamily="18" charset="0"/>
              </a:rPr>
              <a:t>=3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B1D635C-EF37-48DC-B765-85AFF97789A1}"/>
              </a:ext>
            </a:extLst>
          </p:cNvPr>
          <p:cNvSpPr/>
          <p:nvPr/>
        </p:nvSpPr>
        <p:spPr>
          <a:xfrm>
            <a:off x="2031618" y="4398342"/>
            <a:ext cx="489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Georgia" panose="02040502050405020303" pitchFamily="18" charset="0"/>
              </a:rPr>
              <a:t>3s</a:t>
            </a:r>
            <a:endParaRPr lang="fr-FR" sz="2400" dirty="0">
              <a:solidFill>
                <a:srgbClr val="FF0000"/>
              </a:solidFill>
            </a:endParaRPr>
          </a:p>
        </p:txBody>
      </p: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32EA1CF5-499A-479C-BB9A-A4AD86485074}"/>
              </a:ext>
            </a:extLst>
          </p:cNvPr>
          <p:cNvCxnSpPr/>
          <p:nvPr/>
        </p:nvCxnSpPr>
        <p:spPr>
          <a:xfrm>
            <a:off x="2451802" y="4649752"/>
            <a:ext cx="50400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E753885-B693-4DFC-82C2-DAEC92910B11}"/>
              </a:ext>
            </a:extLst>
          </p:cNvPr>
          <p:cNvSpPr/>
          <p:nvPr/>
        </p:nvSpPr>
        <p:spPr>
          <a:xfrm>
            <a:off x="2952598" y="4451573"/>
            <a:ext cx="6431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>
                <a:solidFill>
                  <a:srgbClr val="FF0000"/>
                </a:solidFill>
                <a:latin typeface="Georgia" panose="02040502050405020303" pitchFamily="18" charset="0"/>
              </a:rPr>
              <a:t>l</a:t>
            </a:r>
            <a:r>
              <a:rPr lang="fr-FR" sz="2000" dirty="0">
                <a:solidFill>
                  <a:srgbClr val="FF0000"/>
                </a:solidFill>
                <a:latin typeface="Georgia" panose="02040502050405020303" pitchFamily="18" charset="0"/>
              </a:rPr>
              <a:t> =0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3426C18-136B-460A-8A20-7D4B29CF2FD7}"/>
              </a:ext>
            </a:extLst>
          </p:cNvPr>
          <p:cNvSpPr/>
          <p:nvPr/>
        </p:nvSpPr>
        <p:spPr>
          <a:xfrm>
            <a:off x="1974468" y="3922092"/>
            <a:ext cx="530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Georgia" panose="02040502050405020303" pitchFamily="18" charset="0"/>
              </a:rPr>
              <a:t>3p</a:t>
            </a:r>
            <a:endParaRPr lang="fr-FR" sz="2400" dirty="0">
              <a:solidFill>
                <a:srgbClr val="FF0000"/>
              </a:solidFill>
            </a:endParaRPr>
          </a:p>
        </p:txBody>
      </p: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880BF1C6-F953-4AC3-9E4A-A6BBF422D4FF}"/>
              </a:ext>
            </a:extLst>
          </p:cNvPr>
          <p:cNvCxnSpPr/>
          <p:nvPr/>
        </p:nvCxnSpPr>
        <p:spPr>
          <a:xfrm>
            <a:off x="2442277" y="4173502"/>
            <a:ext cx="50400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B2D03B3-058F-457E-8166-2154CABE266B}"/>
              </a:ext>
            </a:extLst>
          </p:cNvPr>
          <p:cNvSpPr/>
          <p:nvPr/>
        </p:nvSpPr>
        <p:spPr>
          <a:xfrm>
            <a:off x="2943073" y="3975323"/>
            <a:ext cx="596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>
                <a:solidFill>
                  <a:srgbClr val="FF0000"/>
                </a:solidFill>
                <a:latin typeface="Georgia" panose="02040502050405020303" pitchFamily="18" charset="0"/>
              </a:rPr>
              <a:t>l</a:t>
            </a:r>
            <a:r>
              <a:rPr lang="fr-FR" sz="2000" dirty="0">
                <a:solidFill>
                  <a:srgbClr val="FF0000"/>
                </a:solidFill>
                <a:latin typeface="Georgia" panose="02040502050405020303" pitchFamily="18" charset="0"/>
              </a:rPr>
              <a:t> =1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A647182-5187-4B8F-86DF-804A2C51F8F9}"/>
              </a:ext>
            </a:extLst>
          </p:cNvPr>
          <p:cNvSpPr/>
          <p:nvPr/>
        </p:nvSpPr>
        <p:spPr>
          <a:xfrm>
            <a:off x="1955418" y="3245817"/>
            <a:ext cx="530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Georgia" panose="02040502050405020303" pitchFamily="18" charset="0"/>
              </a:rPr>
              <a:t>3d</a:t>
            </a:r>
            <a:endParaRPr lang="fr-FR" sz="2400" dirty="0">
              <a:solidFill>
                <a:srgbClr val="FF0000"/>
              </a:solidFill>
            </a:endParaRPr>
          </a:p>
        </p:txBody>
      </p: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0D28D703-A4BE-4262-B931-E46BFF4E31DC}"/>
              </a:ext>
            </a:extLst>
          </p:cNvPr>
          <p:cNvCxnSpPr/>
          <p:nvPr/>
        </p:nvCxnSpPr>
        <p:spPr>
          <a:xfrm>
            <a:off x="2423227" y="3497227"/>
            <a:ext cx="50400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EBB10FC-D684-4C39-B277-AFA9069FB3B7}"/>
              </a:ext>
            </a:extLst>
          </p:cNvPr>
          <p:cNvSpPr/>
          <p:nvPr/>
        </p:nvSpPr>
        <p:spPr>
          <a:xfrm>
            <a:off x="2924023" y="3299048"/>
            <a:ext cx="6286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>
                <a:solidFill>
                  <a:srgbClr val="FF0000"/>
                </a:solidFill>
                <a:latin typeface="Georgia" panose="02040502050405020303" pitchFamily="18" charset="0"/>
              </a:rPr>
              <a:t>l</a:t>
            </a:r>
            <a:r>
              <a:rPr lang="fr-FR" sz="2000" dirty="0">
                <a:solidFill>
                  <a:srgbClr val="FF0000"/>
                </a:solidFill>
                <a:latin typeface="Georgia" panose="02040502050405020303" pitchFamily="18" charset="0"/>
              </a:rPr>
              <a:t> =2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0FDB19D-FC9E-4649-9750-FE8B6048A6C1}"/>
              </a:ext>
            </a:extLst>
          </p:cNvPr>
          <p:cNvSpPr/>
          <p:nvPr/>
        </p:nvSpPr>
        <p:spPr>
          <a:xfrm>
            <a:off x="78237" y="3562344"/>
            <a:ext cx="643125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000" i="1" dirty="0">
                <a:solidFill>
                  <a:srgbClr val="00B050"/>
                </a:solidFill>
                <a:latin typeface="Georgia" panose="02040502050405020303" pitchFamily="18" charset="0"/>
              </a:rPr>
              <a:t>n</a:t>
            </a:r>
            <a:r>
              <a:rPr lang="fr-FR" sz="2000" dirty="0">
                <a:solidFill>
                  <a:srgbClr val="00B050"/>
                </a:solidFill>
                <a:latin typeface="Georgia" panose="02040502050405020303" pitchFamily="18" charset="0"/>
              </a:rPr>
              <a:t>=4</a:t>
            </a:r>
            <a:endParaRPr lang="fr-FR" sz="2000" dirty="0">
              <a:solidFill>
                <a:srgbClr val="00B050"/>
              </a:solidFill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A4B08F-EF57-471A-AE7B-33508A113BFF}"/>
              </a:ext>
            </a:extLst>
          </p:cNvPr>
          <p:cNvSpPr/>
          <p:nvPr/>
        </p:nvSpPr>
        <p:spPr>
          <a:xfrm>
            <a:off x="2003043" y="3531567"/>
            <a:ext cx="490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B050"/>
                </a:solidFill>
                <a:latin typeface="Georgia" panose="02040502050405020303" pitchFamily="18" charset="0"/>
              </a:rPr>
              <a:t>4s</a:t>
            </a:r>
            <a:endParaRPr lang="fr-FR" sz="2400" dirty="0">
              <a:solidFill>
                <a:srgbClr val="00B050"/>
              </a:solidFill>
            </a:endParaRPr>
          </a:p>
        </p:txBody>
      </p: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31CE7C6F-3F0C-4381-AD40-19CD809E0C7A}"/>
              </a:ext>
            </a:extLst>
          </p:cNvPr>
          <p:cNvCxnSpPr/>
          <p:nvPr/>
        </p:nvCxnSpPr>
        <p:spPr>
          <a:xfrm>
            <a:off x="2423227" y="3782977"/>
            <a:ext cx="504000" cy="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EF5D5F3-54F3-4AC6-87D9-0F0AC05CE848}"/>
              </a:ext>
            </a:extLst>
          </p:cNvPr>
          <p:cNvSpPr/>
          <p:nvPr/>
        </p:nvSpPr>
        <p:spPr>
          <a:xfrm>
            <a:off x="2924023" y="3584798"/>
            <a:ext cx="6431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>
                <a:solidFill>
                  <a:srgbClr val="FF0000"/>
                </a:solidFill>
                <a:latin typeface="Georgia" panose="02040502050405020303" pitchFamily="18" charset="0"/>
              </a:rPr>
              <a:t>l</a:t>
            </a:r>
            <a:r>
              <a:rPr lang="fr-FR" sz="2000" dirty="0">
                <a:solidFill>
                  <a:srgbClr val="FF0000"/>
                </a:solidFill>
                <a:latin typeface="Georgia" panose="02040502050405020303" pitchFamily="18" charset="0"/>
              </a:rPr>
              <a:t> =0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3F7B59A-D35C-44D8-9548-F1833E9BBB15}"/>
              </a:ext>
            </a:extLst>
          </p:cNvPr>
          <p:cNvSpPr/>
          <p:nvPr/>
        </p:nvSpPr>
        <p:spPr>
          <a:xfrm>
            <a:off x="1945893" y="2893392"/>
            <a:ext cx="534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B050"/>
                </a:solidFill>
                <a:latin typeface="Georgia" panose="02040502050405020303" pitchFamily="18" charset="0"/>
              </a:rPr>
              <a:t>4p</a:t>
            </a:r>
            <a:endParaRPr lang="fr-FR" sz="2400" dirty="0">
              <a:solidFill>
                <a:srgbClr val="00B050"/>
              </a:solidFill>
            </a:endParaRPr>
          </a:p>
        </p:txBody>
      </p: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C2F35348-63F2-472F-A223-966BF5D4E453}"/>
              </a:ext>
            </a:extLst>
          </p:cNvPr>
          <p:cNvCxnSpPr/>
          <p:nvPr/>
        </p:nvCxnSpPr>
        <p:spPr>
          <a:xfrm>
            <a:off x="2413702" y="3144802"/>
            <a:ext cx="504000" cy="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F1E9DDEF-B14E-456F-B827-F38CF5DFCDAB}"/>
              </a:ext>
            </a:extLst>
          </p:cNvPr>
          <p:cNvSpPr/>
          <p:nvPr/>
        </p:nvSpPr>
        <p:spPr>
          <a:xfrm>
            <a:off x="2914498" y="2946623"/>
            <a:ext cx="596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>
                <a:solidFill>
                  <a:srgbClr val="00B050"/>
                </a:solidFill>
                <a:latin typeface="Georgia" panose="02040502050405020303" pitchFamily="18" charset="0"/>
              </a:rPr>
              <a:t>l</a:t>
            </a:r>
            <a:r>
              <a:rPr lang="fr-FR" sz="2000" dirty="0">
                <a:solidFill>
                  <a:srgbClr val="00B050"/>
                </a:solidFill>
                <a:latin typeface="Georgia" panose="02040502050405020303" pitchFamily="18" charset="0"/>
              </a:rPr>
              <a:t> =1</a:t>
            </a:r>
            <a:endParaRPr lang="fr-FR" sz="2000" dirty="0">
              <a:solidFill>
                <a:srgbClr val="00B050"/>
              </a:solidFill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5758021-14D4-4434-9F76-14E588E07FF7}"/>
              </a:ext>
            </a:extLst>
          </p:cNvPr>
          <p:cNvSpPr/>
          <p:nvPr/>
        </p:nvSpPr>
        <p:spPr>
          <a:xfrm>
            <a:off x="1926843" y="2112342"/>
            <a:ext cx="534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B050"/>
                </a:solidFill>
                <a:latin typeface="Georgia" panose="02040502050405020303" pitchFamily="18" charset="0"/>
              </a:rPr>
              <a:t>4d</a:t>
            </a:r>
            <a:endParaRPr lang="fr-FR" sz="2400" dirty="0">
              <a:solidFill>
                <a:srgbClr val="00B050"/>
              </a:solidFill>
            </a:endParaRPr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B553821C-6093-4FBF-B886-8D024DCBB48D}"/>
              </a:ext>
            </a:extLst>
          </p:cNvPr>
          <p:cNvCxnSpPr/>
          <p:nvPr/>
        </p:nvCxnSpPr>
        <p:spPr>
          <a:xfrm>
            <a:off x="2394652" y="2363752"/>
            <a:ext cx="504000" cy="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85AE61A-A021-4B67-8E61-53F4EE692BD4}"/>
              </a:ext>
            </a:extLst>
          </p:cNvPr>
          <p:cNvSpPr/>
          <p:nvPr/>
        </p:nvSpPr>
        <p:spPr>
          <a:xfrm>
            <a:off x="2895448" y="2165573"/>
            <a:ext cx="6286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>
                <a:solidFill>
                  <a:srgbClr val="00B050"/>
                </a:solidFill>
                <a:latin typeface="Georgia" panose="02040502050405020303" pitchFamily="18" charset="0"/>
              </a:rPr>
              <a:t>l</a:t>
            </a:r>
            <a:r>
              <a:rPr lang="fr-FR" sz="2000" dirty="0">
                <a:solidFill>
                  <a:srgbClr val="00B050"/>
                </a:solidFill>
                <a:latin typeface="Georgia" panose="02040502050405020303" pitchFamily="18" charset="0"/>
              </a:rPr>
              <a:t> =2</a:t>
            </a:r>
            <a:endParaRPr lang="fr-FR" sz="2000" dirty="0">
              <a:solidFill>
                <a:srgbClr val="00B050"/>
              </a:solidFill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51A5420-E0B2-445E-95F6-DF1E0A615F8C}"/>
              </a:ext>
            </a:extLst>
          </p:cNvPr>
          <p:cNvSpPr/>
          <p:nvPr/>
        </p:nvSpPr>
        <p:spPr>
          <a:xfrm>
            <a:off x="1917318" y="1769442"/>
            <a:ext cx="457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B050"/>
                </a:solidFill>
                <a:latin typeface="Georgia" panose="02040502050405020303" pitchFamily="18" charset="0"/>
              </a:rPr>
              <a:t>4f</a:t>
            </a:r>
            <a:endParaRPr lang="fr-FR" sz="2400" dirty="0">
              <a:solidFill>
                <a:srgbClr val="00B050"/>
              </a:solidFill>
            </a:endParaRPr>
          </a:p>
        </p:txBody>
      </p: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id="{FCD8BA8C-CDB7-499F-903A-D956B50AD72C}"/>
              </a:ext>
            </a:extLst>
          </p:cNvPr>
          <p:cNvCxnSpPr/>
          <p:nvPr/>
        </p:nvCxnSpPr>
        <p:spPr>
          <a:xfrm>
            <a:off x="2385127" y="2020852"/>
            <a:ext cx="504000" cy="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3" name="Rectangle 122">
            <a:extLst>
              <a:ext uri="{FF2B5EF4-FFF2-40B4-BE49-F238E27FC236}">
                <a16:creationId xmlns:a16="http://schemas.microsoft.com/office/drawing/2014/main" id="{20B18A40-8F54-4BD4-B7B2-01E725FB6F57}"/>
              </a:ext>
            </a:extLst>
          </p:cNvPr>
          <p:cNvSpPr/>
          <p:nvPr/>
        </p:nvSpPr>
        <p:spPr>
          <a:xfrm>
            <a:off x="2885923" y="1822673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>
                <a:solidFill>
                  <a:srgbClr val="00B050"/>
                </a:solidFill>
                <a:latin typeface="Georgia" panose="02040502050405020303" pitchFamily="18" charset="0"/>
              </a:rPr>
              <a:t>l</a:t>
            </a:r>
            <a:r>
              <a:rPr lang="fr-FR" sz="2000" dirty="0">
                <a:solidFill>
                  <a:srgbClr val="00B050"/>
                </a:solidFill>
                <a:latin typeface="Georgia" panose="02040502050405020303" pitchFamily="18" charset="0"/>
              </a:rPr>
              <a:t> =3</a:t>
            </a:r>
            <a:endParaRPr lang="fr-FR" sz="2000" dirty="0">
              <a:solidFill>
                <a:srgbClr val="00B050"/>
              </a:solidFill>
            </a:endParaRPr>
          </a:p>
        </p:txBody>
      </p: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id="{28761B2D-B7C0-4D17-B6B2-D92CAE1B0376}"/>
              </a:ext>
            </a:extLst>
          </p:cNvPr>
          <p:cNvCxnSpPr/>
          <p:nvPr/>
        </p:nvCxnSpPr>
        <p:spPr>
          <a:xfrm>
            <a:off x="775176" y="3803347"/>
            <a:ext cx="27512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61E9F49-AE2A-4BFA-9BE0-0B6263D08E81}"/>
              </a:ext>
            </a:extLst>
          </p:cNvPr>
          <p:cNvCxnSpPr>
            <a:stCxn id="121" idx="1"/>
          </p:cNvCxnSpPr>
          <p:nvPr/>
        </p:nvCxnSpPr>
        <p:spPr>
          <a:xfrm flipH="1">
            <a:off x="1050299" y="2000275"/>
            <a:ext cx="867019" cy="1803072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04B0C4E5-B345-447C-B2F1-9A207B3D599B}"/>
              </a:ext>
            </a:extLst>
          </p:cNvPr>
          <p:cNvCxnSpPr>
            <a:stCxn id="118" idx="1"/>
          </p:cNvCxnSpPr>
          <p:nvPr/>
        </p:nvCxnSpPr>
        <p:spPr>
          <a:xfrm flipH="1">
            <a:off x="1060932" y="2343175"/>
            <a:ext cx="865911" cy="1459872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id="{1C574B2C-9AEE-4B75-AE0F-EFCD65997230}"/>
              </a:ext>
            </a:extLst>
          </p:cNvPr>
          <p:cNvCxnSpPr>
            <a:stCxn id="115" idx="1"/>
          </p:cNvCxnSpPr>
          <p:nvPr/>
        </p:nvCxnSpPr>
        <p:spPr>
          <a:xfrm flipH="1">
            <a:off x="1056861" y="3124225"/>
            <a:ext cx="889032" cy="679122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id="{2DBD3EE3-1DDC-474A-BF05-801CC9491E2D}"/>
              </a:ext>
            </a:extLst>
          </p:cNvPr>
          <p:cNvCxnSpPr>
            <a:cxnSpLocks/>
          </p:cNvCxnSpPr>
          <p:nvPr/>
        </p:nvCxnSpPr>
        <p:spPr>
          <a:xfrm flipH="1">
            <a:off x="1064043" y="3792880"/>
            <a:ext cx="939000" cy="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>
            <a:extLst>
              <a:ext uri="{FF2B5EF4-FFF2-40B4-BE49-F238E27FC236}">
                <a16:creationId xmlns:a16="http://schemas.microsoft.com/office/drawing/2014/main" id="{A0062E95-DD30-4416-B13F-EC9E2A88F452}"/>
              </a:ext>
            </a:extLst>
          </p:cNvPr>
          <p:cNvCxnSpPr>
            <a:endCxn id="108" idx="1"/>
          </p:cNvCxnSpPr>
          <p:nvPr/>
        </p:nvCxnSpPr>
        <p:spPr>
          <a:xfrm flipV="1">
            <a:off x="1064043" y="3476650"/>
            <a:ext cx="891375" cy="117310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>
            <a:extLst>
              <a:ext uri="{FF2B5EF4-FFF2-40B4-BE49-F238E27FC236}">
                <a16:creationId xmlns:a16="http://schemas.microsoft.com/office/drawing/2014/main" id="{BDA349FC-29F2-425E-ACE9-5B4884CB36AE}"/>
              </a:ext>
            </a:extLst>
          </p:cNvPr>
          <p:cNvCxnSpPr>
            <a:endCxn id="105" idx="1"/>
          </p:cNvCxnSpPr>
          <p:nvPr/>
        </p:nvCxnSpPr>
        <p:spPr>
          <a:xfrm flipV="1">
            <a:off x="1073277" y="4152925"/>
            <a:ext cx="901191" cy="496827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>
            <a:extLst>
              <a:ext uri="{FF2B5EF4-FFF2-40B4-BE49-F238E27FC236}">
                <a16:creationId xmlns:a16="http://schemas.microsoft.com/office/drawing/2014/main" id="{4DCB8D3F-D863-4AD7-BF54-AF0EAE318443}"/>
              </a:ext>
            </a:extLst>
          </p:cNvPr>
          <p:cNvCxnSpPr>
            <a:endCxn id="102" idx="1"/>
          </p:cNvCxnSpPr>
          <p:nvPr/>
        </p:nvCxnSpPr>
        <p:spPr>
          <a:xfrm flipV="1">
            <a:off x="1073897" y="4629175"/>
            <a:ext cx="957721" cy="20577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>
            <a:extLst>
              <a:ext uri="{FF2B5EF4-FFF2-40B4-BE49-F238E27FC236}">
                <a16:creationId xmlns:a16="http://schemas.microsoft.com/office/drawing/2014/main" id="{3ABB8E29-43F6-4FD2-AC18-7E68932DD30A}"/>
              </a:ext>
            </a:extLst>
          </p:cNvPr>
          <p:cNvCxnSpPr>
            <a:cxnSpLocks/>
          </p:cNvCxnSpPr>
          <p:nvPr/>
        </p:nvCxnSpPr>
        <p:spPr>
          <a:xfrm flipV="1">
            <a:off x="1056861" y="5615965"/>
            <a:ext cx="965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F68E545B-86E1-43F4-8DFD-879D59FB0E03}"/>
              </a:ext>
            </a:extLst>
          </p:cNvPr>
          <p:cNvCxnSpPr>
            <a:endCxn id="97" idx="1"/>
          </p:cNvCxnSpPr>
          <p:nvPr/>
        </p:nvCxnSpPr>
        <p:spPr>
          <a:xfrm flipV="1">
            <a:off x="1056861" y="5124475"/>
            <a:ext cx="898557" cy="49682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5F2E0446-51C2-437C-A1DC-EE07262F189A}"/>
              </a:ext>
            </a:extLst>
          </p:cNvPr>
          <p:cNvCxnSpPr>
            <a:cxnSpLocks/>
          </p:cNvCxnSpPr>
          <p:nvPr/>
        </p:nvCxnSpPr>
        <p:spPr>
          <a:xfrm flipV="1">
            <a:off x="1130424" y="6037109"/>
            <a:ext cx="874806" cy="0"/>
          </a:xfrm>
          <a:prstGeom prst="line">
            <a:avLst/>
          </a:prstGeom>
          <a:ln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141">
            <a:extLst>
              <a:ext uri="{FF2B5EF4-FFF2-40B4-BE49-F238E27FC236}">
                <a16:creationId xmlns:a16="http://schemas.microsoft.com/office/drawing/2014/main" id="{C498B02F-A863-4407-AE52-1C7055B4C9C6}"/>
              </a:ext>
            </a:extLst>
          </p:cNvPr>
          <p:cNvSpPr/>
          <p:nvPr/>
        </p:nvSpPr>
        <p:spPr>
          <a:xfrm>
            <a:off x="90937" y="2546344"/>
            <a:ext cx="643125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000" i="1" dirty="0">
                <a:solidFill>
                  <a:srgbClr val="F622C8"/>
                </a:solidFill>
                <a:latin typeface="Georgia" panose="02040502050405020303" pitchFamily="18" charset="0"/>
              </a:rPr>
              <a:t>n</a:t>
            </a:r>
            <a:r>
              <a:rPr lang="fr-FR" sz="2000" dirty="0">
                <a:solidFill>
                  <a:srgbClr val="F622C8"/>
                </a:solidFill>
                <a:latin typeface="Georgia" panose="02040502050405020303" pitchFamily="18" charset="0"/>
              </a:rPr>
              <a:t>=5</a:t>
            </a:r>
            <a:endParaRPr lang="fr-FR" sz="2000" dirty="0">
              <a:solidFill>
                <a:srgbClr val="F622C8"/>
              </a:solidFill>
            </a:endParaRPr>
          </a:p>
        </p:txBody>
      </p: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id="{4A58E588-BAE8-452A-A5DB-30820284A768}"/>
              </a:ext>
            </a:extLst>
          </p:cNvPr>
          <p:cNvCxnSpPr/>
          <p:nvPr/>
        </p:nvCxnSpPr>
        <p:spPr>
          <a:xfrm>
            <a:off x="775176" y="2800047"/>
            <a:ext cx="275123" cy="0"/>
          </a:xfrm>
          <a:prstGeom prst="line">
            <a:avLst/>
          </a:prstGeom>
          <a:ln w="28575">
            <a:solidFill>
              <a:srgbClr val="F31BC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F204F25-FD7C-45F5-BD5A-E8963F69DCA5}"/>
              </a:ext>
            </a:extLst>
          </p:cNvPr>
          <p:cNvSpPr/>
          <p:nvPr/>
        </p:nvSpPr>
        <p:spPr>
          <a:xfrm>
            <a:off x="1918516" y="1645852"/>
            <a:ext cx="576000" cy="4724868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634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9" grpId="0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2359348" y="5787533"/>
            <a:ext cx="986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1s   2s 2p   3s 3p    4s </a:t>
            </a:r>
            <a:r>
              <a:rPr lang="fr-FR" sz="2800" dirty="0">
                <a:solidFill>
                  <a:srgbClr val="FF0000"/>
                </a:solidFill>
              </a:rPr>
              <a:t>3</a:t>
            </a:r>
            <a:r>
              <a:rPr lang="fr-FR" sz="2800" dirty="0"/>
              <a:t>d 4p    5s </a:t>
            </a:r>
            <a:r>
              <a:rPr lang="fr-FR" sz="2800" dirty="0">
                <a:solidFill>
                  <a:srgbClr val="FF0000"/>
                </a:solidFill>
              </a:rPr>
              <a:t>4</a:t>
            </a:r>
            <a:r>
              <a:rPr lang="fr-FR" sz="2800" dirty="0"/>
              <a:t>d 5p      6s </a:t>
            </a:r>
            <a:r>
              <a:rPr lang="fr-FR" sz="2800" dirty="0">
                <a:solidFill>
                  <a:srgbClr val="00B0F0"/>
                </a:solidFill>
              </a:rPr>
              <a:t>4</a:t>
            </a:r>
            <a:r>
              <a:rPr lang="fr-FR" sz="2800" dirty="0"/>
              <a:t>f </a:t>
            </a:r>
            <a:r>
              <a:rPr lang="fr-FR" sz="2800" dirty="0">
                <a:solidFill>
                  <a:srgbClr val="FF0000"/>
                </a:solidFill>
              </a:rPr>
              <a:t>5</a:t>
            </a:r>
            <a:r>
              <a:rPr lang="fr-FR" sz="2800" dirty="0"/>
              <a:t>d 6p     7s </a:t>
            </a:r>
            <a:r>
              <a:rPr lang="fr-FR" sz="2800" dirty="0">
                <a:solidFill>
                  <a:srgbClr val="00B0F0"/>
                </a:solidFill>
              </a:rPr>
              <a:t>5</a:t>
            </a:r>
            <a:r>
              <a:rPr lang="fr-FR" sz="2800" dirty="0"/>
              <a:t>f </a:t>
            </a:r>
            <a:r>
              <a:rPr lang="fr-FR" sz="2800" dirty="0">
                <a:solidFill>
                  <a:srgbClr val="FF0000"/>
                </a:solidFill>
              </a:rPr>
              <a:t>6</a:t>
            </a:r>
            <a:r>
              <a:rPr lang="fr-FR" sz="2800" dirty="0"/>
              <a:t>d 7p </a:t>
            </a:r>
          </a:p>
        </p:txBody>
      </p:sp>
      <p:graphicFrame>
        <p:nvGraphicFramePr>
          <p:cNvPr id="28" name="Tableau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784072"/>
              </p:ext>
            </p:extLst>
          </p:nvPr>
        </p:nvGraphicFramePr>
        <p:xfrm>
          <a:off x="1572519" y="422658"/>
          <a:ext cx="3780000" cy="489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00B0F0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00B0F0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>
                          <a:solidFill>
                            <a:srgbClr val="00B0F0"/>
                          </a:solidFill>
                        </a:rPr>
                        <a:t>2</a:t>
                      </a:r>
                      <a:endParaRPr lang="fr-FR" sz="2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00B0F0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80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fr-FR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2</a:t>
                      </a:r>
                      <a:endParaRPr lang="fr-FR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29" name="Connecteur droit avec flèche 28"/>
          <p:cNvCxnSpPr>
            <a:cxnSpLocks/>
          </p:cNvCxnSpPr>
          <p:nvPr/>
        </p:nvCxnSpPr>
        <p:spPr>
          <a:xfrm flipH="1">
            <a:off x="2833437" y="2125993"/>
            <a:ext cx="457658" cy="346049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reflection endPos="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cxnSpLocks/>
          </p:cNvCxnSpPr>
          <p:nvPr/>
        </p:nvCxnSpPr>
        <p:spPr>
          <a:xfrm flipH="1">
            <a:off x="2827313" y="2713952"/>
            <a:ext cx="463782" cy="364148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cxnSpLocks/>
          </p:cNvCxnSpPr>
          <p:nvPr/>
        </p:nvCxnSpPr>
        <p:spPr>
          <a:xfrm flipH="1">
            <a:off x="2827313" y="2746813"/>
            <a:ext cx="1171067" cy="943935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H="1">
            <a:off x="2718679" y="1458678"/>
            <a:ext cx="5976" cy="3240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>
            <a:cxnSpLocks/>
          </p:cNvCxnSpPr>
          <p:nvPr/>
        </p:nvCxnSpPr>
        <p:spPr>
          <a:xfrm flipH="1">
            <a:off x="2854355" y="3320010"/>
            <a:ext cx="1249899" cy="98034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H="1">
            <a:off x="2853054" y="3290539"/>
            <a:ext cx="1938051" cy="1617938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2889924" y="1940764"/>
            <a:ext cx="401171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2889924" y="2516284"/>
            <a:ext cx="401171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V="1">
            <a:off x="2885192" y="2654071"/>
            <a:ext cx="1129365" cy="50097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V="1">
            <a:off x="2885191" y="3243346"/>
            <a:ext cx="1129365" cy="50097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V="1">
            <a:off x="2912388" y="3159486"/>
            <a:ext cx="1878717" cy="1174053"/>
          </a:xfrm>
          <a:prstGeom prst="straightConnector1">
            <a:avLst/>
          </a:prstGeom>
          <a:ln>
            <a:prstDash val="lgDash"/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V="1">
            <a:off x="2888653" y="3781617"/>
            <a:ext cx="1878717" cy="1174053"/>
          </a:xfrm>
          <a:prstGeom prst="straightConnector1">
            <a:avLst/>
          </a:prstGeom>
          <a:ln>
            <a:prstDash val="lgDash"/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Rectangle à coins arrondis 42"/>
          <p:cNvSpPr/>
          <p:nvPr/>
        </p:nvSpPr>
        <p:spPr>
          <a:xfrm>
            <a:off x="1670774" y="1013595"/>
            <a:ext cx="518615" cy="4224581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à coins arrondis 43"/>
          <p:cNvSpPr/>
          <p:nvPr/>
        </p:nvSpPr>
        <p:spPr>
          <a:xfrm rot="16200000">
            <a:off x="3568083" y="-922797"/>
            <a:ext cx="518615" cy="3276000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 rot="16200000">
            <a:off x="-840843" y="2837548"/>
            <a:ext cx="4561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Le nombre quantique principal (</a:t>
            </a:r>
            <a:r>
              <a:rPr lang="fr-FR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n</a:t>
            </a:r>
            <a:r>
              <a:rPr lang="fr-FR" sz="2400" dirty="0">
                <a:solidFill>
                  <a:srgbClr val="FF0000"/>
                </a:solidFill>
              </a:rPr>
              <a:t>)</a:t>
            </a:r>
            <a:r>
              <a:rPr lang="fr-FR" sz="2400" b="1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9899" y="-18914"/>
            <a:ext cx="4839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rgbClr val="00B0F0"/>
                </a:solidFill>
              </a:rPr>
              <a:t>Le nombre quantique secondaire </a:t>
            </a:r>
            <a:r>
              <a:rPr lang="fr-FR" dirty="0">
                <a:solidFill>
                  <a:srgbClr val="00B0F0"/>
                </a:solidFill>
              </a:rPr>
              <a:t>( </a:t>
            </a:r>
            <a:r>
              <a:rPr lang="fr-FR" b="1" i="1" dirty="0">
                <a:solidFill>
                  <a:srgbClr val="00B0F0"/>
                </a:solidFill>
                <a:latin typeface="Georgia" panose="02040502050405020303" pitchFamily="18" charset="0"/>
              </a:rPr>
              <a:t>l</a:t>
            </a:r>
            <a:r>
              <a:rPr lang="fr-FR" i="1" dirty="0">
                <a:solidFill>
                  <a:srgbClr val="00B0F0"/>
                </a:solidFill>
                <a:latin typeface="Georgia" panose="02040502050405020303" pitchFamily="18" charset="0"/>
              </a:rPr>
              <a:t> </a:t>
            </a:r>
            <a:r>
              <a:rPr lang="fr-FR" dirty="0">
                <a:solidFill>
                  <a:srgbClr val="00B0F0"/>
                </a:solidFill>
              </a:rPr>
              <a:t>) </a:t>
            </a:r>
          </a:p>
        </p:txBody>
      </p:sp>
      <p:sp>
        <p:nvSpPr>
          <p:cNvPr id="3" name="Croix 2"/>
          <p:cNvSpPr/>
          <p:nvPr/>
        </p:nvSpPr>
        <p:spPr>
          <a:xfrm>
            <a:off x="1785350" y="599002"/>
            <a:ext cx="274228" cy="241235"/>
          </a:xfrm>
          <a:prstGeom prst="plus">
            <a:avLst>
              <a:gd name="adj" fmla="val 43256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613527"/>
              </p:ext>
            </p:extLst>
          </p:nvPr>
        </p:nvGraphicFramePr>
        <p:xfrm>
          <a:off x="478301" y="391480"/>
          <a:ext cx="651689" cy="30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1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400" b="0" dirty="0"/>
                        <a:t>2</a:t>
                      </a:r>
                      <a:r>
                        <a:rPr lang="fr-FR" sz="2400" b="0" i="1" dirty="0">
                          <a:solidFill>
                            <a:srgbClr val="FF0000"/>
                          </a:solidFill>
                          <a:latin typeface="Georgia" panose="02040502050405020303" pitchFamily="18" charset="0"/>
                        </a:rPr>
                        <a:t>n</a:t>
                      </a:r>
                      <a:r>
                        <a:rPr lang="fr-FR" sz="2400" b="0" baseline="30000" dirty="0"/>
                        <a:t>2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400"/>
                        <a:t>2</a:t>
                      </a:r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 rot="16200000">
            <a:off x="-1477682" y="1718802"/>
            <a:ext cx="3390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252525"/>
                </a:solidFill>
                <a:latin typeface="Arial" panose="020B0604020202020204" pitchFamily="34" charset="0"/>
              </a:rPr>
              <a:t>Nombre d’électrons par 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</a:rPr>
              <a:t>couche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2440845" y="545910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67" name="Ellipse 66"/>
          <p:cNvSpPr/>
          <p:nvPr/>
        </p:nvSpPr>
        <p:spPr>
          <a:xfrm>
            <a:off x="4173284" y="5476102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8</a:t>
            </a:r>
          </a:p>
        </p:txBody>
      </p:sp>
      <p:sp>
        <p:nvSpPr>
          <p:cNvPr id="69" name="Ellipse 68"/>
          <p:cNvSpPr/>
          <p:nvPr/>
        </p:nvSpPr>
        <p:spPr>
          <a:xfrm>
            <a:off x="2440845" y="6322148"/>
            <a:ext cx="360000" cy="360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2</a:t>
            </a:r>
            <a:endParaRPr lang="fr-FR" dirty="0"/>
          </a:p>
        </p:txBody>
      </p:sp>
      <p:sp>
        <p:nvSpPr>
          <p:cNvPr id="72" name="Ellipse 71"/>
          <p:cNvSpPr/>
          <p:nvPr/>
        </p:nvSpPr>
        <p:spPr>
          <a:xfrm>
            <a:off x="3183838" y="547532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8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DA5F49-0ADE-4A47-9B2B-8B2C5D4C9688}"/>
              </a:ext>
            </a:extLst>
          </p:cNvPr>
          <p:cNvGrpSpPr/>
          <p:nvPr/>
        </p:nvGrpSpPr>
        <p:grpSpPr>
          <a:xfrm>
            <a:off x="5362404" y="5302537"/>
            <a:ext cx="663665" cy="673131"/>
            <a:chOff x="5474948" y="5302537"/>
            <a:chExt cx="663665" cy="673131"/>
          </a:xfrm>
        </p:grpSpPr>
        <p:sp>
          <p:nvSpPr>
            <p:cNvPr id="68" name="Ellipse 67"/>
            <p:cNvSpPr/>
            <p:nvPr/>
          </p:nvSpPr>
          <p:spPr>
            <a:xfrm>
              <a:off x="5640845" y="5462454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3" name="Ellipse 72"/>
            <p:cNvSpPr/>
            <p:nvPr/>
          </p:nvSpPr>
          <p:spPr>
            <a:xfrm>
              <a:off x="5474948" y="5302537"/>
              <a:ext cx="663665" cy="67313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18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6947711" y="5266617"/>
            <a:ext cx="663665" cy="673131"/>
            <a:chOff x="6182656" y="4723928"/>
            <a:chExt cx="663665" cy="673131"/>
          </a:xfrm>
        </p:grpSpPr>
        <p:sp>
          <p:nvSpPr>
            <p:cNvPr id="74" name="Ellipse 73"/>
            <p:cNvSpPr/>
            <p:nvPr/>
          </p:nvSpPr>
          <p:spPr>
            <a:xfrm>
              <a:off x="6334489" y="4870197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5" name="Ellipse 74"/>
            <p:cNvSpPr/>
            <p:nvPr/>
          </p:nvSpPr>
          <p:spPr>
            <a:xfrm>
              <a:off x="6182656" y="4723928"/>
              <a:ext cx="663665" cy="67313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18</a:t>
              </a:r>
            </a:p>
          </p:txBody>
        </p:sp>
      </p:grpSp>
      <p:grpSp>
        <p:nvGrpSpPr>
          <p:cNvPr id="80" name="Groupe 79"/>
          <p:cNvGrpSpPr/>
          <p:nvPr/>
        </p:nvGrpSpPr>
        <p:grpSpPr>
          <a:xfrm>
            <a:off x="8776548" y="5252162"/>
            <a:ext cx="663665" cy="673131"/>
            <a:chOff x="6182656" y="4710280"/>
            <a:chExt cx="663665" cy="673131"/>
          </a:xfrm>
        </p:grpSpPr>
        <p:sp>
          <p:nvSpPr>
            <p:cNvPr id="81" name="Ellipse 80"/>
            <p:cNvSpPr/>
            <p:nvPr/>
          </p:nvSpPr>
          <p:spPr>
            <a:xfrm>
              <a:off x="6334489" y="4870197"/>
              <a:ext cx="360000" cy="36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2" name="Ellipse 81"/>
            <p:cNvSpPr/>
            <p:nvPr/>
          </p:nvSpPr>
          <p:spPr>
            <a:xfrm>
              <a:off x="6182656" y="4710280"/>
              <a:ext cx="663665" cy="67313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32</a:t>
              </a:r>
              <a:endParaRPr lang="fr-FR" dirty="0"/>
            </a:p>
          </p:txBody>
        </p:sp>
      </p:grpSp>
      <p:grpSp>
        <p:nvGrpSpPr>
          <p:cNvPr id="91" name="Groupe 90"/>
          <p:cNvGrpSpPr/>
          <p:nvPr/>
        </p:nvGrpSpPr>
        <p:grpSpPr>
          <a:xfrm>
            <a:off x="10777382" y="5296424"/>
            <a:ext cx="663665" cy="673131"/>
            <a:chOff x="6182656" y="4710280"/>
            <a:chExt cx="663665" cy="673131"/>
          </a:xfrm>
        </p:grpSpPr>
        <p:sp>
          <p:nvSpPr>
            <p:cNvPr id="94" name="Ellipse 93"/>
            <p:cNvSpPr/>
            <p:nvPr/>
          </p:nvSpPr>
          <p:spPr>
            <a:xfrm>
              <a:off x="6334489" y="4870197"/>
              <a:ext cx="360000" cy="36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6" name="Ellipse 95"/>
            <p:cNvSpPr/>
            <p:nvPr/>
          </p:nvSpPr>
          <p:spPr>
            <a:xfrm>
              <a:off x="6182656" y="4710280"/>
              <a:ext cx="663665" cy="67313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32</a:t>
              </a:r>
              <a:endParaRPr lang="fr-FR" dirty="0"/>
            </a:p>
          </p:txBody>
        </p:sp>
      </p:grpSp>
      <p:grpSp>
        <p:nvGrpSpPr>
          <p:cNvPr id="97" name="Groupe 96"/>
          <p:cNvGrpSpPr/>
          <p:nvPr/>
        </p:nvGrpSpPr>
        <p:grpSpPr>
          <a:xfrm>
            <a:off x="3060141" y="6179230"/>
            <a:ext cx="663665" cy="673131"/>
            <a:chOff x="6182656" y="4710280"/>
            <a:chExt cx="663665" cy="673131"/>
          </a:xfrm>
        </p:grpSpPr>
        <p:sp>
          <p:nvSpPr>
            <p:cNvPr id="98" name="Ellipse 97"/>
            <p:cNvSpPr/>
            <p:nvPr/>
          </p:nvSpPr>
          <p:spPr>
            <a:xfrm>
              <a:off x="6334489" y="4870197"/>
              <a:ext cx="360000" cy="36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9" name="Ellipse 98"/>
            <p:cNvSpPr/>
            <p:nvPr/>
          </p:nvSpPr>
          <p:spPr>
            <a:xfrm>
              <a:off x="6182656" y="4710280"/>
              <a:ext cx="663665" cy="67313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10</a:t>
              </a:r>
            </a:p>
          </p:txBody>
        </p:sp>
      </p:grpSp>
      <p:grpSp>
        <p:nvGrpSpPr>
          <p:cNvPr id="100" name="Groupe 99"/>
          <p:cNvGrpSpPr/>
          <p:nvPr/>
        </p:nvGrpSpPr>
        <p:grpSpPr>
          <a:xfrm>
            <a:off x="5382528" y="6180347"/>
            <a:ext cx="663665" cy="673131"/>
            <a:chOff x="6182656" y="4710280"/>
            <a:chExt cx="663665" cy="673131"/>
          </a:xfrm>
        </p:grpSpPr>
        <p:sp>
          <p:nvSpPr>
            <p:cNvPr id="101" name="Ellipse 100"/>
            <p:cNvSpPr/>
            <p:nvPr/>
          </p:nvSpPr>
          <p:spPr>
            <a:xfrm>
              <a:off x="6334489" y="4870197"/>
              <a:ext cx="360000" cy="36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2" name="Ellipse 101"/>
            <p:cNvSpPr/>
            <p:nvPr/>
          </p:nvSpPr>
          <p:spPr>
            <a:xfrm>
              <a:off x="6182656" y="4710280"/>
              <a:ext cx="663665" cy="67313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36</a:t>
              </a:r>
            </a:p>
          </p:txBody>
        </p:sp>
      </p:grpSp>
      <p:grpSp>
        <p:nvGrpSpPr>
          <p:cNvPr id="103" name="Groupe 102"/>
          <p:cNvGrpSpPr/>
          <p:nvPr/>
        </p:nvGrpSpPr>
        <p:grpSpPr>
          <a:xfrm>
            <a:off x="6975379" y="6143061"/>
            <a:ext cx="663665" cy="673131"/>
            <a:chOff x="6182656" y="4710280"/>
            <a:chExt cx="663665" cy="673131"/>
          </a:xfrm>
        </p:grpSpPr>
        <p:sp>
          <p:nvSpPr>
            <p:cNvPr id="104" name="Ellipse 103"/>
            <p:cNvSpPr/>
            <p:nvPr/>
          </p:nvSpPr>
          <p:spPr>
            <a:xfrm>
              <a:off x="6334489" y="4870197"/>
              <a:ext cx="360000" cy="36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5" name="Ellipse 104"/>
            <p:cNvSpPr/>
            <p:nvPr/>
          </p:nvSpPr>
          <p:spPr>
            <a:xfrm>
              <a:off x="6182656" y="4710280"/>
              <a:ext cx="663665" cy="67313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54</a:t>
              </a:r>
            </a:p>
          </p:txBody>
        </p:sp>
      </p:grpSp>
      <p:grpSp>
        <p:nvGrpSpPr>
          <p:cNvPr id="106" name="Groupe 105"/>
          <p:cNvGrpSpPr/>
          <p:nvPr/>
        </p:nvGrpSpPr>
        <p:grpSpPr>
          <a:xfrm>
            <a:off x="8778496" y="6142608"/>
            <a:ext cx="663665" cy="673131"/>
            <a:chOff x="6182656" y="4710280"/>
            <a:chExt cx="663665" cy="673131"/>
          </a:xfrm>
        </p:grpSpPr>
        <p:sp>
          <p:nvSpPr>
            <p:cNvPr id="107" name="Ellipse 106"/>
            <p:cNvSpPr/>
            <p:nvPr/>
          </p:nvSpPr>
          <p:spPr>
            <a:xfrm>
              <a:off x="6334489" y="4870197"/>
              <a:ext cx="360000" cy="36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8" name="Ellipse 107"/>
            <p:cNvSpPr/>
            <p:nvPr/>
          </p:nvSpPr>
          <p:spPr>
            <a:xfrm>
              <a:off x="6182656" y="4710280"/>
              <a:ext cx="663665" cy="67313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86</a:t>
              </a:r>
            </a:p>
          </p:txBody>
        </p:sp>
      </p:grpSp>
      <p:grpSp>
        <p:nvGrpSpPr>
          <p:cNvPr id="109" name="Groupe 108"/>
          <p:cNvGrpSpPr/>
          <p:nvPr/>
        </p:nvGrpSpPr>
        <p:grpSpPr>
          <a:xfrm>
            <a:off x="10726838" y="6014668"/>
            <a:ext cx="803415" cy="872672"/>
            <a:chOff x="6182656" y="4710280"/>
            <a:chExt cx="663665" cy="673131"/>
          </a:xfrm>
        </p:grpSpPr>
        <p:sp>
          <p:nvSpPr>
            <p:cNvPr id="110" name="Ellipse 109"/>
            <p:cNvSpPr/>
            <p:nvPr/>
          </p:nvSpPr>
          <p:spPr>
            <a:xfrm>
              <a:off x="6345763" y="4880723"/>
              <a:ext cx="360000" cy="36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1" name="Ellipse 110"/>
            <p:cNvSpPr/>
            <p:nvPr/>
          </p:nvSpPr>
          <p:spPr>
            <a:xfrm>
              <a:off x="6182656" y="4710280"/>
              <a:ext cx="663665" cy="67313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118</a:t>
              </a:r>
            </a:p>
          </p:txBody>
        </p:sp>
      </p:grpSp>
      <p:grpSp>
        <p:nvGrpSpPr>
          <p:cNvPr id="112" name="Groupe 111"/>
          <p:cNvGrpSpPr/>
          <p:nvPr/>
        </p:nvGrpSpPr>
        <p:grpSpPr>
          <a:xfrm>
            <a:off x="4046981" y="6181348"/>
            <a:ext cx="663665" cy="673131"/>
            <a:chOff x="6182656" y="4710280"/>
            <a:chExt cx="663665" cy="673131"/>
          </a:xfrm>
        </p:grpSpPr>
        <p:sp>
          <p:nvSpPr>
            <p:cNvPr id="113" name="Ellipse 112"/>
            <p:cNvSpPr/>
            <p:nvPr/>
          </p:nvSpPr>
          <p:spPr>
            <a:xfrm>
              <a:off x="6334489" y="4870197"/>
              <a:ext cx="360000" cy="36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4" name="Ellipse 113"/>
            <p:cNvSpPr/>
            <p:nvPr/>
          </p:nvSpPr>
          <p:spPr>
            <a:xfrm>
              <a:off x="6182656" y="4710280"/>
              <a:ext cx="663665" cy="67313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18</a:t>
              </a:r>
            </a:p>
          </p:txBody>
        </p:sp>
      </p:grpSp>
      <p:sp>
        <p:nvSpPr>
          <p:cNvPr id="121" name="Rectangle 120"/>
          <p:cNvSpPr/>
          <p:nvPr/>
        </p:nvSpPr>
        <p:spPr>
          <a:xfrm>
            <a:off x="162204" y="5869483"/>
            <a:ext cx="1418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252525"/>
                </a:solidFill>
                <a:latin typeface="Arial" panose="020B0604020202020204" pitchFamily="34" charset="0"/>
              </a:rPr>
              <a:t>Nombre d’électrons totale</a:t>
            </a:r>
            <a:endParaRPr lang="fr-FR" sz="2000" dirty="0"/>
          </a:p>
        </p:txBody>
      </p:sp>
      <p:sp>
        <p:nvSpPr>
          <p:cNvPr id="26" name="Flèche droite 25"/>
          <p:cNvSpPr/>
          <p:nvPr/>
        </p:nvSpPr>
        <p:spPr>
          <a:xfrm>
            <a:off x="1661365" y="6377315"/>
            <a:ext cx="627648" cy="276959"/>
          </a:xfrm>
          <a:prstGeom prst="rightArrow">
            <a:avLst>
              <a:gd name="adj1" fmla="val 33796"/>
              <a:gd name="adj2" fmla="val 50000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7" name="Groupe 56"/>
          <p:cNvGrpSpPr/>
          <p:nvPr/>
        </p:nvGrpSpPr>
        <p:grpSpPr>
          <a:xfrm>
            <a:off x="803571" y="3570395"/>
            <a:ext cx="1553167" cy="2088000"/>
            <a:chOff x="2028349" y="3570395"/>
            <a:chExt cx="1553167" cy="2088000"/>
          </a:xfrm>
        </p:grpSpPr>
        <p:cxnSp>
          <p:nvCxnSpPr>
            <p:cNvPr id="52" name="Connecteur droit 51"/>
            <p:cNvCxnSpPr/>
            <p:nvPr/>
          </p:nvCxnSpPr>
          <p:spPr>
            <a:xfrm>
              <a:off x="2028349" y="3570395"/>
              <a:ext cx="0" cy="2088000"/>
            </a:xfrm>
            <a:prstGeom prst="line">
              <a:avLst/>
            </a:prstGeom>
            <a:ln w="38100">
              <a:prstDash val="sysDot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>
              <a:off x="2033516" y="5649753"/>
              <a:ext cx="1548000" cy="0"/>
            </a:xfrm>
            <a:prstGeom prst="straightConnector1">
              <a:avLst/>
            </a:prstGeom>
            <a:ln w="38100">
              <a:prstDash val="sysDot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BF51AD3E-448F-4B69-9A12-FC813DEB723B}"/>
              </a:ext>
            </a:extLst>
          </p:cNvPr>
          <p:cNvCxnSpPr>
            <a:cxnSpLocks/>
          </p:cNvCxnSpPr>
          <p:nvPr/>
        </p:nvCxnSpPr>
        <p:spPr>
          <a:xfrm flipH="1">
            <a:off x="3570101" y="3863005"/>
            <a:ext cx="1287422" cy="1060119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8" name="Tableau 87">
            <a:extLst>
              <a:ext uri="{FF2B5EF4-FFF2-40B4-BE49-F238E27FC236}">
                <a16:creationId xmlns:a16="http://schemas.microsoft.com/office/drawing/2014/main" id="{08420546-DA5C-4FB0-8EAA-FCF1D5865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613770"/>
              </p:ext>
            </p:extLst>
          </p:nvPr>
        </p:nvGraphicFramePr>
        <p:xfrm>
          <a:off x="5628440" y="434020"/>
          <a:ext cx="1875397" cy="30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31616055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013578518"/>
                    </a:ext>
                  </a:extLst>
                </a:gridCol>
                <a:gridCol w="1155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2000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i="1" dirty="0">
                          <a:solidFill>
                            <a:srgbClr val="00B0F0"/>
                          </a:solidFill>
                          <a:latin typeface="Georgia" panose="02040502050405020303" pitchFamily="18" charset="0"/>
                        </a:rPr>
                        <a:t>l</a:t>
                      </a:r>
                      <a:endParaRPr lang="fr-FR" sz="2400" b="1" baseline="300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400" b="1" baseline="300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0" i="0" baseline="0" dirty="0">
                          <a:latin typeface="+mn-lt"/>
                        </a:rPr>
                        <a:t>2(2</a:t>
                      </a:r>
                      <a:r>
                        <a:rPr lang="fr-FR" sz="2400" b="1" i="1" dirty="0">
                          <a:solidFill>
                            <a:srgbClr val="00B0F0"/>
                          </a:solidFill>
                          <a:latin typeface="Georgia" panose="02040502050405020303" pitchFamily="18" charset="0"/>
                        </a:rPr>
                        <a:t>l</a:t>
                      </a:r>
                      <a:r>
                        <a:rPr lang="fr-FR" sz="2400" b="0" i="0" baseline="0" dirty="0">
                          <a:latin typeface="+mn-lt"/>
                        </a:rPr>
                        <a:t>+1)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6" name="Rectangle 155">
            <a:extLst>
              <a:ext uri="{FF2B5EF4-FFF2-40B4-BE49-F238E27FC236}">
                <a16:creationId xmlns:a16="http://schemas.microsoft.com/office/drawing/2014/main" id="{D412784A-F1A5-4450-AEEA-77AD4D21C438}"/>
              </a:ext>
            </a:extLst>
          </p:cNvPr>
          <p:cNvSpPr/>
          <p:nvPr/>
        </p:nvSpPr>
        <p:spPr>
          <a:xfrm rot="16200000">
            <a:off x="5743525" y="1905520"/>
            <a:ext cx="4035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52525"/>
                </a:solidFill>
                <a:latin typeface="Arial" panose="020B0604020202020204" pitchFamily="34" charset="0"/>
              </a:rPr>
              <a:t>Nombre d’électrons par 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</a:rPr>
              <a:t>sous-couche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3D0FACC4-8651-4A93-88DC-F55962A12248}"/>
              </a:ext>
            </a:extLst>
          </p:cNvPr>
          <p:cNvCxnSpPr>
            <a:cxnSpLocks/>
          </p:cNvCxnSpPr>
          <p:nvPr/>
        </p:nvCxnSpPr>
        <p:spPr>
          <a:xfrm flipH="1">
            <a:off x="10274232" y="3882490"/>
            <a:ext cx="1287422" cy="1060119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8" name="Tableau 157">
            <a:extLst>
              <a:ext uri="{FF2B5EF4-FFF2-40B4-BE49-F238E27FC236}">
                <a16:creationId xmlns:a16="http://schemas.microsoft.com/office/drawing/2014/main" id="{D07DE2AC-D0A3-40F9-9592-3F1EA2396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758472"/>
              </p:ext>
            </p:extLst>
          </p:nvPr>
        </p:nvGraphicFramePr>
        <p:xfrm>
          <a:off x="8285035" y="400782"/>
          <a:ext cx="3780000" cy="489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00B0F0"/>
                          </a:solidFill>
                        </a:rPr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00B0F0"/>
                          </a:solidFill>
                        </a:rPr>
                        <a:t>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00B0F0"/>
                          </a:solidFill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00B0F0"/>
                          </a:solidFill>
                        </a:rPr>
                        <a:t>f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2s</a:t>
                      </a:r>
                      <a:endParaRPr lang="fr-FR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2p</a:t>
                      </a:r>
                      <a:endParaRPr lang="fr-FR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3s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3p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3d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4s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4p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4d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4f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5f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Q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F6ACFB3C-5A8F-4E52-A329-0558DB8A34F3}"/>
              </a:ext>
            </a:extLst>
          </p:cNvPr>
          <p:cNvCxnSpPr>
            <a:cxnSpLocks/>
          </p:cNvCxnSpPr>
          <p:nvPr/>
        </p:nvCxnSpPr>
        <p:spPr>
          <a:xfrm flipH="1">
            <a:off x="9539829" y="2081118"/>
            <a:ext cx="589941" cy="373515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id="{D90D7E42-3F98-481D-B0EB-5B6C2E48CEC5}"/>
              </a:ext>
            </a:extLst>
          </p:cNvPr>
          <p:cNvCxnSpPr>
            <a:cxnSpLocks/>
          </p:cNvCxnSpPr>
          <p:nvPr/>
        </p:nvCxnSpPr>
        <p:spPr>
          <a:xfrm flipH="1">
            <a:off x="9539829" y="2656138"/>
            <a:ext cx="589941" cy="400086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467F29BE-E4FD-4A4F-80D8-633932FB538F}"/>
              </a:ext>
            </a:extLst>
          </p:cNvPr>
          <p:cNvCxnSpPr>
            <a:cxnSpLocks/>
          </p:cNvCxnSpPr>
          <p:nvPr/>
        </p:nvCxnSpPr>
        <p:spPr>
          <a:xfrm flipH="1">
            <a:off x="9539829" y="2704801"/>
            <a:ext cx="1234123" cy="964071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avec flèche 161">
            <a:extLst>
              <a:ext uri="{FF2B5EF4-FFF2-40B4-BE49-F238E27FC236}">
                <a16:creationId xmlns:a16="http://schemas.microsoft.com/office/drawing/2014/main" id="{FAFE13AB-BC90-4526-BB43-5A2A64CDF817}"/>
              </a:ext>
            </a:extLst>
          </p:cNvPr>
          <p:cNvCxnSpPr/>
          <p:nvPr/>
        </p:nvCxnSpPr>
        <p:spPr>
          <a:xfrm flipH="1">
            <a:off x="9431195" y="1436802"/>
            <a:ext cx="5976" cy="3240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84D565F3-8674-484A-A37E-1338895FCB9D}"/>
              </a:ext>
            </a:extLst>
          </p:cNvPr>
          <p:cNvCxnSpPr>
            <a:cxnSpLocks/>
          </p:cNvCxnSpPr>
          <p:nvPr/>
        </p:nvCxnSpPr>
        <p:spPr>
          <a:xfrm flipH="1">
            <a:off x="9566871" y="3332743"/>
            <a:ext cx="1200823" cy="945731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avec flèche 163">
            <a:extLst>
              <a:ext uri="{FF2B5EF4-FFF2-40B4-BE49-F238E27FC236}">
                <a16:creationId xmlns:a16="http://schemas.microsoft.com/office/drawing/2014/main" id="{5C63580B-6ABF-4D4B-9C47-A3141F3F1839}"/>
              </a:ext>
            </a:extLst>
          </p:cNvPr>
          <p:cNvCxnSpPr/>
          <p:nvPr/>
        </p:nvCxnSpPr>
        <p:spPr>
          <a:xfrm flipH="1">
            <a:off x="9565570" y="3268663"/>
            <a:ext cx="1938051" cy="1617938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avec flèche 164">
            <a:extLst>
              <a:ext uri="{FF2B5EF4-FFF2-40B4-BE49-F238E27FC236}">
                <a16:creationId xmlns:a16="http://schemas.microsoft.com/office/drawing/2014/main" id="{B6DE1C0A-E9A3-455B-B1CF-E132F7A7218B}"/>
              </a:ext>
            </a:extLst>
          </p:cNvPr>
          <p:cNvCxnSpPr/>
          <p:nvPr/>
        </p:nvCxnSpPr>
        <p:spPr>
          <a:xfrm>
            <a:off x="9602440" y="1918888"/>
            <a:ext cx="401171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6" name="Connecteur droit avec flèche 165">
            <a:extLst>
              <a:ext uri="{FF2B5EF4-FFF2-40B4-BE49-F238E27FC236}">
                <a16:creationId xmlns:a16="http://schemas.microsoft.com/office/drawing/2014/main" id="{180FDE28-B34D-4D3F-8952-A609FCE69346}"/>
              </a:ext>
            </a:extLst>
          </p:cNvPr>
          <p:cNvCxnSpPr/>
          <p:nvPr/>
        </p:nvCxnSpPr>
        <p:spPr>
          <a:xfrm>
            <a:off x="9602440" y="2494408"/>
            <a:ext cx="401171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C4AD9C3B-BC1E-4ADC-AE7C-F94588436056}"/>
              </a:ext>
            </a:extLst>
          </p:cNvPr>
          <p:cNvCxnSpPr/>
          <p:nvPr/>
        </p:nvCxnSpPr>
        <p:spPr>
          <a:xfrm flipV="1">
            <a:off x="9597708" y="2632195"/>
            <a:ext cx="1129365" cy="50097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66B67FD5-6C2E-4099-9DE4-2D27414621BF}"/>
              </a:ext>
            </a:extLst>
          </p:cNvPr>
          <p:cNvCxnSpPr/>
          <p:nvPr/>
        </p:nvCxnSpPr>
        <p:spPr>
          <a:xfrm flipV="1">
            <a:off x="9597707" y="3221470"/>
            <a:ext cx="1129365" cy="50097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578AF5E3-FB5D-4F2F-8F75-167DC6E19CAA}"/>
              </a:ext>
            </a:extLst>
          </p:cNvPr>
          <p:cNvCxnSpPr/>
          <p:nvPr/>
        </p:nvCxnSpPr>
        <p:spPr>
          <a:xfrm flipV="1">
            <a:off x="9624904" y="3137610"/>
            <a:ext cx="1878717" cy="1174053"/>
          </a:xfrm>
          <a:prstGeom prst="straightConnector1">
            <a:avLst/>
          </a:prstGeom>
          <a:ln>
            <a:prstDash val="lgDash"/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0" name="Connecteur droit avec flèche 169">
            <a:extLst>
              <a:ext uri="{FF2B5EF4-FFF2-40B4-BE49-F238E27FC236}">
                <a16:creationId xmlns:a16="http://schemas.microsoft.com/office/drawing/2014/main" id="{A786CAD9-3C0A-4431-8459-A46CAAAA0A9E}"/>
              </a:ext>
            </a:extLst>
          </p:cNvPr>
          <p:cNvCxnSpPr/>
          <p:nvPr/>
        </p:nvCxnSpPr>
        <p:spPr>
          <a:xfrm flipV="1">
            <a:off x="9601169" y="3759741"/>
            <a:ext cx="1878717" cy="1174053"/>
          </a:xfrm>
          <a:prstGeom prst="straightConnector1">
            <a:avLst/>
          </a:prstGeom>
          <a:ln>
            <a:prstDash val="lgDash"/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1" name="Rectangle à coins arrondis 26">
            <a:extLst>
              <a:ext uri="{FF2B5EF4-FFF2-40B4-BE49-F238E27FC236}">
                <a16:creationId xmlns:a16="http://schemas.microsoft.com/office/drawing/2014/main" id="{D8A939F7-3C5C-4997-AB7C-E11C4FE2D17E}"/>
              </a:ext>
            </a:extLst>
          </p:cNvPr>
          <p:cNvSpPr/>
          <p:nvPr/>
        </p:nvSpPr>
        <p:spPr>
          <a:xfrm>
            <a:off x="8410586" y="991719"/>
            <a:ext cx="518615" cy="4224581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Rectangle à coins arrondis 75">
            <a:extLst>
              <a:ext uri="{FF2B5EF4-FFF2-40B4-BE49-F238E27FC236}">
                <a16:creationId xmlns:a16="http://schemas.microsoft.com/office/drawing/2014/main" id="{5CCD26D9-D046-458F-9905-C573354BE7A7}"/>
              </a:ext>
            </a:extLst>
          </p:cNvPr>
          <p:cNvSpPr/>
          <p:nvPr/>
        </p:nvSpPr>
        <p:spPr>
          <a:xfrm rot="16200000">
            <a:off x="10250864" y="-943074"/>
            <a:ext cx="518615" cy="3272804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8369D226-19E5-4AD3-B26D-31459E9C0019}"/>
              </a:ext>
            </a:extLst>
          </p:cNvPr>
          <p:cNvSpPr/>
          <p:nvPr/>
        </p:nvSpPr>
        <p:spPr>
          <a:xfrm>
            <a:off x="9484720" y="4845"/>
            <a:ext cx="1988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B0F0"/>
                </a:solidFill>
              </a:rPr>
              <a:t>Sous Couches 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FB7100F4-6D14-4A80-8A84-2D89EF4E78D1}"/>
              </a:ext>
            </a:extLst>
          </p:cNvPr>
          <p:cNvSpPr/>
          <p:nvPr/>
        </p:nvSpPr>
        <p:spPr>
          <a:xfrm rot="16200000">
            <a:off x="7428575" y="2883596"/>
            <a:ext cx="1319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Couches</a:t>
            </a:r>
            <a:r>
              <a:rPr lang="fr-FR" sz="2400" dirty="0"/>
              <a:t> </a:t>
            </a:r>
          </a:p>
        </p:txBody>
      </p:sp>
      <p:cxnSp>
        <p:nvCxnSpPr>
          <p:cNvPr id="175" name="Connecteur droit avec flèche 174">
            <a:extLst>
              <a:ext uri="{FF2B5EF4-FFF2-40B4-BE49-F238E27FC236}">
                <a16:creationId xmlns:a16="http://schemas.microsoft.com/office/drawing/2014/main" id="{11F6C292-6D99-44AB-8B4A-08A8F59CA411}"/>
              </a:ext>
            </a:extLst>
          </p:cNvPr>
          <p:cNvCxnSpPr>
            <a:cxnSpLocks/>
          </p:cNvCxnSpPr>
          <p:nvPr/>
        </p:nvCxnSpPr>
        <p:spPr>
          <a:xfrm>
            <a:off x="6566138" y="3595618"/>
            <a:ext cx="317" cy="1855338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527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500"/>
                            </p:stCondLst>
                            <p:childTnLst>
                              <p:par>
                                <p:cTn id="1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3" grpId="0" animBg="1"/>
      <p:bldP spid="44" grpId="0" animBg="1"/>
      <p:bldP spid="46" grpId="0"/>
      <p:bldP spid="2" grpId="0"/>
      <p:bldP spid="3" grpId="0" animBg="1"/>
      <p:bldP spid="23" grpId="0"/>
      <p:bldP spid="24" grpId="0" animBg="1"/>
      <p:bldP spid="67" grpId="0" animBg="1"/>
      <p:bldP spid="69" grpId="0" animBg="1"/>
      <p:bldP spid="72" grpId="0" animBg="1"/>
      <p:bldP spid="121" grpId="0"/>
      <p:bldP spid="26" grpId="0" animBg="1"/>
      <p:bldP spid="156" grpId="0"/>
      <p:bldP spid="171" grpId="0" animBg="1"/>
      <p:bldP spid="172" grpId="0" animBg="1"/>
      <p:bldP spid="173" grpId="0"/>
      <p:bldP spid="1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74799A72-7EBF-3A44-9D39-A3C135966B5C}"/>
              </a:ext>
            </a:extLst>
          </p:cNvPr>
          <p:cNvGrpSpPr/>
          <p:nvPr/>
        </p:nvGrpSpPr>
        <p:grpSpPr>
          <a:xfrm>
            <a:off x="-2552168" y="4092225"/>
            <a:ext cx="8221453" cy="2455852"/>
            <a:chOff x="-9193" y="3907098"/>
            <a:chExt cx="8204775" cy="2455852"/>
          </a:xfrm>
        </p:grpSpPr>
        <p:sp>
          <p:nvSpPr>
            <p:cNvPr id="4" name="Rectangle 3"/>
            <p:cNvSpPr/>
            <p:nvPr/>
          </p:nvSpPr>
          <p:spPr>
            <a:xfrm>
              <a:off x="-9193" y="3907098"/>
              <a:ext cx="8204775" cy="23962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35100" indent="-533400" algn="ctr"/>
              <a:r>
                <a:rPr lang="fr-FR" b="1" dirty="0">
                  <a:latin typeface="Hiragino Sans W7" panose="020B0400000000000000" pitchFamily="34" charset="-128"/>
                  <a:ea typeface="Hiragino Sans W7" panose="020B0400000000000000" pitchFamily="34" charset="-128"/>
                </a:rPr>
                <a:t> </a:t>
              </a:r>
              <a:r>
                <a:rPr lang="fr-FR" sz="2000" b="1" dirty="0">
                  <a:latin typeface="Hiragino Sans W7" panose="020B0400000000000000" pitchFamily="34" charset="-128"/>
                  <a:ea typeface="Hiragino Sans W7" panose="020B0400000000000000" pitchFamily="34" charset="-128"/>
                </a:rPr>
                <a:t>sauf dans le cas de </a:t>
              </a:r>
            </a:p>
            <a:p>
              <a:pPr marL="1435100" indent="-533400" algn="ctr"/>
              <a:r>
                <a:rPr lang="fr-FR" sz="2000" b="1" dirty="0">
                  <a:latin typeface="Hiragino Sans W7" panose="020B0400000000000000" pitchFamily="34" charset="-128"/>
                  <a:ea typeface="Hiragino Sans W7" panose="020B0400000000000000" pitchFamily="34" charset="-128"/>
                </a:rPr>
                <a:t>l’hydrogène</a:t>
              </a:r>
              <a:r>
                <a:rPr lang="fr-FR" sz="20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.</a:t>
              </a:r>
            </a:p>
            <a:p>
              <a:pPr marL="1435100" indent="-533400"/>
              <a:endParaRPr lang="fr-FR" sz="1100" dirty="0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  <a:p>
              <a:pPr marL="1435100">
                <a:lnSpc>
                  <a:spcPct val="150000"/>
                </a:lnSpc>
                <a:buNone/>
              </a:pP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                         H: Hydrogène (</a:t>
              </a:r>
              <a:r>
                <a:rPr lang="fr-FR" dirty="0">
                  <a:solidFill>
                    <a:srgbClr val="0070C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1é</a:t>
              </a: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, </a:t>
              </a:r>
              <a:r>
                <a:rPr lang="fr-FR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1p</a:t>
              </a: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)</a:t>
              </a:r>
            </a:p>
            <a:p>
              <a:pPr marL="1435100">
                <a:lnSpc>
                  <a:spcPct val="150000"/>
                </a:lnSpc>
                <a:buNone/>
              </a:pPr>
              <a:endParaRPr lang="fr-FR" sz="700" dirty="0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  <a:p>
              <a:pPr marL="1435100">
                <a:lnSpc>
                  <a:spcPct val="150000"/>
                </a:lnSpc>
              </a:pP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                         H: Deutérium (</a:t>
              </a:r>
              <a:r>
                <a:rPr lang="fr-FR" dirty="0">
                  <a:solidFill>
                    <a:srgbClr val="0070C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1é</a:t>
              </a: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, </a:t>
              </a:r>
              <a:r>
                <a:rPr lang="fr-FR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1p</a:t>
              </a: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, et 1n)</a:t>
              </a:r>
            </a:p>
            <a:p>
              <a:pPr marL="1435100">
                <a:lnSpc>
                  <a:spcPct val="150000"/>
                </a:lnSpc>
              </a:pPr>
              <a:endParaRPr lang="fr-FR" sz="700" dirty="0">
                <a:latin typeface="Hiragino Sans W4" panose="020B0400000000000000" pitchFamily="34" charset="-128"/>
                <a:ea typeface="Hiragino Sans W4" panose="020B0400000000000000" pitchFamily="34" charset="-128"/>
              </a:endParaRPr>
            </a:p>
            <a:p>
              <a:pPr marL="1435100">
                <a:lnSpc>
                  <a:spcPct val="150000"/>
                </a:lnSpc>
              </a:pP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                         H: Tritium (</a:t>
              </a:r>
              <a:r>
                <a:rPr lang="fr-FR" dirty="0">
                  <a:solidFill>
                    <a:srgbClr val="0070C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1é</a:t>
              </a: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, </a:t>
              </a:r>
              <a:r>
                <a:rPr lang="fr-FR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1p</a:t>
              </a:r>
              <a:r>
                <a:rPr lang="fr-FR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, et 2n)</a:t>
              </a:r>
            </a:p>
          </p:txBody>
        </p:sp>
        <p:grpSp>
          <p:nvGrpSpPr>
            <p:cNvPr id="5" name="Groupe 4"/>
            <p:cNvGrpSpPr/>
            <p:nvPr/>
          </p:nvGrpSpPr>
          <p:grpSpPr>
            <a:xfrm>
              <a:off x="3160530" y="4738001"/>
              <a:ext cx="394851" cy="479998"/>
              <a:chOff x="3173977" y="5462076"/>
              <a:chExt cx="394851" cy="408986"/>
            </a:xfrm>
          </p:grpSpPr>
          <p:sp>
            <p:nvSpPr>
              <p:cNvPr id="6" name="ZoneTexte 5"/>
              <p:cNvSpPr txBox="1"/>
              <p:nvPr/>
            </p:nvSpPr>
            <p:spPr>
              <a:xfrm>
                <a:off x="3173977" y="5462076"/>
                <a:ext cx="394851" cy="262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rgbClr val="FF0000"/>
                    </a:solidFill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1</a:t>
                </a:r>
              </a:p>
            </p:txBody>
          </p:sp>
          <p:sp>
            <p:nvSpPr>
              <p:cNvPr id="7" name="ZoneTexte 6"/>
              <p:cNvSpPr txBox="1"/>
              <p:nvPr/>
            </p:nvSpPr>
            <p:spPr>
              <a:xfrm>
                <a:off x="3189081" y="5635038"/>
                <a:ext cx="206188" cy="236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>
                    <a:solidFill>
                      <a:srgbClr val="0070C0"/>
                    </a:solidFill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1</a:t>
                </a:r>
              </a:p>
            </p:txBody>
          </p:sp>
        </p:grpSp>
        <p:grpSp>
          <p:nvGrpSpPr>
            <p:cNvPr id="8" name="Groupe 7"/>
            <p:cNvGrpSpPr/>
            <p:nvPr/>
          </p:nvGrpSpPr>
          <p:grpSpPr>
            <a:xfrm>
              <a:off x="3177878" y="5285712"/>
              <a:ext cx="394851" cy="503783"/>
              <a:chOff x="3213736" y="5455399"/>
              <a:chExt cx="394851" cy="429269"/>
            </a:xfrm>
          </p:grpSpPr>
          <p:sp>
            <p:nvSpPr>
              <p:cNvPr id="9" name="ZoneTexte 8"/>
              <p:cNvSpPr txBox="1"/>
              <p:nvPr/>
            </p:nvSpPr>
            <p:spPr>
              <a:xfrm>
                <a:off x="3213736" y="5455399"/>
                <a:ext cx="394851" cy="262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rgbClr val="FF0000"/>
                    </a:solidFill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2</a:t>
                </a:r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3228840" y="5648644"/>
                <a:ext cx="206188" cy="236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>
                    <a:solidFill>
                      <a:srgbClr val="0070C0"/>
                    </a:solidFill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1</a:t>
                </a:r>
              </a:p>
            </p:txBody>
          </p:sp>
        </p:grpSp>
        <p:grpSp>
          <p:nvGrpSpPr>
            <p:cNvPr id="11" name="Groupe 10"/>
            <p:cNvGrpSpPr/>
            <p:nvPr/>
          </p:nvGrpSpPr>
          <p:grpSpPr>
            <a:xfrm>
              <a:off x="3185389" y="5835286"/>
              <a:ext cx="394851" cy="527664"/>
              <a:chOff x="3213737" y="5435006"/>
              <a:chExt cx="394851" cy="449608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3213737" y="5435006"/>
                <a:ext cx="394851" cy="262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rgbClr val="FF0000"/>
                    </a:solidFill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3</a:t>
                </a:r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3228841" y="5648590"/>
                <a:ext cx="206188" cy="236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>
                    <a:solidFill>
                      <a:srgbClr val="0070C0"/>
                    </a:solidFill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1</a:t>
                </a: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0" y="48068"/>
            <a:ext cx="1219199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Hiragino Sans W8" panose="020B0400000000000000" pitchFamily="34" charset="-128"/>
                <a:ea typeface="Hiragino Sans W8" panose="020B0400000000000000" pitchFamily="34" charset="-128"/>
              </a:rPr>
              <a:t>Remarque : </a:t>
            </a:r>
          </a:p>
          <a:p>
            <a:pPr marL="901700"/>
            <a:r>
              <a:rPr lang="fr-FR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Les </a:t>
            </a:r>
            <a:r>
              <a:rPr lang="fr-FR" sz="2000" dirty="0">
                <a:solidFill>
                  <a:schemeClr val="bg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isotopes</a:t>
            </a:r>
            <a:r>
              <a:rPr lang="fr-FR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  d’un élément sont des nucléides ayant le même numéro atomique </a:t>
            </a:r>
            <a:r>
              <a:rPr lang="fr-FR" sz="2000" b="1" i="1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Z</a:t>
            </a:r>
            <a:r>
              <a:rPr lang="fr-FR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,</a:t>
            </a:r>
          </a:p>
          <a:p>
            <a:pPr marL="1435100" indent="-533400">
              <a:buNone/>
            </a:pPr>
            <a:r>
              <a:rPr lang="fr-FR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mais des nombres de masse </a:t>
            </a:r>
            <a:r>
              <a:rPr lang="fr-FR" sz="2000" i="1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A</a:t>
            </a:r>
            <a:r>
              <a:rPr lang="fr-FR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différents. Ces éléments portent le même nom. </a:t>
            </a:r>
          </a:p>
        </p:txBody>
      </p:sp>
      <p:pic>
        <p:nvPicPr>
          <p:cNvPr id="16" name="Picture 2" descr="https://upload.wikimedia.org/wikipedia/commons/6/66/Isotope_CN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b="16779"/>
          <a:stretch/>
        </p:blipFill>
        <p:spPr bwMode="auto">
          <a:xfrm>
            <a:off x="4329953" y="1429120"/>
            <a:ext cx="3041846" cy="181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171630" y="1620338"/>
            <a:ext cx="1548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Oxygène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86441" y="2133612"/>
            <a:ext cx="1729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Nitrogène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12123" y="2688209"/>
            <a:ext cx="1521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Carbone</a:t>
            </a:r>
          </a:p>
        </p:txBody>
      </p:sp>
      <p:pic>
        <p:nvPicPr>
          <p:cNvPr id="2049" name="Picture 1" descr="page10image58473088">
            <a:extLst>
              <a:ext uri="{FF2B5EF4-FFF2-40B4-BE49-F238E27FC236}">
                <a16:creationId xmlns:a16="http://schemas.microsoft.com/office/drawing/2014/main" id="{44F7BEBE-4F03-5D40-9C92-80A3F20A5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80" y="4001358"/>
            <a:ext cx="7422749" cy="250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21719AB-917A-825F-64C2-47B8911B9C4E}"/>
              </a:ext>
            </a:extLst>
          </p:cNvPr>
          <p:cNvSpPr txBox="1"/>
          <p:nvPr/>
        </p:nvSpPr>
        <p:spPr>
          <a:xfrm>
            <a:off x="1526652" y="497617"/>
            <a:ext cx="1461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  <a:latin typeface="Hiragino Sans W7" panose="020B0400000000000000" pitchFamily="34" charset="-128"/>
                <a:ea typeface="Hiragino Sans W7" panose="020B0400000000000000" pitchFamily="34" charset="-128"/>
              </a:rPr>
              <a:t>isotopes</a:t>
            </a:r>
            <a:endParaRPr lang="fr-DZ" b="1" dirty="0">
              <a:latin typeface="Hiragino Sans W7" panose="020B0400000000000000" pitchFamily="34" charset="-128"/>
              <a:ea typeface="Hiragino Sans W7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6244317"/>
      </p:ext>
    </p:extLst>
  </p:cSld>
  <p:clrMapOvr>
    <a:masterClrMapping/>
  </p:clrMapOvr>
  <p:transition spd="slow" advTm="1594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168" y="-1766"/>
            <a:ext cx="121728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rgbClr val="FF0000"/>
                </a:solidFill>
              </a:rPr>
              <a:t>Règle de HUND (du spin maximal): </a:t>
            </a:r>
            <a:r>
              <a:rPr lang="fr-FR" sz="2400" dirty="0"/>
              <a:t>pour des orbitales dégénérées (même énergie), l’état de stabilité maximal est obtenu lorsque les électrons occupent le maximum de cases quantiques. Et leur spin étant parallèles.</a:t>
            </a:r>
          </a:p>
          <a:p>
            <a:pPr algn="just"/>
            <a:r>
              <a:rPr lang="fr-FR" sz="2400" dirty="0">
                <a:solidFill>
                  <a:srgbClr val="FF0000"/>
                </a:solidFill>
              </a:rPr>
              <a:t>Exemple</a:t>
            </a:r>
            <a:r>
              <a:rPr lang="fr-FR" sz="2400" dirty="0"/>
              <a:t> : </a:t>
            </a:r>
          </a:p>
          <a:p>
            <a:pPr algn="just"/>
            <a:r>
              <a:rPr lang="fr-FR" sz="2400" dirty="0"/>
              <a:t>la sous couche </a:t>
            </a:r>
            <a:r>
              <a:rPr lang="fr-FR" sz="2400" i="1" dirty="0">
                <a:latin typeface="Georgia" panose="02040502050405020303" pitchFamily="18" charset="0"/>
              </a:rPr>
              <a:t>p</a:t>
            </a:r>
            <a:r>
              <a:rPr lang="fr-FR" sz="2400" dirty="0"/>
              <a:t> avec 3 électrons (</a:t>
            </a:r>
            <a:r>
              <a:rPr lang="fr-FR" sz="2400" i="1" dirty="0">
                <a:latin typeface="Georgia" panose="02040502050405020303" pitchFamily="18" charset="0"/>
              </a:rPr>
              <a:t>p</a:t>
            </a:r>
            <a:r>
              <a:rPr lang="fr-FR" sz="2400" baseline="30000" dirty="0"/>
              <a:t>3</a:t>
            </a:r>
            <a:r>
              <a:rPr lang="fr-FR" sz="2400" dirty="0"/>
              <a:t>)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574550"/>
              </p:ext>
            </p:extLst>
          </p:nvPr>
        </p:nvGraphicFramePr>
        <p:xfrm>
          <a:off x="2352841" y="2016685"/>
          <a:ext cx="2484000" cy="582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154922006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42119756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645749827"/>
                    </a:ext>
                  </a:extLst>
                </a:gridCol>
              </a:tblGrid>
              <a:tr h="582136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alibri Light" panose="020F0302020204030204" pitchFamily="34" charset="0"/>
                        </a:rPr>
                        <a:t>↑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78846"/>
                  </a:ext>
                </a:extLst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607168"/>
              </p:ext>
            </p:extLst>
          </p:nvPr>
        </p:nvGraphicFramePr>
        <p:xfrm>
          <a:off x="2352841" y="4169365"/>
          <a:ext cx="2484000" cy="582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154922006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42119756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645749827"/>
                    </a:ext>
                  </a:extLst>
                </a:gridCol>
              </a:tblGrid>
              <a:tr h="582136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alibri Light" panose="020F0302020204030204" pitchFamily="34" charset="0"/>
                        </a:rPr>
                        <a:t>↑↓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78846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239688"/>
              </p:ext>
            </p:extLst>
          </p:nvPr>
        </p:nvGraphicFramePr>
        <p:xfrm>
          <a:off x="2352841" y="2734245"/>
          <a:ext cx="2484000" cy="582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154922006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42119756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645749827"/>
                    </a:ext>
                  </a:extLst>
                </a:gridCol>
              </a:tblGrid>
              <a:tr h="582136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alibri Light" panose="020F0302020204030204" pitchFamily="34" charset="0"/>
                        </a:rPr>
                        <a:t>↓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78846"/>
                  </a:ext>
                </a:extLst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918619"/>
              </p:ext>
            </p:extLst>
          </p:nvPr>
        </p:nvGraphicFramePr>
        <p:xfrm>
          <a:off x="2352841" y="3451805"/>
          <a:ext cx="2484000" cy="582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154922006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42119756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645749827"/>
                    </a:ext>
                  </a:extLst>
                </a:gridCol>
              </a:tblGrid>
              <a:tr h="582136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alibri Light" panose="020F0302020204030204" pitchFamily="34" charset="0"/>
                        </a:rPr>
                        <a:t>↓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↓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78846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9168" y="4864870"/>
            <a:ext cx="48776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la sous couche </a:t>
            </a:r>
            <a:r>
              <a:rPr lang="fr-FR" sz="2400" i="1" dirty="0">
                <a:latin typeface="Georgia" panose="02040502050405020303" pitchFamily="18" charset="0"/>
              </a:rPr>
              <a:t>p</a:t>
            </a:r>
            <a:r>
              <a:rPr lang="fr-FR" sz="2400" dirty="0"/>
              <a:t> avec 4 électrons (</a:t>
            </a:r>
            <a:r>
              <a:rPr lang="fr-FR" sz="2400" i="1" dirty="0">
                <a:latin typeface="Georgia" panose="02040502050405020303" pitchFamily="18" charset="0"/>
              </a:rPr>
              <a:t>p</a:t>
            </a:r>
            <a:r>
              <a:rPr lang="fr-FR" sz="2400" baseline="30000" dirty="0"/>
              <a:t>4</a:t>
            </a:r>
            <a:r>
              <a:rPr lang="fr-FR" sz="2400" dirty="0"/>
              <a:t>)</a:t>
            </a: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035977"/>
              </p:ext>
            </p:extLst>
          </p:nvPr>
        </p:nvGraphicFramePr>
        <p:xfrm>
          <a:off x="2352841" y="5434823"/>
          <a:ext cx="2484000" cy="57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154922006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42119756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645749827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alibri Light" panose="020F0302020204030204" pitchFamily="34" charset="0"/>
                        </a:rPr>
                        <a:t>↑↓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78846"/>
                  </a:ext>
                </a:extLst>
              </a:tr>
            </a:tbl>
          </a:graphicData>
        </a:graphic>
      </p:graphicFrame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218055"/>
              </p:ext>
            </p:extLst>
          </p:nvPr>
        </p:nvGraphicFramePr>
        <p:xfrm>
          <a:off x="2352841" y="6120278"/>
          <a:ext cx="2484000" cy="57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154922006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42119756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645749827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alibri Light" panose="020F0302020204030204" pitchFamily="34" charset="0"/>
                        </a:rPr>
                        <a:t>↑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↑↓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78846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7089726" y="1493589"/>
            <a:ext cx="48776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la sous couche d avec 4 électrons (</a:t>
            </a:r>
            <a:r>
              <a:rPr lang="fr-FR" sz="2400" i="1" dirty="0">
                <a:latin typeface="Georgia" panose="02040502050405020303" pitchFamily="18" charset="0"/>
              </a:rPr>
              <a:t>d</a:t>
            </a:r>
            <a:r>
              <a:rPr lang="fr-FR" sz="2400" baseline="30000" dirty="0"/>
              <a:t>4</a:t>
            </a:r>
            <a:r>
              <a:rPr lang="fr-FR" sz="2400" dirty="0"/>
              <a:t>)</a:t>
            </a:r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163209"/>
              </p:ext>
            </p:extLst>
          </p:nvPr>
        </p:nvGraphicFramePr>
        <p:xfrm>
          <a:off x="7498062" y="2071277"/>
          <a:ext cx="4140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154922006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42119756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64574982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106004004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124852198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alibri Light" panose="020F0302020204030204" pitchFamily="34" charset="0"/>
                        </a:rPr>
                        <a:t>↑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kumimoji="0" lang="fr-FR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78846"/>
                  </a:ext>
                </a:extLst>
              </a:tr>
            </a:tbl>
          </a:graphicData>
        </a:graphic>
      </p:graphicFrame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027527"/>
              </p:ext>
            </p:extLst>
          </p:nvPr>
        </p:nvGraphicFramePr>
        <p:xfrm>
          <a:off x="7498062" y="5659077"/>
          <a:ext cx="4140000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154922006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42119756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64574982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106004004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124852198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alibri Light" panose="020F0302020204030204" pitchFamily="34" charset="0"/>
                        </a:rPr>
                        <a:t>↑↓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78846"/>
                  </a:ext>
                </a:extLst>
              </a:tr>
            </a:tbl>
          </a:graphicData>
        </a:graphic>
      </p:graphicFrame>
      <p:graphicFrame>
        <p:nvGraphicFramePr>
          <p:cNvPr id="20" name="Tableau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745510"/>
              </p:ext>
            </p:extLst>
          </p:nvPr>
        </p:nvGraphicFramePr>
        <p:xfrm>
          <a:off x="7498062" y="2788837"/>
          <a:ext cx="4140000" cy="5687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154922006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42119756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64574982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106004004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124852198"/>
                    </a:ext>
                  </a:extLst>
                </a:gridCol>
              </a:tblGrid>
              <a:tr h="568794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alibri Light" panose="020F0302020204030204" pitchFamily="34" charset="0"/>
                        </a:rPr>
                        <a:t>↓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alibri Light" panose="020F0302020204030204" pitchFamily="34" charset="0"/>
                        </a:rPr>
                        <a:t>↓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>
                          <a:latin typeface="Calibri Light" panose="020F0302020204030204" pitchFamily="34" charset="0"/>
                        </a:rPr>
                        <a:t>↓</a:t>
                      </a:r>
                      <a:endParaRPr kumimoji="0" lang="fr-FR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>
                          <a:latin typeface="Calibri Light" panose="020F0302020204030204" pitchFamily="34" charset="0"/>
                        </a:rPr>
                        <a:t>↓</a:t>
                      </a:r>
                      <a:endParaRPr kumimoji="0" lang="fr-FR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78846"/>
                  </a:ext>
                </a:extLst>
              </a:tr>
            </a:tbl>
          </a:graphicData>
        </a:graphic>
      </p:graphicFrame>
      <p:graphicFrame>
        <p:nvGraphicFramePr>
          <p:cNvPr id="23" name="Tableau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746239"/>
              </p:ext>
            </p:extLst>
          </p:nvPr>
        </p:nvGraphicFramePr>
        <p:xfrm>
          <a:off x="7498062" y="3496071"/>
          <a:ext cx="4140000" cy="5924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154922006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42119756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64574982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106004004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124852198"/>
                    </a:ext>
                  </a:extLst>
                </a:gridCol>
              </a:tblGrid>
              <a:tr h="592462">
                <a:tc>
                  <a:txBody>
                    <a:bodyPr/>
                    <a:lstStyle/>
                    <a:p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kumimoji="0" lang="fr-FR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kumimoji="0" lang="fr-FR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78846"/>
                  </a:ext>
                </a:extLst>
              </a:tr>
            </a:tbl>
          </a:graphicData>
        </a:graphic>
      </p:graphicFrame>
      <p:graphicFrame>
        <p:nvGraphicFramePr>
          <p:cNvPr id="24" name="Tableau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624528"/>
              </p:ext>
            </p:extLst>
          </p:nvPr>
        </p:nvGraphicFramePr>
        <p:xfrm>
          <a:off x="7498062" y="4223957"/>
          <a:ext cx="4140000" cy="582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154922006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42119756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64574982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106004004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124852198"/>
                    </a:ext>
                  </a:extLst>
                </a:gridCol>
              </a:tblGrid>
              <a:tr h="5821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kumimoji="0" lang="fr-FR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kumimoji="0" lang="fr-FR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78846"/>
                  </a:ext>
                </a:extLst>
              </a:tr>
            </a:tbl>
          </a:graphicData>
        </a:graphic>
      </p:graphicFrame>
      <p:graphicFrame>
        <p:nvGraphicFramePr>
          <p:cNvPr id="25" name="Tableau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041023"/>
              </p:ext>
            </p:extLst>
          </p:nvPr>
        </p:nvGraphicFramePr>
        <p:xfrm>
          <a:off x="7498062" y="4941517"/>
          <a:ext cx="4140000" cy="57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154922006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42119756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64574982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106004004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124852198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kumimoji="0" lang="fr-FR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↑</a:t>
                      </a:r>
                      <a:endParaRPr kumimoji="0" lang="fr-FR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78846"/>
                  </a:ext>
                </a:extLst>
              </a:tr>
            </a:tbl>
          </a:graphicData>
        </a:graphic>
      </p:graphicFrame>
      <p:sp>
        <p:nvSpPr>
          <p:cNvPr id="29" name="Signe de multiplication 28"/>
          <p:cNvSpPr/>
          <p:nvPr/>
        </p:nvSpPr>
        <p:spPr>
          <a:xfrm>
            <a:off x="4917489" y="2685952"/>
            <a:ext cx="665636" cy="673854"/>
          </a:xfrm>
          <a:prstGeom prst="mathMultiply">
            <a:avLst>
              <a:gd name="adj1" fmla="val 12409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fr-FR" b="1">
              <a:ln/>
              <a:solidFill>
                <a:srgbClr val="FF0000"/>
              </a:solidFill>
            </a:endParaRPr>
          </a:p>
        </p:txBody>
      </p:sp>
      <p:sp>
        <p:nvSpPr>
          <p:cNvPr id="30" name="Signe de multiplication 29"/>
          <p:cNvSpPr/>
          <p:nvPr/>
        </p:nvSpPr>
        <p:spPr>
          <a:xfrm>
            <a:off x="4917489" y="3441479"/>
            <a:ext cx="665636" cy="673854"/>
          </a:xfrm>
          <a:prstGeom prst="mathMultiply">
            <a:avLst>
              <a:gd name="adj1" fmla="val 12409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fr-FR" b="1">
              <a:ln/>
              <a:solidFill>
                <a:srgbClr val="FF0000"/>
              </a:solidFill>
            </a:endParaRPr>
          </a:p>
        </p:txBody>
      </p:sp>
      <p:sp>
        <p:nvSpPr>
          <p:cNvPr id="31" name="Signe de multiplication 30"/>
          <p:cNvSpPr/>
          <p:nvPr/>
        </p:nvSpPr>
        <p:spPr>
          <a:xfrm>
            <a:off x="4917489" y="4140699"/>
            <a:ext cx="665636" cy="673854"/>
          </a:xfrm>
          <a:prstGeom prst="mathMultiply">
            <a:avLst>
              <a:gd name="adj1" fmla="val 12409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fr-FR" b="1">
              <a:ln/>
              <a:solidFill>
                <a:srgbClr val="FF0000"/>
              </a:solidFill>
            </a:endParaRPr>
          </a:p>
        </p:txBody>
      </p:sp>
      <p:sp>
        <p:nvSpPr>
          <p:cNvPr id="32" name="Signe de multiplication 31"/>
          <p:cNvSpPr/>
          <p:nvPr/>
        </p:nvSpPr>
        <p:spPr>
          <a:xfrm>
            <a:off x="6751638" y="5564343"/>
            <a:ext cx="665636" cy="673854"/>
          </a:xfrm>
          <a:prstGeom prst="mathMultiply">
            <a:avLst>
              <a:gd name="adj1" fmla="val 12409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fr-FR" b="1">
              <a:ln/>
              <a:solidFill>
                <a:srgbClr val="FF0000"/>
              </a:solidFill>
            </a:endParaRPr>
          </a:p>
        </p:txBody>
      </p:sp>
      <p:pic>
        <p:nvPicPr>
          <p:cNvPr id="1026" name="Picture 2" descr="http://iconizer.net/files/Must_Have/orig/Chec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48" y="2024814"/>
            <a:ext cx="706325" cy="7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iconizer.net/files/Must_Have/orig/Che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48" y="2943455"/>
            <a:ext cx="329506" cy="32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iconizer.net/files/Must_Have/orig/Che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654" y="3672026"/>
            <a:ext cx="329506" cy="32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iconizer.net/files/Must_Have/orig/Che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702" y="4365047"/>
            <a:ext cx="329506" cy="32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iconizer.net/files/Must_Have/orig/Che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702" y="5064763"/>
            <a:ext cx="329506" cy="32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iconizer.net/files/Must_Have/orig/Che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369" y="1943444"/>
            <a:ext cx="776958" cy="77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iconizer.net/files/Must_Have/orig/Chec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880" y="5282431"/>
            <a:ext cx="854654" cy="85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iconizer.net/files/Must_Have/orig/Chec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251" y="6199549"/>
            <a:ext cx="362457" cy="36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773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7" grpId="0"/>
      <p:bldP spid="29" grpId="0" animBg="1"/>
      <p:bldP spid="30" grpId="0" animBg="1"/>
      <p:bldP spid="31" grpId="0" animBg="1"/>
      <p:bldP spid="3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8D7223B7-DC4C-43F0-AE03-C5F19646FB86}"/>
              </a:ext>
            </a:extLst>
          </p:cNvPr>
          <p:cNvSpPr txBox="1"/>
          <p:nvPr/>
        </p:nvSpPr>
        <p:spPr>
          <a:xfrm>
            <a:off x="7799385" y="4798486"/>
            <a:ext cx="23928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aseline="-34000" dirty="0" err="1"/>
              <a:t>chif</a:t>
            </a:r>
            <a:r>
              <a:rPr lang="fr-FR" sz="9600" dirty="0" err="1"/>
              <a:t>Gp</a:t>
            </a:r>
            <a:endParaRPr lang="fr-FR" sz="9600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20F84B6-DCC1-437D-9C3B-40A47C165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202550"/>
              </p:ext>
            </p:extLst>
          </p:nvPr>
        </p:nvGraphicFramePr>
        <p:xfrm>
          <a:off x="232229" y="1297140"/>
          <a:ext cx="11785600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8560">
                  <a:extLst>
                    <a:ext uri="{9D8B030D-6E8A-4147-A177-3AD203B41FA5}">
                      <a16:colId xmlns:a16="http://schemas.microsoft.com/office/drawing/2014/main" val="859476726"/>
                    </a:ext>
                  </a:extLst>
                </a:gridCol>
                <a:gridCol w="614959">
                  <a:extLst>
                    <a:ext uri="{9D8B030D-6E8A-4147-A177-3AD203B41FA5}">
                      <a16:colId xmlns:a16="http://schemas.microsoft.com/office/drawing/2014/main" val="3692550242"/>
                    </a:ext>
                  </a:extLst>
                </a:gridCol>
                <a:gridCol w="1167618">
                  <a:extLst>
                    <a:ext uri="{9D8B030D-6E8A-4147-A177-3AD203B41FA5}">
                      <a16:colId xmlns:a16="http://schemas.microsoft.com/office/drawing/2014/main" val="3677996127"/>
                    </a:ext>
                  </a:extLst>
                </a:gridCol>
                <a:gridCol w="1167619">
                  <a:extLst>
                    <a:ext uri="{9D8B030D-6E8A-4147-A177-3AD203B41FA5}">
                      <a16:colId xmlns:a16="http://schemas.microsoft.com/office/drawing/2014/main" val="500343700"/>
                    </a:ext>
                  </a:extLst>
                </a:gridCol>
                <a:gridCol w="1764044">
                  <a:extLst>
                    <a:ext uri="{9D8B030D-6E8A-4147-A177-3AD203B41FA5}">
                      <a16:colId xmlns:a16="http://schemas.microsoft.com/office/drawing/2014/main" val="1008780440"/>
                    </a:ext>
                  </a:extLst>
                </a:gridCol>
                <a:gridCol w="1752879">
                  <a:extLst>
                    <a:ext uri="{9D8B030D-6E8A-4147-A177-3AD203B41FA5}">
                      <a16:colId xmlns:a16="http://schemas.microsoft.com/office/drawing/2014/main" val="385308135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70430816"/>
                    </a:ext>
                  </a:extLst>
                </a:gridCol>
                <a:gridCol w="2494001">
                  <a:extLst>
                    <a:ext uri="{9D8B030D-6E8A-4147-A177-3AD203B41FA5}">
                      <a16:colId xmlns:a16="http://schemas.microsoft.com/office/drawing/2014/main" val="2988532272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9201429"/>
                  </a:ext>
                </a:extLst>
              </a:tr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400" baseline="-10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fr-FR" sz="2400" dirty="0"/>
                        <a:t>Li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1s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fr-FR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/2s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396429"/>
                  </a:ext>
                </a:extLst>
              </a:tr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400" baseline="-10000" dirty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fr-FR" sz="2400" dirty="0"/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/2s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42788317"/>
                  </a:ext>
                </a:extLst>
              </a:tr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400" baseline="-10000" dirty="0">
                          <a:solidFill>
                            <a:srgbClr val="FF0000"/>
                          </a:solidFill>
                        </a:rPr>
                        <a:t>22</a:t>
                      </a:r>
                      <a:r>
                        <a:rPr lang="fr-FR" sz="2400" dirty="0"/>
                        <a:t>Ti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2p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3s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3p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/4s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3d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580450"/>
                  </a:ext>
                </a:extLst>
              </a:tr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400" baseline="-10000" dirty="0">
                          <a:solidFill>
                            <a:srgbClr val="FF0000"/>
                          </a:solidFill>
                        </a:rPr>
                        <a:t>30</a:t>
                      </a:r>
                      <a:r>
                        <a:rPr lang="fr-FR" sz="2400" dirty="0"/>
                        <a:t>Zn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/4s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2012514"/>
                  </a:ext>
                </a:extLst>
              </a:tr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400" baseline="-10000" dirty="0">
                          <a:solidFill>
                            <a:srgbClr val="FF0000"/>
                          </a:solidFill>
                        </a:rPr>
                        <a:t>35</a:t>
                      </a:r>
                      <a:r>
                        <a:rPr lang="fr-FR" sz="2400" dirty="0"/>
                        <a:t>Br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/4s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4p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000502"/>
                  </a:ext>
                </a:extLst>
              </a:tr>
              <a:tr h="3936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aseline="-10000" dirty="0">
                          <a:solidFill>
                            <a:srgbClr val="FF0000"/>
                          </a:solidFill>
                        </a:rPr>
                        <a:t>54</a:t>
                      </a:r>
                      <a:r>
                        <a:rPr lang="fr-FR" sz="2400" dirty="0"/>
                        <a:t>Xe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/5s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4d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5p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kumimoji="0" lang="fr-FR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3971895"/>
                  </a:ext>
                </a:extLst>
              </a:tr>
              <a:tr h="3936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aseline="-10000" dirty="0">
                          <a:solidFill>
                            <a:srgbClr val="FF0000"/>
                          </a:solidFill>
                        </a:rPr>
                        <a:t>61</a:t>
                      </a:r>
                      <a:r>
                        <a:rPr lang="fr-FR" sz="2400" dirty="0"/>
                        <a:t>Pm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/6s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fr-FR" sz="24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60058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ADE6EB0-8802-43CB-95E0-0E2779946C54}"/>
              </a:ext>
            </a:extLst>
          </p:cNvPr>
          <p:cNvSpPr/>
          <p:nvPr/>
        </p:nvSpPr>
        <p:spPr>
          <a:xfrm>
            <a:off x="1450773" y="1292062"/>
            <a:ext cx="10564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1s      2s 2p        3s 3p          4s </a:t>
            </a:r>
            <a:r>
              <a:rPr lang="fr-FR" sz="2400" dirty="0">
                <a:solidFill>
                  <a:srgbClr val="FF0000"/>
                </a:solidFill>
              </a:rPr>
              <a:t>3</a:t>
            </a:r>
            <a:r>
              <a:rPr lang="fr-FR" sz="2400" dirty="0"/>
              <a:t>d 4p          5s </a:t>
            </a:r>
            <a:r>
              <a:rPr lang="fr-FR" sz="2400" dirty="0">
                <a:solidFill>
                  <a:srgbClr val="FF0000"/>
                </a:solidFill>
              </a:rPr>
              <a:t>4</a:t>
            </a:r>
            <a:r>
              <a:rPr lang="fr-FR" sz="2400" dirty="0"/>
              <a:t>d 5p        6s </a:t>
            </a:r>
            <a:r>
              <a:rPr lang="fr-FR" sz="2400" dirty="0">
                <a:solidFill>
                  <a:srgbClr val="00B0F0"/>
                </a:solidFill>
              </a:rPr>
              <a:t>4</a:t>
            </a:r>
            <a:r>
              <a:rPr lang="fr-FR" sz="2400" dirty="0"/>
              <a:t>f </a:t>
            </a:r>
            <a:r>
              <a:rPr lang="fr-FR" sz="2400" dirty="0">
                <a:solidFill>
                  <a:srgbClr val="FF0000"/>
                </a:solidFill>
              </a:rPr>
              <a:t>5</a:t>
            </a:r>
            <a:r>
              <a:rPr lang="fr-FR" sz="2400" dirty="0"/>
              <a:t>d 6p           7s </a:t>
            </a:r>
            <a:r>
              <a:rPr lang="fr-FR" sz="2400" dirty="0">
                <a:solidFill>
                  <a:srgbClr val="00B0F0"/>
                </a:solidFill>
              </a:rPr>
              <a:t>5</a:t>
            </a:r>
            <a:r>
              <a:rPr lang="fr-FR" sz="2400" dirty="0"/>
              <a:t>f </a:t>
            </a:r>
            <a:r>
              <a:rPr lang="fr-FR" sz="2400" dirty="0">
                <a:solidFill>
                  <a:srgbClr val="FF0000"/>
                </a:solidFill>
              </a:rPr>
              <a:t>6</a:t>
            </a:r>
            <a:r>
              <a:rPr lang="fr-FR" sz="2400" dirty="0"/>
              <a:t>d 7p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2E8B32-D328-4374-AFE7-3AB3E5315391}"/>
              </a:ext>
            </a:extLst>
          </p:cNvPr>
          <p:cNvSpPr/>
          <p:nvPr/>
        </p:nvSpPr>
        <p:spPr>
          <a:xfrm>
            <a:off x="5626634" y="1770401"/>
            <a:ext cx="63572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dirty="0"/>
              <a:t>n </a:t>
            </a:r>
            <a:r>
              <a:rPr lang="fr-FR" sz="2400" baseline="-25000" dirty="0"/>
              <a:t>max </a:t>
            </a:r>
            <a:r>
              <a:rPr lang="fr-FR" sz="2400" dirty="0"/>
              <a:t>= </a:t>
            </a:r>
            <a:r>
              <a:rPr lang="fr-FR" sz="2400" dirty="0">
                <a:solidFill>
                  <a:srgbClr val="FF0000"/>
                </a:solidFill>
              </a:rPr>
              <a:t>2</a:t>
            </a:r>
            <a:r>
              <a:rPr lang="fr-FR" sz="2400" dirty="0"/>
              <a:t>  donc : période 2 et  </a:t>
            </a:r>
            <a:r>
              <a:rPr lang="fr-FR" sz="2400" dirty="0">
                <a:solidFill>
                  <a:srgbClr val="FF0000"/>
                </a:solidFill>
              </a:rPr>
              <a:t>s</a:t>
            </a:r>
            <a:r>
              <a:rPr lang="fr-FR" sz="2400" baseline="30000" dirty="0">
                <a:solidFill>
                  <a:srgbClr val="FF0000"/>
                </a:solidFill>
              </a:rPr>
              <a:t>1  </a:t>
            </a:r>
            <a:r>
              <a:rPr lang="fr-FR" sz="2400" dirty="0"/>
              <a:t> groupe 1A  ou </a:t>
            </a:r>
            <a:r>
              <a:rPr lang="fr-FR" sz="2400" dirty="0">
                <a:sym typeface="Symbol" panose="05050102010706020507" pitchFamily="18" charset="2"/>
              </a:rPr>
              <a:t></a:t>
            </a:r>
            <a:r>
              <a:rPr lang="fr-FR" sz="2400" dirty="0"/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4EB15B-AC58-4639-8129-8DF8EBDAAF87}"/>
              </a:ext>
            </a:extLst>
          </p:cNvPr>
          <p:cNvSpPr/>
          <p:nvPr/>
        </p:nvSpPr>
        <p:spPr>
          <a:xfrm>
            <a:off x="46909" y="5101368"/>
            <a:ext cx="76225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Questions :</a:t>
            </a:r>
          </a:p>
          <a:p>
            <a:r>
              <a:rPr lang="fr-FR" sz="2400" dirty="0"/>
              <a:t>Quel est le dernier niveau (n </a:t>
            </a:r>
            <a:r>
              <a:rPr lang="fr-FR" sz="2400" baseline="-25000" dirty="0"/>
              <a:t>max </a:t>
            </a:r>
            <a:r>
              <a:rPr lang="fr-FR" sz="2400" dirty="0"/>
              <a:t>) ?</a:t>
            </a:r>
          </a:p>
          <a:p>
            <a:r>
              <a:rPr lang="fr-FR" sz="2400" dirty="0"/>
              <a:t>Quel est le nombre d’électron de valence (porté par n</a:t>
            </a:r>
            <a:r>
              <a:rPr lang="fr-FR" sz="2400" baseline="-25000" dirty="0"/>
              <a:t> max</a:t>
            </a:r>
            <a:r>
              <a:rPr lang="fr-FR" sz="2400" dirty="0"/>
              <a:t> )?</a:t>
            </a:r>
          </a:p>
          <a:p>
            <a:r>
              <a:rPr lang="fr-FR" sz="2400" dirty="0"/>
              <a:t>Quelle est la dernière sous couche 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257582-3885-4DCA-80AF-EC62922FF1C5}"/>
              </a:ext>
            </a:extLst>
          </p:cNvPr>
          <p:cNvSpPr/>
          <p:nvPr/>
        </p:nvSpPr>
        <p:spPr>
          <a:xfrm>
            <a:off x="8952358" y="2230897"/>
            <a:ext cx="3199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prstClr val="black"/>
                </a:solidFill>
              </a:rPr>
              <a:t>période 2 et groupe 7A 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E41AEB-671E-4B63-AC59-937C03F7CD1A}"/>
              </a:ext>
            </a:extLst>
          </p:cNvPr>
          <p:cNvSpPr/>
          <p:nvPr/>
        </p:nvSpPr>
        <p:spPr>
          <a:xfrm>
            <a:off x="9706756" y="2673109"/>
            <a:ext cx="2395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prstClr val="black"/>
                </a:solidFill>
              </a:rPr>
              <a:t>n=4 et groupe 4B 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EA84A5-C3DE-4B1C-8D0C-8DB40DCB9B5B}"/>
              </a:ext>
            </a:extLst>
          </p:cNvPr>
          <p:cNvSpPr/>
          <p:nvPr/>
        </p:nvSpPr>
        <p:spPr>
          <a:xfrm>
            <a:off x="10839886" y="3129393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prstClr val="black"/>
                </a:solidFill>
              </a:rPr>
              <a:t>n=4 , 2B 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FFC40FE-C220-43C9-B8AB-266F823D8E5E}"/>
              </a:ext>
            </a:extLst>
          </p:cNvPr>
          <p:cNvSpPr/>
          <p:nvPr/>
        </p:nvSpPr>
        <p:spPr>
          <a:xfrm>
            <a:off x="10847992" y="3592112"/>
            <a:ext cx="1273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prstClr val="black"/>
                </a:solidFill>
              </a:rPr>
              <a:t>n=4 , 7A 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30D497-2ACB-4DD2-A64E-370FF2340F3F}"/>
              </a:ext>
            </a:extLst>
          </p:cNvPr>
          <p:cNvSpPr/>
          <p:nvPr/>
        </p:nvSpPr>
        <p:spPr>
          <a:xfrm>
            <a:off x="10883019" y="4492543"/>
            <a:ext cx="1217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prstClr val="black"/>
                </a:solidFill>
              </a:rPr>
              <a:t>n=6 , La 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222399-6215-479D-8D66-F572C19BC023}"/>
              </a:ext>
            </a:extLst>
          </p:cNvPr>
          <p:cNvSpPr/>
          <p:nvPr/>
        </p:nvSpPr>
        <p:spPr>
          <a:xfrm>
            <a:off x="10847992" y="4029824"/>
            <a:ext cx="1273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prstClr val="black"/>
                </a:solidFill>
              </a:rPr>
              <a:t>n=5 , 8A </a:t>
            </a:r>
            <a:endParaRPr lang="fr-FR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8072005-F76E-4BE3-A619-7064E58EB3F6}"/>
              </a:ext>
            </a:extLst>
          </p:cNvPr>
          <p:cNvGrpSpPr/>
          <p:nvPr/>
        </p:nvGrpSpPr>
        <p:grpSpPr>
          <a:xfrm>
            <a:off x="1321381" y="976565"/>
            <a:ext cx="10090419" cy="415431"/>
            <a:chOff x="1321381" y="1179761"/>
            <a:chExt cx="10090419" cy="41543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69B14E3-5AC4-47B6-A3A4-F8B18804019E}"/>
                </a:ext>
              </a:extLst>
            </p:cNvPr>
            <p:cNvSpPr/>
            <p:nvPr/>
          </p:nvSpPr>
          <p:spPr>
            <a:xfrm>
              <a:off x="1321381" y="1194969"/>
              <a:ext cx="71686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dirty="0">
                  <a:solidFill>
                    <a:srgbClr val="FF0000"/>
                  </a:solidFill>
                  <a:latin typeface="Microsoft New Tai Lue" panose="020B0502040204020203" pitchFamily="34" charset="0"/>
                  <a:cs typeface="Microsoft New Tai Lue" panose="020B0502040204020203" pitchFamily="34" charset="0"/>
                </a:rPr>
                <a:t>[1-2]</a:t>
              </a:r>
              <a:endParaRPr lang="fr-FR" dirty="0">
                <a:solidFill>
                  <a:srgbClr val="FF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1F55696-3928-4C56-B7C7-890574878EB8}"/>
                </a:ext>
              </a:extLst>
            </p:cNvPr>
            <p:cNvSpPr/>
            <p:nvPr/>
          </p:nvSpPr>
          <p:spPr>
            <a:xfrm>
              <a:off x="2107218" y="1194969"/>
              <a:ext cx="85472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dirty="0">
                  <a:solidFill>
                    <a:srgbClr val="FF0000"/>
                  </a:solidFill>
                  <a:latin typeface="Microsoft New Tai Lue" panose="020B0502040204020203" pitchFamily="34" charset="0"/>
                  <a:cs typeface="Microsoft New Tai Lue" panose="020B0502040204020203" pitchFamily="34" charset="0"/>
                </a:rPr>
                <a:t>[3-10]</a:t>
              </a:r>
              <a:endParaRPr lang="fr-FR" dirty="0">
                <a:solidFill>
                  <a:srgbClr val="FF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C77138-6022-48B9-823F-A2D778531689}"/>
                </a:ext>
              </a:extLst>
            </p:cNvPr>
            <p:cNvSpPr/>
            <p:nvPr/>
          </p:nvSpPr>
          <p:spPr>
            <a:xfrm>
              <a:off x="3251537" y="1194969"/>
              <a:ext cx="9925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dirty="0">
                  <a:solidFill>
                    <a:srgbClr val="FF0000"/>
                  </a:solidFill>
                  <a:latin typeface="Microsoft New Tai Lue" panose="020B0502040204020203" pitchFamily="34" charset="0"/>
                  <a:cs typeface="Microsoft New Tai Lue" panose="020B0502040204020203" pitchFamily="34" charset="0"/>
                </a:rPr>
                <a:t>[11-18]</a:t>
              </a:r>
              <a:endParaRPr lang="fr-FR" dirty="0">
                <a:solidFill>
                  <a:srgbClr val="FF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71707B-848F-4220-A232-7135DC2DCE58}"/>
                </a:ext>
              </a:extLst>
            </p:cNvPr>
            <p:cNvSpPr/>
            <p:nvPr/>
          </p:nvSpPr>
          <p:spPr>
            <a:xfrm>
              <a:off x="4732294" y="1179761"/>
              <a:ext cx="9925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dirty="0">
                  <a:solidFill>
                    <a:srgbClr val="FF0000"/>
                  </a:solidFill>
                  <a:latin typeface="Microsoft New Tai Lue" panose="020B0502040204020203" pitchFamily="34" charset="0"/>
                  <a:cs typeface="Microsoft New Tai Lue" panose="020B0502040204020203" pitchFamily="34" charset="0"/>
                </a:rPr>
                <a:t>[19-36]</a:t>
              </a:r>
              <a:endParaRPr lang="fr-FR" dirty="0">
                <a:solidFill>
                  <a:srgbClr val="FF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E7931A-5936-4DCF-B652-9E8EB81E6B14}"/>
                </a:ext>
              </a:extLst>
            </p:cNvPr>
            <p:cNvSpPr/>
            <p:nvPr/>
          </p:nvSpPr>
          <p:spPr>
            <a:xfrm>
              <a:off x="6497214" y="1194969"/>
              <a:ext cx="9925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dirty="0">
                  <a:solidFill>
                    <a:srgbClr val="FF0000"/>
                  </a:solidFill>
                  <a:latin typeface="Microsoft New Tai Lue" panose="020B0502040204020203" pitchFamily="34" charset="0"/>
                  <a:cs typeface="Microsoft New Tai Lue" panose="020B0502040204020203" pitchFamily="34" charset="0"/>
                </a:rPr>
                <a:t>[37-54]</a:t>
              </a:r>
              <a:endParaRPr lang="fr-FR" dirty="0">
                <a:solidFill>
                  <a:srgbClr val="FF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22D57C-57BE-4829-83A5-A2A3B284364F}"/>
                </a:ext>
              </a:extLst>
            </p:cNvPr>
            <p:cNvSpPr/>
            <p:nvPr/>
          </p:nvSpPr>
          <p:spPr>
            <a:xfrm>
              <a:off x="8262134" y="1195082"/>
              <a:ext cx="9925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dirty="0">
                  <a:solidFill>
                    <a:srgbClr val="FF0000"/>
                  </a:solidFill>
                  <a:latin typeface="Microsoft New Tai Lue" panose="020B0502040204020203" pitchFamily="34" charset="0"/>
                  <a:cs typeface="Microsoft New Tai Lue" panose="020B0502040204020203" pitchFamily="34" charset="0"/>
                </a:rPr>
                <a:t>[55-86]</a:t>
              </a:r>
              <a:endParaRPr lang="fr-FR" dirty="0">
                <a:solidFill>
                  <a:srgbClr val="FF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F72543A-EF4C-44E0-BA48-899C527FD9AC}"/>
                </a:ext>
              </a:extLst>
            </p:cNvPr>
            <p:cNvSpPr/>
            <p:nvPr/>
          </p:nvSpPr>
          <p:spPr>
            <a:xfrm>
              <a:off x="10281361" y="1179761"/>
              <a:ext cx="113043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dirty="0">
                  <a:solidFill>
                    <a:srgbClr val="FF0000"/>
                  </a:solidFill>
                  <a:latin typeface="Microsoft New Tai Lue" panose="020B0502040204020203" pitchFamily="34" charset="0"/>
                  <a:cs typeface="Microsoft New Tai Lue" panose="020B0502040204020203" pitchFamily="34" charset="0"/>
                </a:rPr>
                <a:t>[87-118]</a:t>
              </a:r>
              <a:endParaRPr lang="fr-FR" dirty="0">
                <a:solidFill>
                  <a:srgbClr val="FF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65D63ED-9437-4DA5-9C00-27BDF79DA77C}"/>
              </a:ext>
            </a:extLst>
          </p:cNvPr>
          <p:cNvSpPr/>
          <p:nvPr/>
        </p:nvSpPr>
        <p:spPr>
          <a:xfrm>
            <a:off x="784413" y="10810"/>
            <a:ext cx="10681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FF0000"/>
                </a:solidFill>
              </a:rPr>
              <a:t>Trouvez la période (ligne) et le groupe (famille) de chaque élément ?</a:t>
            </a:r>
          </a:p>
          <a:p>
            <a:pPr algn="ctr"/>
            <a:r>
              <a:rPr lang="fr-FR" sz="2800" baseline="-25000" dirty="0"/>
              <a:t>9</a:t>
            </a:r>
            <a:r>
              <a:rPr lang="fr-FR" sz="2800" dirty="0"/>
              <a:t>F,  </a:t>
            </a:r>
            <a:r>
              <a:rPr lang="fr-FR" sz="2800" baseline="-25000" dirty="0"/>
              <a:t>35</a:t>
            </a:r>
            <a:r>
              <a:rPr lang="fr-FR" sz="2800" dirty="0"/>
              <a:t>Br,  </a:t>
            </a:r>
            <a:r>
              <a:rPr lang="fr-FR" sz="2800" baseline="-25000" dirty="0"/>
              <a:t>30</a:t>
            </a:r>
            <a:r>
              <a:rPr lang="fr-FR" sz="2800" dirty="0"/>
              <a:t>Zn,  </a:t>
            </a:r>
            <a:r>
              <a:rPr lang="fr-FR" sz="2800" baseline="-25000" dirty="0"/>
              <a:t>54</a:t>
            </a:r>
            <a:r>
              <a:rPr lang="fr-FR" sz="2800" dirty="0"/>
              <a:t>Xe,  </a:t>
            </a:r>
            <a:r>
              <a:rPr lang="fr-FR" sz="2800" baseline="-25000" dirty="0"/>
              <a:t>22</a:t>
            </a:r>
            <a:r>
              <a:rPr lang="fr-FR" sz="2800" dirty="0"/>
              <a:t>Ti,  </a:t>
            </a:r>
            <a:r>
              <a:rPr lang="fr-FR" sz="2800" baseline="-25000" dirty="0"/>
              <a:t>3</a:t>
            </a:r>
            <a:r>
              <a:rPr lang="fr-FR" sz="2800" dirty="0"/>
              <a:t>Li,  </a:t>
            </a:r>
            <a:r>
              <a:rPr lang="fr-FR" sz="2800" baseline="-25000" dirty="0"/>
              <a:t>61</a:t>
            </a:r>
            <a:r>
              <a:rPr lang="fr-FR" sz="2800" dirty="0"/>
              <a:t>Pm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FD9F2512-C5B3-476D-B97F-94749128E6FA}"/>
              </a:ext>
            </a:extLst>
          </p:cNvPr>
          <p:cNvGrpSpPr/>
          <p:nvPr/>
        </p:nvGrpSpPr>
        <p:grpSpPr>
          <a:xfrm>
            <a:off x="7821637" y="6295094"/>
            <a:ext cx="3958210" cy="523220"/>
            <a:chOff x="7821637" y="6295094"/>
            <a:chExt cx="3958210" cy="523220"/>
          </a:xfrm>
        </p:grpSpPr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26210926-EBC2-49F6-9246-5D11301270D2}"/>
                </a:ext>
              </a:extLst>
            </p:cNvPr>
            <p:cNvSpPr txBox="1"/>
            <p:nvPr/>
          </p:nvSpPr>
          <p:spPr>
            <a:xfrm>
              <a:off x="7821637" y="6295094"/>
              <a:ext cx="1004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FF0000"/>
                  </a:solidFill>
                </a:rPr>
                <a:t>{1-8}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74D7CD74-5097-4197-BB4E-E0C7BE8BBF44}"/>
                </a:ext>
              </a:extLst>
            </p:cNvPr>
            <p:cNvSpPr txBox="1"/>
            <p:nvPr/>
          </p:nvSpPr>
          <p:spPr>
            <a:xfrm>
              <a:off x="8207959" y="6383462"/>
              <a:ext cx="35718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/>
                <a:t>: Nbr électrons de valence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0F774F9E-99C4-4009-B5AE-764C41DA170A}"/>
              </a:ext>
            </a:extLst>
          </p:cNvPr>
          <p:cNvGrpSpPr/>
          <p:nvPr/>
        </p:nvGrpSpPr>
        <p:grpSpPr>
          <a:xfrm>
            <a:off x="9888942" y="4665967"/>
            <a:ext cx="2267373" cy="1569660"/>
            <a:chOff x="9888942" y="4665967"/>
            <a:chExt cx="2267373" cy="1569660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F11BA01A-0618-4306-919A-D26AFD62024E}"/>
                </a:ext>
              </a:extLst>
            </p:cNvPr>
            <p:cNvSpPr txBox="1"/>
            <p:nvPr/>
          </p:nvSpPr>
          <p:spPr>
            <a:xfrm>
              <a:off x="10338315" y="4994662"/>
              <a:ext cx="3498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solidFill>
                    <a:srgbClr val="FF0000"/>
                  </a:solidFill>
                </a:rPr>
                <a:t>AB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8EDE17F2-0B14-4CB8-A789-11D2DA021F91}"/>
                </a:ext>
              </a:extLst>
            </p:cNvPr>
            <p:cNvSpPr txBox="1"/>
            <p:nvPr/>
          </p:nvSpPr>
          <p:spPr>
            <a:xfrm>
              <a:off x="10742337" y="5035803"/>
              <a:ext cx="13364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solidFill>
                    <a:srgbClr val="FF0000"/>
                  </a:solidFill>
                </a:rPr>
                <a:t>: s </a:t>
              </a:r>
              <a:r>
                <a:rPr lang="fr-FR" sz="2800" dirty="0"/>
                <a:t>ou</a:t>
              </a:r>
              <a:r>
                <a:rPr lang="fr-FR" sz="2800" dirty="0">
                  <a:solidFill>
                    <a:srgbClr val="FF0000"/>
                  </a:solidFill>
                </a:rPr>
                <a:t> p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ECECAE77-DFEF-48F0-A2F0-C013CE9745F5}"/>
                </a:ext>
              </a:extLst>
            </p:cNvPr>
            <p:cNvSpPr txBox="1"/>
            <p:nvPr/>
          </p:nvSpPr>
          <p:spPr>
            <a:xfrm>
              <a:off x="10819855" y="5552656"/>
              <a:ext cx="13364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FF0000"/>
                  </a:solidFill>
                </a:rPr>
                <a:t>:     d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E3DB19F-3EF3-43DC-8A34-DBF2F83CECB9}"/>
                </a:ext>
              </a:extLst>
            </p:cNvPr>
            <p:cNvSpPr/>
            <p:nvPr/>
          </p:nvSpPr>
          <p:spPr>
            <a:xfrm>
              <a:off x="9888942" y="4665967"/>
              <a:ext cx="77617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9600" dirty="0">
                  <a:solidFill>
                    <a:srgbClr val="FF0000"/>
                  </a:solidFill>
                  <a:latin typeface="Bodoni MT" panose="02070603080606020203" pitchFamily="18" charset="0"/>
                </a:rPr>
                <a:t>{</a:t>
              </a:r>
              <a:endParaRPr lang="fr-FR" dirty="0">
                <a:solidFill>
                  <a:srgbClr val="FF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81EDA0B1-5A05-4734-A02A-08510BA8634F}"/>
              </a:ext>
            </a:extLst>
          </p:cNvPr>
          <p:cNvSpPr/>
          <p:nvPr/>
        </p:nvSpPr>
        <p:spPr>
          <a:xfrm>
            <a:off x="117338" y="4494586"/>
            <a:ext cx="11976122" cy="50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BBB6D1F-BF26-4A38-B566-0D07FCF47521}"/>
              </a:ext>
            </a:extLst>
          </p:cNvPr>
          <p:cNvSpPr/>
          <p:nvPr/>
        </p:nvSpPr>
        <p:spPr>
          <a:xfrm>
            <a:off x="129058" y="4028001"/>
            <a:ext cx="11976122" cy="50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57FFD36-97B0-41B7-81AB-3884DE6C5979}"/>
              </a:ext>
            </a:extLst>
          </p:cNvPr>
          <p:cNvSpPr/>
          <p:nvPr/>
        </p:nvSpPr>
        <p:spPr>
          <a:xfrm>
            <a:off x="154847" y="3505155"/>
            <a:ext cx="11976122" cy="50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02210AC-46D1-4851-AC37-C8A64D0B2632}"/>
              </a:ext>
            </a:extLst>
          </p:cNvPr>
          <p:cNvSpPr/>
          <p:nvPr/>
        </p:nvSpPr>
        <p:spPr>
          <a:xfrm>
            <a:off x="126710" y="2619773"/>
            <a:ext cx="11976122" cy="50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315FA18-E964-40E5-8B3C-E91535C6D664}"/>
              </a:ext>
            </a:extLst>
          </p:cNvPr>
          <p:cNvSpPr/>
          <p:nvPr/>
        </p:nvSpPr>
        <p:spPr>
          <a:xfrm>
            <a:off x="140778" y="3054987"/>
            <a:ext cx="11976122" cy="50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DDB59E8-5E99-4622-923C-CA2EED865F1D}"/>
              </a:ext>
            </a:extLst>
          </p:cNvPr>
          <p:cNvSpPr/>
          <p:nvPr/>
        </p:nvSpPr>
        <p:spPr>
          <a:xfrm>
            <a:off x="182982" y="2196858"/>
            <a:ext cx="11976122" cy="50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2F235EA-6EF9-44C0-9305-CF27269A5FFA}"/>
              </a:ext>
            </a:extLst>
          </p:cNvPr>
          <p:cNvSpPr/>
          <p:nvPr/>
        </p:nvSpPr>
        <p:spPr>
          <a:xfrm>
            <a:off x="140778" y="1746680"/>
            <a:ext cx="11976122" cy="50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451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" grpId="0"/>
      <p:bldP spid="7" grpId="0"/>
      <p:bldP spid="45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47BDD4-663B-4948-A204-B4845F7DF4B5}"/>
              </a:ext>
            </a:extLst>
          </p:cNvPr>
          <p:cNvSpPr/>
          <p:nvPr/>
        </p:nvSpPr>
        <p:spPr>
          <a:xfrm>
            <a:off x="140677" y="137333"/>
            <a:ext cx="1192940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Exercice :</a:t>
            </a:r>
          </a:p>
          <a:p>
            <a:r>
              <a:rPr lang="fr-FR" sz="2400" dirty="0"/>
              <a:t>Soit l’élément          , son dernier électron (remplissage des cases quantique) a un nombre quantique principal =3, le secondaire =1 et avec une orientation et spin négative.</a:t>
            </a:r>
          </a:p>
          <a:p>
            <a:r>
              <a:rPr lang="fr-FR" sz="2400" dirty="0">
                <a:solidFill>
                  <a:srgbClr val="FF0000"/>
                </a:solidFill>
              </a:rPr>
              <a:t>1-</a:t>
            </a:r>
            <a:r>
              <a:rPr lang="fr-FR" sz="2400" dirty="0"/>
              <a:t> trouvez A sachant que N=Z (N: Nbr des particules neutre). En déduire la masse molaire de X      sachant que : 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>
              <a:solidFill>
                <a:srgbClr val="FF0000"/>
              </a:solidFill>
            </a:endParaRPr>
          </a:p>
          <a:p>
            <a:r>
              <a:rPr lang="fr-FR" sz="2400" dirty="0">
                <a:solidFill>
                  <a:srgbClr val="FF0000"/>
                </a:solidFill>
              </a:rPr>
              <a:t>2-</a:t>
            </a:r>
            <a:r>
              <a:rPr lang="fr-FR" sz="2400" dirty="0"/>
              <a:t> Quelle est la forme géométrique de l’avant dernière sous couche.</a:t>
            </a:r>
          </a:p>
          <a:p>
            <a:r>
              <a:rPr lang="fr-FR" sz="2400" dirty="0">
                <a:solidFill>
                  <a:srgbClr val="FF0000"/>
                </a:solidFill>
              </a:rPr>
              <a:t>3-</a:t>
            </a:r>
            <a:r>
              <a:rPr lang="fr-FR" sz="2400" dirty="0"/>
              <a:t> Donnez l’emplacement de cette élément dans le tableau périodique.</a:t>
            </a:r>
          </a:p>
          <a:p>
            <a:r>
              <a:rPr lang="fr-FR" sz="2400" dirty="0">
                <a:solidFill>
                  <a:srgbClr val="FF0000"/>
                </a:solidFill>
              </a:rPr>
              <a:t>4-</a:t>
            </a:r>
            <a:r>
              <a:rPr lang="fr-FR" sz="2400" dirty="0"/>
              <a:t> Trouvez le rayon atomique de X, l'énergie de cet électrons.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B8A531A-B29A-458D-A64D-1CDCDB921510}"/>
                  </a:ext>
                </a:extLst>
              </p:cNvPr>
              <p:cNvSpPr txBox="1"/>
              <p:nvPr/>
            </p:nvSpPr>
            <p:spPr>
              <a:xfrm>
                <a:off x="2067950" y="522349"/>
                <a:ext cx="584071" cy="456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8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sPre>
                    </m:oMath>
                  </m:oMathPara>
                </a14:m>
                <a:endParaRPr lang="fr-FR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B8A531A-B29A-458D-A64D-1CDCDB921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950" y="522349"/>
                <a:ext cx="584071" cy="4566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EA6BCCF2-6DBA-48B4-B9A9-A5C2AE53BC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570618"/>
              </p:ext>
            </p:extLst>
          </p:nvPr>
        </p:nvGraphicFramePr>
        <p:xfrm>
          <a:off x="1786601" y="1984545"/>
          <a:ext cx="8907976" cy="1033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2357">
                  <a:extLst>
                    <a:ext uri="{9D8B030D-6E8A-4147-A177-3AD203B41FA5}">
                      <a16:colId xmlns:a16="http://schemas.microsoft.com/office/drawing/2014/main" val="1021977028"/>
                    </a:ext>
                  </a:extLst>
                </a:gridCol>
                <a:gridCol w="1336951">
                  <a:extLst>
                    <a:ext uri="{9D8B030D-6E8A-4147-A177-3AD203B41FA5}">
                      <a16:colId xmlns:a16="http://schemas.microsoft.com/office/drawing/2014/main" val="52117607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72355894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1797474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8546891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53722676"/>
                    </a:ext>
                  </a:extLst>
                </a:gridCol>
              </a:tblGrid>
              <a:tr h="57677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A+1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A+2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A+3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A+4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743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dirty="0"/>
                        <a:t>Abondance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94,93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4,29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19008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B878B8B-B779-4B5E-878D-A6D7B324D297}"/>
                  </a:ext>
                </a:extLst>
              </p:cNvPr>
              <p:cNvSpPr txBox="1"/>
              <p:nvPr/>
            </p:nvSpPr>
            <p:spPr>
              <a:xfrm>
                <a:off x="2566575" y="2044869"/>
                <a:ext cx="584071" cy="456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8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sPre>
                    </m:oMath>
                  </m:oMathPara>
                </a14:m>
                <a:endParaRPr lang="fr-FR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B878B8B-B779-4B5E-878D-A6D7B324D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575" y="2044869"/>
                <a:ext cx="584071" cy="456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Fifth Circle">
            <a:extLst>
              <a:ext uri="{FF2B5EF4-FFF2-40B4-BE49-F238E27FC236}">
                <a16:creationId xmlns:a16="http://schemas.microsoft.com/office/drawing/2014/main" id="{FDE505C2-48AF-4611-A09E-001F155D61C2}"/>
              </a:ext>
            </a:extLst>
          </p:cNvPr>
          <p:cNvGrpSpPr/>
          <p:nvPr/>
        </p:nvGrpSpPr>
        <p:grpSpPr>
          <a:xfrm rot="13735152">
            <a:off x="9857737" y="4654387"/>
            <a:ext cx="1543598" cy="1543598"/>
            <a:chOff x="2861086" y="193731"/>
            <a:chExt cx="6469828" cy="6469828"/>
          </a:xfrm>
        </p:grpSpPr>
        <p:sp>
          <p:nvSpPr>
            <p:cNvPr id="60" name="Donut 28">
              <a:extLst>
                <a:ext uri="{FF2B5EF4-FFF2-40B4-BE49-F238E27FC236}">
                  <a16:creationId xmlns:a16="http://schemas.microsoft.com/office/drawing/2014/main" id="{456CFBE3-74E2-4DFF-A96D-60A4120917AD}"/>
                </a:ext>
              </a:extLst>
            </p:cNvPr>
            <p:cNvSpPr/>
            <p:nvPr/>
          </p:nvSpPr>
          <p:spPr>
            <a:xfrm>
              <a:off x="2861086" y="193731"/>
              <a:ext cx="6469828" cy="6469828"/>
            </a:xfrm>
            <a:prstGeom prst="donut">
              <a:avLst>
                <a:gd name="adj" fmla="val 7873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Freeform 31">
              <a:extLst>
                <a:ext uri="{FF2B5EF4-FFF2-40B4-BE49-F238E27FC236}">
                  <a16:creationId xmlns:a16="http://schemas.microsoft.com/office/drawing/2014/main" id="{760DD812-FE74-4E7A-B9CF-A06E46A1C05F}"/>
                </a:ext>
              </a:extLst>
            </p:cNvPr>
            <p:cNvSpPr/>
            <p:nvPr/>
          </p:nvSpPr>
          <p:spPr>
            <a:xfrm>
              <a:off x="5391579" y="193731"/>
              <a:ext cx="1272808" cy="579258"/>
            </a:xfrm>
            <a:custGeom>
              <a:avLst/>
              <a:gdLst>
                <a:gd name="connsiteX0" fmla="*/ 704421 w 1272808"/>
                <a:gd name="connsiteY0" fmla="*/ 0 h 579258"/>
                <a:gd name="connsiteX1" fmla="*/ 1035173 w 1272808"/>
                <a:gd name="connsiteY1" fmla="*/ 16702 h 579258"/>
                <a:gd name="connsiteX2" fmla="*/ 1272808 w 1272808"/>
                <a:gd name="connsiteY2" fmla="*/ 52969 h 579258"/>
                <a:gd name="connsiteX3" fmla="*/ 1170093 w 1272808"/>
                <a:gd name="connsiteY3" fmla="*/ 551982 h 579258"/>
                <a:gd name="connsiteX4" fmla="*/ 983092 w 1272808"/>
                <a:gd name="connsiteY4" fmla="*/ 523442 h 579258"/>
                <a:gd name="connsiteX5" fmla="*/ 704421 w 1272808"/>
                <a:gd name="connsiteY5" fmla="*/ 509370 h 579258"/>
                <a:gd name="connsiteX6" fmla="*/ 155129 w 1272808"/>
                <a:gd name="connsiteY6" fmla="*/ 564744 h 579258"/>
                <a:gd name="connsiteX7" fmla="*/ 98681 w 1272808"/>
                <a:gd name="connsiteY7" fmla="*/ 579258 h 579258"/>
                <a:gd name="connsiteX8" fmla="*/ 0 w 1272808"/>
                <a:gd name="connsiteY8" fmla="*/ 79214 h 579258"/>
                <a:gd name="connsiteX9" fmla="*/ 52473 w 1272808"/>
                <a:gd name="connsiteY9" fmla="*/ 65722 h 579258"/>
                <a:gd name="connsiteX10" fmla="*/ 704421 w 1272808"/>
                <a:gd name="connsiteY10" fmla="*/ 0 h 57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2808" h="579258">
                  <a:moveTo>
                    <a:pt x="704421" y="0"/>
                  </a:moveTo>
                  <a:cubicBezTo>
                    <a:pt x="816083" y="0"/>
                    <a:pt x="926424" y="5658"/>
                    <a:pt x="1035173" y="16702"/>
                  </a:cubicBezTo>
                  <a:lnTo>
                    <a:pt x="1272808" y="52969"/>
                  </a:lnTo>
                  <a:lnTo>
                    <a:pt x="1170093" y="551982"/>
                  </a:lnTo>
                  <a:lnTo>
                    <a:pt x="983092" y="523442"/>
                  </a:lnTo>
                  <a:cubicBezTo>
                    <a:pt x="891468" y="514137"/>
                    <a:pt x="798501" y="509370"/>
                    <a:pt x="704421" y="509370"/>
                  </a:cubicBezTo>
                  <a:cubicBezTo>
                    <a:pt x="516262" y="509370"/>
                    <a:pt x="332556" y="528437"/>
                    <a:pt x="155129" y="564744"/>
                  </a:cubicBezTo>
                  <a:lnTo>
                    <a:pt x="98681" y="579258"/>
                  </a:lnTo>
                  <a:lnTo>
                    <a:pt x="0" y="79214"/>
                  </a:lnTo>
                  <a:lnTo>
                    <a:pt x="52473" y="65722"/>
                  </a:lnTo>
                  <a:cubicBezTo>
                    <a:pt x="263058" y="22630"/>
                    <a:pt x="481097" y="0"/>
                    <a:pt x="704421" y="0"/>
                  </a:cubicBezTo>
                  <a:close/>
                </a:path>
              </a:pathLst>
            </a:custGeom>
            <a:solidFill>
              <a:srgbClr val="F418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First Circle">
            <a:extLst>
              <a:ext uri="{FF2B5EF4-FFF2-40B4-BE49-F238E27FC236}">
                <a16:creationId xmlns:a16="http://schemas.microsoft.com/office/drawing/2014/main" id="{D1471B3B-7CCF-4C04-930B-0245FA6CC8DA}"/>
              </a:ext>
            </a:extLst>
          </p:cNvPr>
          <p:cNvGrpSpPr/>
          <p:nvPr/>
        </p:nvGrpSpPr>
        <p:grpSpPr>
          <a:xfrm>
            <a:off x="10163122" y="4959772"/>
            <a:ext cx="932828" cy="932828"/>
            <a:chOff x="4141076" y="1474076"/>
            <a:chExt cx="3909848" cy="3909848"/>
          </a:xfrm>
        </p:grpSpPr>
        <p:sp>
          <p:nvSpPr>
            <p:cNvPr id="63" name="Donut 4">
              <a:extLst>
                <a:ext uri="{FF2B5EF4-FFF2-40B4-BE49-F238E27FC236}">
                  <a16:creationId xmlns:a16="http://schemas.microsoft.com/office/drawing/2014/main" id="{ABC2012A-9111-440C-8384-7877AAA5912F}"/>
                </a:ext>
              </a:extLst>
            </p:cNvPr>
            <p:cNvSpPr/>
            <p:nvPr/>
          </p:nvSpPr>
          <p:spPr>
            <a:xfrm>
              <a:off x="4141076" y="1474076"/>
              <a:ext cx="3909848" cy="3909848"/>
            </a:xfrm>
            <a:prstGeom prst="donut">
              <a:avLst>
                <a:gd name="adj" fmla="val 4665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Freeform 6">
              <a:extLst>
                <a:ext uri="{FF2B5EF4-FFF2-40B4-BE49-F238E27FC236}">
                  <a16:creationId xmlns:a16="http://schemas.microsoft.com/office/drawing/2014/main" id="{D35B5BDD-CB3D-40BF-A4EA-0DFBBBC055AE}"/>
                </a:ext>
              </a:extLst>
            </p:cNvPr>
            <p:cNvSpPr/>
            <p:nvPr/>
          </p:nvSpPr>
          <p:spPr>
            <a:xfrm>
              <a:off x="6096000" y="1474076"/>
              <a:ext cx="1954924" cy="3909848"/>
            </a:xfrm>
            <a:custGeom>
              <a:avLst/>
              <a:gdLst>
                <a:gd name="connsiteX0" fmla="*/ 0 w 1954924"/>
                <a:gd name="connsiteY0" fmla="*/ 0 h 3909848"/>
                <a:gd name="connsiteX1" fmla="*/ 1954924 w 1954924"/>
                <a:gd name="connsiteY1" fmla="*/ 1954924 h 3909848"/>
                <a:gd name="connsiteX2" fmla="*/ 0 w 1954924"/>
                <a:gd name="connsiteY2" fmla="*/ 3909848 h 3909848"/>
                <a:gd name="connsiteX3" fmla="*/ 0 w 1954924"/>
                <a:gd name="connsiteY3" fmla="*/ 3727454 h 3909848"/>
                <a:gd name="connsiteX4" fmla="*/ 1772530 w 1954924"/>
                <a:gd name="connsiteY4" fmla="*/ 1954924 h 3909848"/>
                <a:gd name="connsiteX5" fmla="*/ 0 w 1954924"/>
                <a:gd name="connsiteY5" fmla="*/ 182394 h 390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4924" h="3909848">
                  <a:moveTo>
                    <a:pt x="0" y="0"/>
                  </a:moveTo>
                  <a:cubicBezTo>
                    <a:pt x="1079675" y="0"/>
                    <a:pt x="1954924" y="875249"/>
                    <a:pt x="1954924" y="1954924"/>
                  </a:cubicBezTo>
                  <a:cubicBezTo>
                    <a:pt x="1954924" y="3034599"/>
                    <a:pt x="1079675" y="3909848"/>
                    <a:pt x="0" y="3909848"/>
                  </a:cubicBezTo>
                  <a:lnTo>
                    <a:pt x="0" y="3727454"/>
                  </a:lnTo>
                  <a:cubicBezTo>
                    <a:pt x="978941" y="3727454"/>
                    <a:pt x="1772530" y="2933865"/>
                    <a:pt x="1772530" y="1954924"/>
                  </a:cubicBezTo>
                  <a:cubicBezTo>
                    <a:pt x="1772530" y="975983"/>
                    <a:pt x="978941" y="182394"/>
                    <a:pt x="0" y="1823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Second Circle">
            <a:extLst>
              <a:ext uri="{FF2B5EF4-FFF2-40B4-BE49-F238E27FC236}">
                <a16:creationId xmlns:a16="http://schemas.microsoft.com/office/drawing/2014/main" id="{F40A0D5A-A479-4A09-A1F5-D243B2C4B06C}"/>
              </a:ext>
            </a:extLst>
          </p:cNvPr>
          <p:cNvGrpSpPr/>
          <p:nvPr/>
        </p:nvGrpSpPr>
        <p:grpSpPr>
          <a:xfrm rot="20193067">
            <a:off x="10041503" y="4838153"/>
            <a:ext cx="1176065" cy="1176065"/>
            <a:chOff x="3631324" y="964324"/>
            <a:chExt cx="4929352" cy="4929352"/>
          </a:xfrm>
        </p:grpSpPr>
        <p:sp>
          <p:nvSpPr>
            <p:cNvPr id="66" name="Donut 9">
              <a:extLst>
                <a:ext uri="{FF2B5EF4-FFF2-40B4-BE49-F238E27FC236}">
                  <a16:creationId xmlns:a16="http://schemas.microsoft.com/office/drawing/2014/main" id="{EEFC1F2A-DC41-4867-A2E4-7132130628AA}"/>
                </a:ext>
              </a:extLst>
            </p:cNvPr>
            <p:cNvSpPr/>
            <p:nvPr/>
          </p:nvSpPr>
          <p:spPr>
            <a:xfrm>
              <a:off x="3631324" y="964324"/>
              <a:ext cx="4929352" cy="4929352"/>
            </a:xfrm>
            <a:prstGeom prst="donut">
              <a:avLst>
                <a:gd name="adj" fmla="val 8192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Freeform 12">
              <a:extLst>
                <a:ext uri="{FF2B5EF4-FFF2-40B4-BE49-F238E27FC236}">
                  <a16:creationId xmlns:a16="http://schemas.microsoft.com/office/drawing/2014/main" id="{26E9C951-EA0F-420C-9B1F-081FD6F3A806}"/>
                </a:ext>
              </a:extLst>
            </p:cNvPr>
            <p:cNvSpPr/>
            <p:nvPr/>
          </p:nvSpPr>
          <p:spPr>
            <a:xfrm>
              <a:off x="5036912" y="988932"/>
              <a:ext cx="660928" cy="530413"/>
            </a:xfrm>
            <a:custGeom>
              <a:avLst/>
              <a:gdLst>
                <a:gd name="connsiteX0" fmla="*/ 660927 w 660927"/>
                <a:gd name="connsiteY0" fmla="*/ 0 h 530412"/>
                <a:gd name="connsiteX1" fmla="*/ 660927 w 660927"/>
                <a:gd name="connsiteY1" fmla="*/ 408029 h 530412"/>
                <a:gd name="connsiteX2" fmla="*/ 575438 w 660927"/>
                <a:gd name="connsiteY2" fmla="*/ 421077 h 530412"/>
                <a:gd name="connsiteX3" fmla="*/ 235107 w 660927"/>
                <a:gd name="connsiteY3" fmla="*/ 522156 h 530412"/>
                <a:gd name="connsiteX4" fmla="*/ 216540 w 660927"/>
                <a:gd name="connsiteY4" fmla="*/ 530412 h 530412"/>
                <a:gd name="connsiteX5" fmla="*/ 0 w 660927"/>
                <a:gd name="connsiteY5" fmla="*/ 185057 h 530412"/>
                <a:gd name="connsiteX6" fmla="*/ 87039 w 660927"/>
                <a:gd name="connsiteY6" fmla="*/ 146352 h 530412"/>
                <a:gd name="connsiteX7" fmla="*/ 494055 w 660927"/>
                <a:gd name="connsiteY7" fmla="*/ 25468 h 53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927" h="530412">
                  <a:moveTo>
                    <a:pt x="660927" y="0"/>
                  </a:moveTo>
                  <a:lnTo>
                    <a:pt x="660927" y="408029"/>
                  </a:lnTo>
                  <a:lnTo>
                    <a:pt x="575438" y="421077"/>
                  </a:lnTo>
                  <a:cubicBezTo>
                    <a:pt x="458050" y="445098"/>
                    <a:pt x="344298" y="479099"/>
                    <a:pt x="235107" y="522156"/>
                  </a:cubicBezTo>
                  <a:lnTo>
                    <a:pt x="216540" y="530412"/>
                  </a:lnTo>
                  <a:lnTo>
                    <a:pt x="0" y="185057"/>
                  </a:lnTo>
                  <a:lnTo>
                    <a:pt x="87039" y="146352"/>
                  </a:lnTo>
                  <a:cubicBezTo>
                    <a:pt x="217625" y="94859"/>
                    <a:pt x="353666" y="54195"/>
                    <a:pt x="494055" y="25468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Third Circle">
            <a:extLst>
              <a:ext uri="{FF2B5EF4-FFF2-40B4-BE49-F238E27FC236}">
                <a16:creationId xmlns:a16="http://schemas.microsoft.com/office/drawing/2014/main" id="{1F5A4BF1-0F10-4BB7-BB4F-18A37DD03982}"/>
              </a:ext>
            </a:extLst>
          </p:cNvPr>
          <p:cNvGrpSpPr/>
          <p:nvPr/>
        </p:nvGrpSpPr>
        <p:grpSpPr>
          <a:xfrm rot="19431960">
            <a:off x="10005143" y="4801793"/>
            <a:ext cx="1248785" cy="1248785"/>
            <a:chOff x="3478924" y="811924"/>
            <a:chExt cx="5234152" cy="5234152"/>
          </a:xfrm>
        </p:grpSpPr>
        <p:sp>
          <p:nvSpPr>
            <p:cNvPr id="69" name="Donut 15">
              <a:extLst>
                <a:ext uri="{FF2B5EF4-FFF2-40B4-BE49-F238E27FC236}">
                  <a16:creationId xmlns:a16="http://schemas.microsoft.com/office/drawing/2014/main" id="{AA63819D-3231-43B4-B6A2-D796BFC7EC2E}"/>
                </a:ext>
              </a:extLst>
            </p:cNvPr>
            <p:cNvSpPr/>
            <p:nvPr/>
          </p:nvSpPr>
          <p:spPr>
            <a:xfrm>
              <a:off x="3478924" y="811924"/>
              <a:ext cx="5234152" cy="5234152"/>
            </a:xfrm>
            <a:prstGeom prst="donut">
              <a:avLst>
                <a:gd name="adj" fmla="val 777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Freeform 19">
              <a:extLst>
                <a:ext uri="{FF2B5EF4-FFF2-40B4-BE49-F238E27FC236}">
                  <a16:creationId xmlns:a16="http://schemas.microsoft.com/office/drawing/2014/main" id="{6DBFDA34-FCCE-46EE-9B66-2FE51E2D1990}"/>
                </a:ext>
              </a:extLst>
            </p:cNvPr>
            <p:cNvSpPr/>
            <p:nvPr/>
          </p:nvSpPr>
          <p:spPr>
            <a:xfrm>
              <a:off x="3675173" y="1104363"/>
              <a:ext cx="1372005" cy="1520148"/>
            </a:xfrm>
            <a:custGeom>
              <a:avLst/>
              <a:gdLst>
                <a:gd name="connsiteX0" fmla="*/ 1222009 w 1372005"/>
                <a:gd name="connsiteY0" fmla="*/ 0 h 1520148"/>
                <a:gd name="connsiteX1" fmla="*/ 1372005 w 1372005"/>
                <a:gd name="connsiteY1" fmla="*/ 378736 h 1520148"/>
                <a:gd name="connsiteX2" fmla="*/ 1367229 w 1372005"/>
                <a:gd name="connsiteY2" fmla="*/ 381036 h 1520148"/>
                <a:gd name="connsiteX3" fmla="*/ 394781 w 1372005"/>
                <a:gd name="connsiteY3" fmla="*/ 1439543 h 1520148"/>
                <a:gd name="connsiteX4" fmla="*/ 362716 w 1372005"/>
                <a:gd name="connsiteY4" fmla="*/ 1520148 h 1520148"/>
                <a:gd name="connsiteX5" fmla="*/ 0 w 1372005"/>
                <a:gd name="connsiteY5" fmla="*/ 1332004 h 1520148"/>
                <a:gd name="connsiteX6" fmla="*/ 22004 w 1372005"/>
                <a:gd name="connsiteY6" fmla="*/ 1276691 h 1520148"/>
                <a:gd name="connsiteX7" fmla="*/ 1173375 w 1372005"/>
                <a:gd name="connsiteY7" fmla="*/ 23428 h 152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2005" h="1520148">
                  <a:moveTo>
                    <a:pt x="1222009" y="0"/>
                  </a:moveTo>
                  <a:lnTo>
                    <a:pt x="1372005" y="378736"/>
                  </a:lnTo>
                  <a:lnTo>
                    <a:pt x="1367229" y="381036"/>
                  </a:lnTo>
                  <a:cubicBezTo>
                    <a:pt x="936584" y="614977"/>
                    <a:pt x="592377" y="987870"/>
                    <a:pt x="394781" y="1439543"/>
                  </a:cubicBezTo>
                  <a:lnTo>
                    <a:pt x="362716" y="1520148"/>
                  </a:lnTo>
                  <a:lnTo>
                    <a:pt x="0" y="1332004"/>
                  </a:lnTo>
                  <a:lnTo>
                    <a:pt x="22004" y="1276691"/>
                  </a:lnTo>
                  <a:cubicBezTo>
                    <a:pt x="255956" y="741915"/>
                    <a:pt x="663494" y="300412"/>
                    <a:pt x="1173375" y="2342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Fourth Circle">
            <a:extLst>
              <a:ext uri="{FF2B5EF4-FFF2-40B4-BE49-F238E27FC236}">
                <a16:creationId xmlns:a16="http://schemas.microsoft.com/office/drawing/2014/main" id="{0804AD82-982D-4FC7-831F-463838A72573}"/>
              </a:ext>
            </a:extLst>
          </p:cNvPr>
          <p:cNvGrpSpPr/>
          <p:nvPr/>
        </p:nvGrpSpPr>
        <p:grpSpPr>
          <a:xfrm rot="21177481">
            <a:off x="9991352" y="4788002"/>
            <a:ext cx="1276369" cy="1276369"/>
            <a:chOff x="3421117" y="753762"/>
            <a:chExt cx="5349766" cy="5349766"/>
          </a:xfrm>
        </p:grpSpPr>
        <p:sp>
          <p:nvSpPr>
            <p:cNvPr id="72" name="Donut 22">
              <a:extLst>
                <a:ext uri="{FF2B5EF4-FFF2-40B4-BE49-F238E27FC236}">
                  <a16:creationId xmlns:a16="http://schemas.microsoft.com/office/drawing/2014/main" id="{60690019-4A5C-446F-B48F-E673C47A8944}"/>
                </a:ext>
              </a:extLst>
            </p:cNvPr>
            <p:cNvSpPr/>
            <p:nvPr/>
          </p:nvSpPr>
          <p:spPr>
            <a:xfrm>
              <a:off x="3421117" y="753762"/>
              <a:ext cx="5349766" cy="5349766"/>
            </a:xfrm>
            <a:prstGeom prst="donut">
              <a:avLst>
                <a:gd name="adj" fmla="val 443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Freeform 25">
              <a:extLst>
                <a:ext uri="{FF2B5EF4-FFF2-40B4-BE49-F238E27FC236}">
                  <a16:creationId xmlns:a16="http://schemas.microsoft.com/office/drawing/2014/main" id="{B25BFAFA-E6AD-4098-8CBD-35D90BA03466}"/>
                </a:ext>
              </a:extLst>
            </p:cNvPr>
            <p:cNvSpPr/>
            <p:nvPr/>
          </p:nvSpPr>
          <p:spPr>
            <a:xfrm>
              <a:off x="5260435" y="754117"/>
              <a:ext cx="2046945" cy="526464"/>
            </a:xfrm>
            <a:custGeom>
              <a:avLst/>
              <a:gdLst>
                <a:gd name="connsiteX0" fmla="*/ 835566 w 2046945"/>
                <a:gd name="connsiteY0" fmla="*/ 0 h 526464"/>
                <a:gd name="connsiteX1" fmla="*/ 1876751 w 2046945"/>
                <a:gd name="connsiteY1" fmla="*/ 210206 h 526464"/>
                <a:gd name="connsiteX2" fmla="*/ 2046945 w 2046945"/>
                <a:gd name="connsiteY2" fmla="*/ 292192 h 526464"/>
                <a:gd name="connsiteX3" fmla="*/ 1987705 w 2046945"/>
                <a:gd name="connsiteY3" fmla="*/ 526464 h 526464"/>
                <a:gd name="connsiteX4" fmla="*/ 1784502 w 2046945"/>
                <a:gd name="connsiteY4" fmla="*/ 428577 h 526464"/>
                <a:gd name="connsiteX5" fmla="*/ 835566 w 2046945"/>
                <a:gd name="connsiteY5" fmla="*/ 236995 h 526464"/>
                <a:gd name="connsiteX6" fmla="*/ 110613 w 2046945"/>
                <a:gd name="connsiteY6" fmla="*/ 346598 h 526464"/>
                <a:gd name="connsiteX7" fmla="*/ 86304 w 2046945"/>
                <a:gd name="connsiteY7" fmla="*/ 355495 h 526464"/>
                <a:gd name="connsiteX8" fmla="*/ 0 w 2046945"/>
                <a:gd name="connsiteY8" fmla="*/ 134948 h 526464"/>
                <a:gd name="connsiteX9" fmla="*/ 40138 w 2046945"/>
                <a:gd name="connsiteY9" fmla="*/ 120258 h 526464"/>
                <a:gd name="connsiteX10" fmla="*/ 835566 w 2046945"/>
                <a:gd name="connsiteY10" fmla="*/ 0 h 5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6945" h="526464">
                  <a:moveTo>
                    <a:pt x="835566" y="0"/>
                  </a:moveTo>
                  <a:cubicBezTo>
                    <a:pt x="1204891" y="0"/>
                    <a:pt x="1556733" y="74849"/>
                    <a:pt x="1876751" y="210206"/>
                  </a:cubicBezTo>
                  <a:lnTo>
                    <a:pt x="2046945" y="292192"/>
                  </a:lnTo>
                  <a:lnTo>
                    <a:pt x="1987705" y="526464"/>
                  </a:lnTo>
                  <a:lnTo>
                    <a:pt x="1784502" y="428577"/>
                  </a:lnTo>
                  <a:cubicBezTo>
                    <a:pt x="1492837" y="305213"/>
                    <a:pt x="1172168" y="236995"/>
                    <a:pt x="835566" y="236995"/>
                  </a:cubicBezTo>
                  <a:cubicBezTo>
                    <a:pt x="583115" y="236995"/>
                    <a:pt x="339626" y="275368"/>
                    <a:pt x="110613" y="346598"/>
                  </a:cubicBezTo>
                  <a:lnTo>
                    <a:pt x="86304" y="355495"/>
                  </a:lnTo>
                  <a:lnTo>
                    <a:pt x="0" y="134948"/>
                  </a:lnTo>
                  <a:lnTo>
                    <a:pt x="40138" y="120258"/>
                  </a:lnTo>
                  <a:cubicBezTo>
                    <a:pt x="291414" y="42103"/>
                    <a:pt x="558573" y="0"/>
                    <a:pt x="835566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4" name="Sixth Circle">
            <a:extLst>
              <a:ext uri="{FF2B5EF4-FFF2-40B4-BE49-F238E27FC236}">
                <a16:creationId xmlns:a16="http://schemas.microsoft.com/office/drawing/2014/main" id="{8DFCF324-98F9-444D-B07E-DE278F568140}"/>
              </a:ext>
            </a:extLst>
          </p:cNvPr>
          <p:cNvGrpSpPr/>
          <p:nvPr/>
        </p:nvGrpSpPr>
        <p:grpSpPr>
          <a:xfrm rot="2187877">
            <a:off x="9729536" y="4526186"/>
            <a:ext cx="1800000" cy="1800000"/>
            <a:chOff x="2255728" y="-343610"/>
            <a:chExt cx="7544510" cy="7544510"/>
          </a:xfrm>
        </p:grpSpPr>
        <p:sp>
          <p:nvSpPr>
            <p:cNvPr id="75" name="Donut 34">
              <a:extLst>
                <a:ext uri="{FF2B5EF4-FFF2-40B4-BE49-F238E27FC236}">
                  <a16:creationId xmlns:a16="http://schemas.microsoft.com/office/drawing/2014/main" id="{1760798F-D823-43F6-AE4C-1379EF14B305}"/>
                </a:ext>
              </a:extLst>
            </p:cNvPr>
            <p:cNvSpPr/>
            <p:nvPr/>
          </p:nvSpPr>
          <p:spPr>
            <a:xfrm>
              <a:off x="2255728" y="-343610"/>
              <a:ext cx="7544510" cy="7544510"/>
            </a:xfrm>
            <a:prstGeom prst="donut">
              <a:avLst>
                <a:gd name="adj" fmla="val 9886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6" name="Freeform 37">
              <a:extLst>
                <a:ext uri="{FF2B5EF4-FFF2-40B4-BE49-F238E27FC236}">
                  <a16:creationId xmlns:a16="http://schemas.microsoft.com/office/drawing/2014/main" id="{5F91E378-DE71-4EFA-A949-290739F7C4E0}"/>
                </a:ext>
              </a:extLst>
            </p:cNvPr>
            <p:cNvSpPr/>
            <p:nvPr/>
          </p:nvSpPr>
          <p:spPr>
            <a:xfrm>
              <a:off x="6774318" y="4919053"/>
              <a:ext cx="2436086" cy="2161234"/>
            </a:xfrm>
            <a:custGeom>
              <a:avLst/>
              <a:gdLst>
                <a:gd name="connsiteX0" fmla="*/ 1885734 w 2436086"/>
                <a:gd name="connsiteY0" fmla="*/ 0 h 2161234"/>
                <a:gd name="connsiteX1" fmla="*/ 2436086 w 2436086"/>
                <a:gd name="connsiteY1" fmla="*/ 529137 h 2161234"/>
                <a:gd name="connsiteX2" fmla="*/ 2381678 w 2436086"/>
                <a:gd name="connsiteY2" fmla="*/ 618696 h 2161234"/>
                <a:gd name="connsiteX3" fmla="*/ 419597 w 2436086"/>
                <a:gd name="connsiteY3" fmla="*/ 2098213 h 2161234"/>
                <a:gd name="connsiteX4" fmla="*/ 202784 w 2436086"/>
                <a:gd name="connsiteY4" fmla="*/ 2161234 h 2161234"/>
                <a:gd name="connsiteX5" fmla="*/ 0 w 2436086"/>
                <a:gd name="connsiteY5" fmla="*/ 1442963 h 2161234"/>
                <a:gd name="connsiteX6" fmla="*/ 10011 w 2436086"/>
                <a:gd name="connsiteY6" fmla="*/ 1440718 h 2161234"/>
                <a:gd name="connsiteX7" fmla="*/ 1763207 w 2436086"/>
                <a:gd name="connsiteY7" fmla="*/ 201684 h 216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6086" h="2161234">
                  <a:moveTo>
                    <a:pt x="1885734" y="0"/>
                  </a:moveTo>
                  <a:lnTo>
                    <a:pt x="2436086" y="529137"/>
                  </a:lnTo>
                  <a:lnTo>
                    <a:pt x="2381678" y="618696"/>
                  </a:lnTo>
                  <a:cubicBezTo>
                    <a:pt x="1915621" y="1308551"/>
                    <a:pt x="1227363" y="1835955"/>
                    <a:pt x="419597" y="2098213"/>
                  </a:cubicBezTo>
                  <a:lnTo>
                    <a:pt x="202784" y="2161234"/>
                  </a:lnTo>
                  <a:lnTo>
                    <a:pt x="0" y="1442963"/>
                  </a:lnTo>
                  <a:lnTo>
                    <a:pt x="10011" y="1440718"/>
                  </a:lnTo>
                  <a:cubicBezTo>
                    <a:pt x="735254" y="1254121"/>
                    <a:pt x="1355307" y="805455"/>
                    <a:pt x="1763207" y="2016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9" name="Fifth Circle">
            <a:extLst>
              <a:ext uri="{FF2B5EF4-FFF2-40B4-BE49-F238E27FC236}">
                <a16:creationId xmlns:a16="http://schemas.microsoft.com/office/drawing/2014/main" id="{B1F08E16-1544-4B90-AAED-E0A96D4D23C9}"/>
              </a:ext>
            </a:extLst>
          </p:cNvPr>
          <p:cNvGrpSpPr/>
          <p:nvPr/>
        </p:nvGrpSpPr>
        <p:grpSpPr>
          <a:xfrm rot="13735152">
            <a:off x="8101128" y="4646367"/>
            <a:ext cx="1543598" cy="1543598"/>
            <a:chOff x="2861086" y="193731"/>
            <a:chExt cx="6469828" cy="6469828"/>
          </a:xfrm>
        </p:grpSpPr>
        <p:sp>
          <p:nvSpPr>
            <p:cNvPr id="190" name="Donut 28">
              <a:extLst>
                <a:ext uri="{FF2B5EF4-FFF2-40B4-BE49-F238E27FC236}">
                  <a16:creationId xmlns:a16="http://schemas.microsoft.com/office/drawing/2014/main" id="{BC7E5575-05EC-46CD-B655-FD58FACA944B}"/>
                </a:ext>
              </a:extLst>
            </p:cNvPr>
            <p:cNvSpPr/>
            <p:nvPr/>
          </p:nvSpPr>
          <p:spPr>
            <a:xfrm>
              <a:off x="2861086" y="193731"/>
              <a:ext cx="6469828" cy="6469828"/>
            </a:xfrm>
            <a:prstGeom prst="donut">
              <a:avLst>
                <a:gd name="adj" fmla="val 7873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1" name="Freeform 31">
              <a:extLst>
                <a:ext uri="{FF2B5EF4-FFF2-40B4-BE49-F238E27FC236}">
                  <a16:creationId xmlns:a16="http://schemas.microsoft.com/office/drawing/2014/main" id="{00CCF93E-DE52-4534-8A9D-79649CF3E51F}"/>
                </a:ext>
              </a:extLst>
            </p:cNvPr>
            <p:cNvSpPr/>
            <p:nvPr/>
          </p:nvSpPr>
          <p:spPr>
            <a:xfrm>
              <a:off x="5391579" y="193731"/>
              <a:ext cx="1272808" cy="579258"/>
            </a:xfrm>
            <a:custGeom>
              <a:avLst/>
              <a:gdLst>
                <a:gd name="connsiteX0" fmla="*/ 704421 w 1272808"/>
                <a:gd name="connsiteY0" fmla="*/ 0 h 579258"/>
                <a:gd name="connsiteX1" fmla="*/ 1035173 w 1272808"/>
                <a:gd name="connsiteY1" fmla="*/ 16702 h 579258"/>
                <a:gd name="connsiteX2" fmla="*/ 1272808 w 1272808"/>
                <a:gd name="connsiteY2" fmla="*/ 52969 h 579258"/>
                <a:gd name="connsiteX3" fmla="*/ 1170093 w 1272808"/>
                <a:gd name="connsiteY3" fmla="*/ 551982 h 579258"/>
                <a:gd name="connsiteX4" fmla="*/ 983092 w 1272808"/>
                <a:gd name="connsiteY4" fmla="*/ 523442 h 579258"/>
                <a:gd name="connsiteX5" fmla="*/ 704421 w 1272808"/>
                <a:gd name="connsiteY5" fmla="*/ 509370 h 579258"/>
                <a:gd name="connsiteX6" fmla="*/ 155129 w 1272808"/>
                <a:gd name="connsiteY6" fmla="*/ 564744 h 579258"/>
                <a:gd name="connsiteX7" fmla="*/ 98681 w 1272808"/>
                <a:gd name="connsiteY7" fmla="*/ 579258 h 579258"/>
                <a:gd name="connsiteX8" fmla="*/ 0 w 1272808"/>
                <a:gd name="connsiteY8" fmla="*/ 79214 h 579258"/>
                <a:gd name="connsiteX9" fmla="*/ 52473 w 1272808"/>
                <a:gd name="connsiteY9" fmla="*/ 65722 h 579258"/>
                <a:gd name="connsiteX10" fmla="*/ 704421 w 1272808"/>
                <a:gd name="connsiteY10" fmla="*/ 0 h 57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2808" h="579258">
                  <a:moveTo>
                    <a:pt x="704421" y="0"/>
                  </a:moveTo>
                  <a:cubicBezTo>
                    <a:pt x="816083" y="0"/>
                    <a:pt x="926424" y="5658"/>
                    <a:pt x="1035173" y="16702"/>
                  </a:cubicBezTo>
                  <a:lnTo>
                    <a:pt x="1272808" y="52969"/>
                  </a:lnTo>
                  <a:lnTo>
                    <a:pt x="1170093" y="551982"/>
                  </a:lnTo>
                  <a:lnTo>
                    <a:pt x="983092" y="523442"/>
                  </a:lnTo>
                  <a:cubicBezTo>
                    <a:pt x="891468" y="514137"/>
                    <a:pt x="798501" y="509370"/>
                    <a:pt x="704421" y="509370"/>
                  </a:cubicBezTo>
                  <a:cubicBezTo>
                    <a:pt x="516262" y="509370"/>
                    <a:pt x="332556" y="528437"/>
                    <a:pt x="155129" y="564744"/>
                  </a:cubicBezTo>
                  <a:lnTo>
                    <a:pt x="98681" y="579258"/>
                  </a:lnTo>
                  <a:lnTo>
                    <a:pt x="0" y="79214"/>
                  </a:lnTo>
                  <a:lnTo>
                    <a:pt x="52473" y="65722"/>
                  </a:lnTo>
                  <a:cubicBezTo>
                    <a:pt x="263058" y="22630"/>
                    <a:pt x="481097" y="0"/>
                    <a:pt x="704421" y="0"/>
                  </a:cubicBezTo>
                  <a:close/>
                </a:path>
              </a:pathLst>
            </a:custGeom>
            <a:solidFill>
              <a:srgbClr val="F418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2" name="First Circle">
            <a:extLst>
              <a:ext uri="{FF2B5EF4-FFF2-40B4-BE49-F238E27FC236}">
                <a16:creationId xmlns:a16="http://schemas.microsoft.com/office/drawing/2014/main" id="{72B516A3-DE86-4ECC-9AF5-D3A90AB3B6B5}"/>
              </a:ext>
            </a:extLst>
          </p:cNvPr>
          <p:cNvGrpSpPr/>
          <p:nvPr/>
        </p:nvGrpSpPr>
        <p:grpSpPr>
          <a:xfrm>
            <a:off x="8406513" y="4951752"/>
            <a:ext cx="932828" cy="932828"/>
            <a:chOff x="4141076" y="1474076"/>
            <a:chExt cx="3909848" cy="3909848"/>
          </a:xfrm>
        </p:grpSpPr>
        <p:sp>
          <p:nvSpPr>
            <p:cNvPr id="193" name="Donut 4">
              <a:extLst>
                <a:ext uri="{FF2B5EF4-FFF2-40B4-BE49-F238E27FC236}">
                  <a16:creationId xmlns:a16="http://schemas.microsoft.com/office/drawing/2014/main" id="{A3703488-DA0B-46EB-BD49-2365C5002D53}"/>
                </a:ext>
              </a:extLst>
            </p:cNvPr>
            <p:cNvSpPr/>
            <p:nvPr/>
          </p:nvSpPr>
          <p:spPr>
            <a:xfrm>
              <a:off x="4141076" y="1474076"/>
              <a:ext cx="3909848" cy="3909848"/>
            </a:xfrm>
            <a:prstGeom prst="donut">
              <a:avLst>
                <a:gd name="adj" fmla="val 4665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4" name="Freeform 6">
              <a:extLst>
                <a:ext uri="{FF2B5EF4-FFF2-40B4-BE49-F238E27FC236}">
                  <a16:creationId xmlns:a16="http://schemas.microsoft.com/office/drawing/2014/main" id="{C0D6ED0D-231B-4742-BF3D-F56CB766F423}"/>
                </a:ext>
              </a:extLst>
            </p:cNvPr>
            <p:cNvSpPr/>
            <p:nvPr/>
          </p:nvSpPr>
          <p:spPr>
            <a:xfrm>
              <a:off x="6096000" y="1474076"/>
              <a:ext cx="1954924" cy="3909848"/>
            </a:xfrm>
            <a:custGeom>
              <a:avLst/>
              <a:gdLst>
                <a:gd name="connsiteX0" fmla="*/ 0 w 1954924"/>
                <a:gd name="connsiteY0" fmla="*/ 0 h 3909848"/>
                <a:gd name="connsiteX1" fmla="*/ 1954924 w 1954924"/>
                <a:gd name="connsiteY1" fmla="*/ 1954924 h 3909848"/>
                <a:gd name="connsiteX2" fmla="*/ 0 w 1954924"/>
                <a:gd name="connsiteY2" fmla="*/ 3909848 h 3909848"/>
                <a:gd name="connsiteX3" fmla="*/ 0 w 1954924"/>
                <a:gd name="connsiteY3" fmla="*/ 3727454 h 3909848"/>
                <a:gd name="connsiteX4" fmla="*/ 1772530 w 1954924"/>
                <a:gd name="connsiteY4" fmla="*/ 1954924 h 3909848"/>
                <a:gd name="connsiteX5" fmla="*/ 0 w 1954924"/>
                <a:gd name="connsiteY5" fmla="*/ 182394 h 390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4924" h="3909848">
                  <a:moveTo>
                    <a:pt x="0" y="0"/>
                  </a:moveTo>
                  <a:cubicBezTo>
                    <a:pt x="1079675" y="0"/>
                    <a:pt x="1954924" y="875249"/>
                    <a:pt x="1954924" y="1954924"/>
                  </a:cubicBezTo>
                  <a:cubicBezTo>
                    <a:pt x="1954924" y="3034599"/>
                    <a:pt x="1079675" y="3909848"/>
                    <a:pt x="0" y="3909848"/>
                  </a:cubicBezTo>
                  <a:lnTo>
                    <a:pt x="0" y="3727454"/>
                  </a:lnTo>
                  <a:cubicBezTo>
                    <a:pt x="978941" y="3727454"/>
                    <a:pt x="1772530" y="2933865"/>
                    <a:pt x="1772530" y="1954924"/>
                  </a:cubicBezTo>
                  <a:cubicBezTo>
                    <a:pt x="1772530" y="975983"/>
                    <a:pt x="978941" y="182394"/>
                    <a:pt x="0" y="1823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5" name="Second Circle">
            <a:extLst>
              <a:ext uri="{FF2B5EF4-FFF2-40B4-BE49-F238E27FC236}">
                <a16:creationId xmlns:a16="http://schemas.microsoft.com/office/drawing/2014/main" id="{3B9B8880-D4AB-40CC-9EF7-1BD0DA37A3DB}"/>
              </a:ext>
            </a:extLst>
          </p:cNvPr>
          <p:cNvGrpSpPr/>
          <p:nvPr/>
        </p:nvGrpSpPr>
        <p:grpSpPr>
          <a:xfrm rot="20193067">
            <a:off x="8284894" y="4830133"/>
            <a:ext cx="1176065" cy="1176065"/>
            <a:chOff x="3631324" y="964324"/>
            <a:chExt cx="4929352" cy="4929352"/>
          </a:xfrm>
        </p:grpSpPr>
        <p:sp>
          <p:nvSpPr>
            <p:cNvPr id="196" name="Donut 9">
              <a:extLst>
                <a:ext uri="{FF2B5EF4-FFF2-40B4-BE49-F238E27FC236}">
                  <a16:creationId xmlns:a16="http://schemas.microsoft.com/office/drawing/2014/main" id="{1A64405C-8191-422C-8B9A-3FD151473CB0}"/>
                </a:ext>
              </a:extLst>
            </p:cNvPr>
            <p:cNvSpPr/>
            <p:nvPr/>
          </p:nvSpPr>
          <p:spPr>
            <a:xfrm>
              <a:off x="3631324" y="964324"/>
              <a:ext cx="4929352" cy="4929352"/>
            </a:xfrm>
            <a:prstGeom prst="donut">
              <a:avLst>
                <a:gd name="adj" fmla="val 8192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7" name="Freeform 12">
              <a:extLst>
                <a:ext uri="{FF2B5EF4-FFF2-40B4-BE49-F238E27FC236}">
                  <a16:creationId xmlns:a16="http://schemas.microsoft.com/office/drawing/2014/main" id="{820FC698-8BA6-4881-A31D-1C920070BBB7}"/>
                </a:ext>
              </a:extLst>
            </p:cNvPr>
            <p:cNvSpPr/>
            <p:nvPr/>
          </p:nvSpPr>
          <p:spPr>
            <a:xfrm>
              <a:off x="5036912" y="988932"/>
              <a:ext cx="660928" cy="530413"/>
            </a:xfrm>
            <a:custGeom>
              <a:avLst/>
              <a:gdLst>
                <a:gd name="connsiteX0" fmla="*/ 660927 w 660927"/>
                <a:gd name="connsiteY0" fmla="*/ 0 h 530412"/>
                <a:gd name="connsiteX1" fmla="*/ 660927 w 660927"/>
                <a:gd name="connsiteY1" fmla="*/ 408029 h 530412"/>
                <a:gd name="connsiteX2" fmla="*/ 575438 w 660927"/>
                <a:gd name="connsiteY2" fmla="*/ 421077 h 530412"/>
                <a:gd name="connsiteX3" fmla="*/ 235107 w 660927"/>
                <a:gd name="connsiteY3" fmla="*/ 522156 h 530412"/>
                <a:gd name="connsiteX4" fmla="*/ 216540 w 660927"/>
                <a:gd name="connsiteY4" fmla="*/ 530412 h 530412"/>
                <a:gd name="connsiteX5" fmla="*/ 0 w 660927"/>
                <a:gd name="connsiteY5" fmla="*/ 185057 h 530412"/>
                <a:gd name="connsiteX6" fmla="*/ 87039 w 660927"/>
                <a:gd name="connsiteY6" fmla="*/ 146352 h 530412"/>
                <a:gd name="connsiteX7" fmla="*/ 494055 w 660927"/>
                <a:gd name="connsiteY7" fmla="*/ 25468 h 53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927" h="530412">
                  <a:moveTo>
                    <a:pt x="660927" y="0"/>
                  </a:moveTo>
                  <a:lnTo>
                    <a:pt x="660927" y="408029"/>
                  </a:lnTo>
                  <a:lnTo>
                    <a:pt x="575438" y="421077"/>
                  </a:lnTo>
                  <a:cubicBezTo>
                    <a:pt x="458050" y="445098"/>
                    <a:pt x="344298" y="479099"/>
                    <a:pt x="235107" y="522156"/>
                  </a:cubicBezTo>
                  <a:lnTo>
                    <a:pt x="216540" y="530412"/>
                  </a:lnTo>
                  <a:lnTo>
                    <a:pt x="0" y="185057"/>
                  </a:lnTo>
                  <a:lnTo>
                    <a:pt x="87039" y="146352"/>
                  </a:lnTo>
                  <a:cubicBezTo>
                    <a:pt x="217625" y="94859"/>
                    <a:pt x="353666" y="54195"/>
                    <a:pt x="494055" y="25468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8" name="Third Circle">
            <a:extLst>
              <a:ext uri="{FF2B5EF4-FFF2-40B4-BE49-F238E27FC236}">
                <a16:creationId xmlns:a16="http://schemas.microsoft.com/office/drawing/2014/main" id="{08E4EB4C-853A-45A0-9AF1-36CAE5002CD4}"/>
              </a:ext>
            </a:extLst>
          </p:cNvPr>
          <p:cNvGrpSpPr/>
          <p:nvPr/>
        </p:nvGrpSpPr>
        <p:grpSpPr>
          <a:xfrm rot="19431960">
            <a:off x="8248534" y="4793773"/>
            <a:ext cx="1248785" cy="1248785"/>
            <a:chOff x="3478924" y="811924"/>
            <a:chExt cx="5234152" cy="5234152"/>
          </a:xfrm>
        </p:grpSpPr>
        <p:sp>
          <p:nvSpPr>
            <p:cNvPr id="199" name="Donut 15">
              <a:extLst>
                <a:ext uri="{FF2B5EF4-FFF2-40B4-BE49-F238E27FC236}">
                  <a16:creationId xmlns:a16="http://schemas.microsoft.com/office/drawing/2014/main" id="{2FB04D1D-409B-4E45-BE56-5F79A40DA8B9}"/>
                </a:ext>
              </a:extLst>
            </p:cNvPr>
            <p:cNvSpPr/>
            <p:nvPr/>
          </p:nvSpPr>
          <p:spPr>
            <a:xfrm>
              <a:off x="3478924" y="811924"/>
              <a:ext cx="5234152" cy="5234152"/>
            </a:xfrm>
            <a:prstGeom prst="donut">
              <a:avLst>
                <a:gd name="adj" fmla="val 777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0" name="Freeform 19">
              <a:extLst>
                <a:ext uri="{FF2B5EF4-FFF2-40B4-BE49-F238E27FC236}">
                  <a16:creationId xmlns:a16="http://schemas.microsoft.com/office/drawing/2014/main" id="{0226FE89-81A6-452A-808A-F987FCB39DF8}"/>
                </a:ext>
              </a:extLst>
            </p:cNvPr>
            <p:cNvSpPr/>
            <p:nvPr/>
          </p:nvSpPr>
          <p:spPr>
            <a:xfrm>
              <a:off x="3675173" y="1104363"/>
              <a:ext cx="1372005" cy="1520148"/>
            </a:xfrm>
            <a:custGeom>
              <a:avLst/>
              <a:gdLst>
                <a:gd name="connsiteX0" fmla="*/ 1222009 w 1372005"/>
                <a:gd name="connsiteY0" fmla="*/ 0 h 1520148"/>
                <a:gd name="connsiteX1" fmla="*/ 1372005 w 1372005"/>
                <a:gd name="connsiteY1" fmla="*/ 378736 h 1520148"/>
                <a:gd name="connsiteX2" fmla="*/ 1367229 w 1372005"/>
                <a:gd name="connsiteY2" fmla="*/ 381036 h 1520148"/>
                <a:gd name="connsiteX3" fmla="*/ 394781 w 1372005"/>
                <a:gd name="connsiteY3" fmla="*/ 1439543 h 1520148"/>
                <a:gd name="connsiteX4" fmla="*/ 362716 w 1372005"/>
                <a:gd name="connsiteY4" fmla="*/ 1520148 h 1520148"/>
                <a:gd name="connsiteX5" fmla="*/ 0 w 1372005"/>
                <a:gd name="connsiteY5" fmla="*/ 1332004 h 1520148"/>
                <a:gd name="connsiteX6" fmla="*/ 22004 w 1372005"/>
                <a:gd name="connsiteY6" fmla="*/ 1276691 h 1520148"/>
                <a:gd name="connsiteX7" fmla="*/ 1173375 w 1372005"/>
                <a:gd name="connsiteY7" fmla="*/ 23428 h 152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2005" h="1520148">
                  <a:moveTo>
                    <a:pt x="1222009" y="0"/>
                  </a:moveTo>
                  <a:lnTo>
                    <a:pt x="1372005" y="378736"/>
                  </a:lnTo>
                  <a:lnTo>
                    <a:pt x="1367229" y="381036"/>
                  </a:lnTo>
                  <a:cubicBezTo>
                    <a:pt x="936584" y="614977"/>
                    <a:pt x="592377" y="987870"/>
                    <a:pt x="394781" y="1439543"/>
                  </a:cubicBezTo>
                  <a:lnTo>
                    <a:pt x="362716" y="1520148"/>
                  </a:lnTo>
                  <a:lnTo>
                    <a:pt x="0" y="1332004"/>
                  </a:lnTo>
                  <a:lnTo>
                    <a:pt x="22004" y="1276691"/>
                  </a:lnTo>
                  <a:cubicBezTo>
                    <a:pt x="255956" y="741915"/>
                    <a:pt x="663494" y="300412"/>
                    <a:pt x="1173375" y="2342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1" name="Fourth Circle">
            <a:extLst>
              <a:ext uri="{FF2B5EF4-FFF2-40B4-BE49-F238E27FC236}">
                <a16:creationId xmlns:a16="http://schemas.microsoft.com/office/drawing/2014/main" id="{A1D17546-693F-4963-87F6-D7F1AEBA9A71}"/>
              </a:ext>
            </a:extLst>
          </p:cNvPr>
          <p:cNvGrpSpPr/>
          <p:nvPr/>
        </p:nvGrpSpPr>
        <p:grpSpPr>
          <a:xfrm rot="21177481">
            <a:off x="8234743" y="4779982"/>
            <a:ext cx="1276369" cy="1276369"/>
            <a:chOff x="3421117" y="753762"/>
            <a:chExt cx="5349766" cy="5349766"/>
          </a:xfrm>
        </p:grpSpPr>
        <p:sp>
          <p:nvSpPr>
            <p:cNvPr id="202" name="Donut 22">
              <a:extLst>
                <a:ext uri="{FF2B5EF4-FFF2-40B4-BE49-F238E27FC236}">
                  <a16:creationId xmlns:a16="http://schemas.microsoft.com/office/drawing/2014/main" id="{6186B13D-21E7-45C0-AF36-C1054D54D977}"/>
                </a:ext>
              </a:extLst>
            </p:cNvPr>
            <p:cNvSpPr/>
            <p:nvPr/>
          </p:nvSpPr>
          <p:spPr>
            <a:xfrm>
              <a:off x="3421117" y="753762"/>
              <a:ext cx="5349766" cy="5349766"/>
            </a:xfrm>
            <a:prstGeom prst="donut">
              <a:avLst>
                <a:gd name="adj" fmla="val 443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3" name="Freeform 25">
              <a:extLst>
                <a:ext uri="{FF2B5EF4-FFF2-40B4-BE49-F238E27FC236}">
                  <a16:creationId xmlns:a16="http://schemas.microsoft.com/office/drawing/2014/main" id="{2E8DE18E-6156-4A89-8F6E-9910E1F1DEFE}"/>
                </a:ext>
              </a:extLst>
            </p:cNvPr>
            <p:cNvSpPr/>
            <p:nvPr/>
          </p:nvSpPr>
          <p:spPr>
            <a:xfrm>
              <a:off x="5260435" y="754117"/>
              <a:ext cx="2046945" cy="526464"/>
            </a:xfrm>
            <a:custGeom>
              <a:avLst/>
              <a:gdLst>
                <a:gd name="connsiteX0" fmla="*/ 835566 w 2046945"/>
                <a:gd name="connsiteY0" fmla="*/ 0 h 526464"/>
                <a:gd name="connsiteX1" fmla="*/ 1876751 w 2046945"/>
                <a:gd name="connsiteY1" fmla="*/ 210206 h 526464"/>
                <a:gd name="connsiteX2" fmla="*/ 2046945 w 2046945"/>
                <a:gd name="connsiteY2" fmla="*/ 292192 h 526464"/>
                <a:gd name="connsiteX3" fmla="*/ 1987705 w 2046945"/>
                <a:gd name="connsiteY3" fmla="*/ 526464 h 526464"/>
                <a:gd name="connsiteX4" fmla="*/ 1784502 w 2046945"/>
                <a:gd name="connsiteY4" fmla="*/ 428577 h 526464"/>
                <a:gd name="connsiteX5" fmla="*/ 835566 w 2046945"/>
                <a:gd name="connsiteY5" fmla="*/ 236995 h 526464"/>
                <a:gd name="connsiteX6" fmla="*/ 110613 w 2046945"/>
                <a:gd name="connsiteY6" fmla="*/ 346598 h 526464"/>
                <a:gd name="connsiteX7" fmla="*/ 86304 w 2046945"/>
                <a:gd name="connsiteY7" fmla="*/ 355495 h 526464"/>
                <a:gd name="connsiteX8" fmla="*/ 0 w 2046945"/>
                <a:gd name="connsiteY8" fmla="*/ 134948 h 526464"/>
                <a:gd name="connsiteX9" fmla="*/ 40138 w 2046945"/>
                <a:gd name="connsiteY9" fmla="*/ 120258 h 526464"/>
                <a:gd name="connsiteX10" fmla="*/ 835566 w 2046945"/>
                <a:gd name="connsiteY10" fmla="*/ 0 h 5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6945" h="526464">
                  <a:moveTo>
                    <a:pt x="835566" y="0"/>
                  </a:moveTo>
                  <a:cubicBezTo>
                    <a:pt x="1204891" y="0"/>
                    <a:pt x="1556733" y="74849"/>
                    <a:pt x="1876751" y="210206"/>
                  </a:cubicBezTo>
                  <a:lnTo>
                    <a:pt x="2046945" y="292192"/>
                  </a:lnTo>
                  <a:lnTo>
                    <a:pt x="1987705" y="526464"/>
                  </a:lnTo>
                  <a:lnTo>
                    <a:pt x="1784502" y="428577"/>
                  </a:lnTo>
                  <a:cubicBezTo>
                    <a:pt x="1492837" y="305213"/>
                    <a:pt x="1172168" y="236995"/>
                    <a:pt x="835566" y="236995"/>
                  </a:cubicBezTo>
                  <a:cubicBezTo>
                    <a:pt x="583115" y="236995"/>
                    <a:pt x="339626" y="275368"/>
                    <a:pt x="110613" y="346598"/>
                  </a:cubicBezTo>
                  <a:lnTo>
                    <a:pt x="86304" y="355495"/>
                  </a:lnTo>
                  <a:lnTo>
                    <a:pt x="0" y="134948"/>
                  </a:lnTo>
                  <a:lnTo>
                    <a:pt x="40138" y="120258"/>
                  </a:lnTo>
                  <a:cubicBezTo>
                    <a:pt x="291414" y="42103"/>
                    <a:pt x="558573" y="0"/>
                    <a:pt x="835566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4" name="Sixth Circle">
            <a:extLst>
              <a:ext uri="{FF2B5EF4-FFF2-40B4-BE49-F238E27FC236}">
                <a16:creationId xmlns:a16="http://schemas.microsoft.com/office/drawing/2014/main" id="{0120C885-F909-43FF-9237-DA7C71483816}"/>
              </a:ext>
            </a:extLst>
          </p:cNvPr>
          <p:cNvGrpSpPr/>
          <p:nvPr/>
        </p:nvGrpSpPr>
        <p:grpSpPr>
          <a:xfrm rot="2187877">
            <a:off x="7972927" y="4518166"/>
            <a:ext cx="1800000" cy="1800000"/>
            <a:chOff x="2255728" y="-343610"/>
            <a:chExt cx="7544510" cy="7544510"/>
          </a:xfrm>
        </p:grpSpPr>
        <p:sp>
          <p:nvSpPr>
            <p:cNvPr id="205" name="Donut 34">
              <a:extLst>
                <a:ext uri="{FF2B5EF4-FFF2-40B4-BE49-F238E27FC236}">
                  <a16:creationId xmlns:a16="http://schemas.microsoft.com/office/drawing/2014/main" id="{3C64B423-D4B8-4FBC-8B4E-483FBC5D624E}"/>
                </a:ext>
              </a:extLst>
            </p:cNvPr>
            <p:cNvSpPr/>
            <p:nvPr/>
          </p:nvSpPr>
          <p:spPr>
            <a:xfrm>
              <a:off x="2255728" y="-343610"/>
              <a:ext cx="7544510" cy="7544510"/>
            </a:xfrm>
            <a:prstGeom prst="donut">
              <a:avLst>
                <a:gd name="adj" fmla="val 9886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6" name="Freeform 37">
              <a:extLst>
                <a:ext uri="{FF2B5EF4-FFF2-40B4-BE49-F238E27FC236}">
                  <a16:creationId xmlns:a16="http://schemas.microsoft.com/office/drawing/2014/main" id="{9EEEA22B-3BEE-4E71-8A9B-5E0A9A622364}"/>
                </a:ext>
              </a:extLst>
            </p:cNvPr>
            <p:cNvSpPr/>
            <p:nvPr/>
          </p:nvSpPr>
          <p:spPr>
            <a:xfrm>
              <a:off x="6774318" y="4919053"/>
              <a:ext cx="2436086" cy="2161234"/>
            </a:xfrm>
            <a:custGeom>
              <a:avLst/>
              <a:gdLst>
                <a:gd name="connsiteX0" fmla="*/ 1885734 w 2436086"/>
                <a:gd name="connsiteY0" fmla="*/ 0 h 2161234"/>
                <a:gd name="connsiteX1" fmla="*/ 2436086 w 2436086"/>
                <a:gd name="connsiteY1" fmla="*/ 529137 h 2161234"/>
                <a:gd name="connsiteX2" fmla="*/ 2381678 w 2436086"/>
                <a:gd name="connsiteY2" fmla="*/ 618696 h 2161234"/>
                <a:gd name="connsiteX3" fmla="*/ 419597 w 2436086"/>
                <a:gd name="connsiteY3" fmla="*/ 2098213 h 2161234"/>
                <a:gd name="connsiteX4" fmla="*/ 202784 w 2436086"/>
                <a:gd name="connsiteY4" fmla="*/ 2161234 h 2161234"/>
                <a:gd name="connsiteX5" fmla="*/ 0 w 2436086"/>
                <a:gd name="connsiteY5" fmla="*/ 1442963 h 2161234"/>
                <a:gd name="connsiteX6" fmla="*/ 10011 w 2436086"/>
                <a:gd name="connsiteY6" fmla="*/ 1440718 h 2161234"/>
                <a:gd name="connsiteX7" fmla="*/ 1763207 w 2436086"/>
                <a:gd name="connsiteY7" fmla="*/ 201684 h 216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6086" h="2161234">
                  <a:moveTo>
                    <a:pt x="1885734" y="0"/>
                  </a:moveTo>
                  <a:lnTo>
                    <a:pt x="2436086" y="529137"/>
                  </a:lnTo>
                  <a:lnTo>
                    <a:pt x="2381678" y="618696"/>
                  </a:lnTo>
                  <a:cubicBezTo>
                    <a:pt x="1915621" y="1308551"/>
                    <a:pt x="1227363" y="1835955"/>
                    <a:pt x="419597" y="2098213"/>
                  </a:cubicBezTo>
                  <a:lnTo>
                    <a:pt x="202784" y="2161234"/>
                  </a:lnTo>
                  <a:lnTo>
                    <a:pt x="0" y="1442963"/>
                  </a:lnTo>
                  <a:lnTo>
                    <a:pt x="10011" y="1440718"/>
                  </a:lnTo>
                  <a:cubicBezTo>
                    <a:pt x="735254" y="1254121"/>
                    <a:pt x="1355307" y="805455"/>
                    <a:pt x="1763207" y="2016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5" name="Fifth Circle">
            <a:extLst>
              <a:ext uri="{FF2B5EF4-FFF2-40B4-BE49-F238E27FC236}">
                <a16:creationId xmlns:a16="http://schemas.microsoft.com/office/drawing/2014/main" id="{40BDED6E-1608-4B00-BBCC-25BD589A8468}"/>
              </a:ext>
            </a:extLst>
          </p:cNvPr>
          <p:cNvGrpSpPr/>
          <p:nvPr/>
        </p:nvGrpSpPr>
        <p:grpSpPr>
          <a:xfrm rot="13735152">
            <a:off x="6312436" y="4654389"/>
            <a:ext cx="1543598" cy="1543598"/>
            <a:chOff x="2861086" y="193731"/>
            <a:chExt cx="6469828" cy="6469828"/>
          </a:xfrm>
        </p:grpSpPr>
        <p:sp>
          <p:nvSpPr>
            <p:cNvPr id="226" name="Donut 28">
              <a:extLst>
                <a:ext uri="{FF2B5EF4-FFF2-40B4-BE49-F238E27FC236}">
                  <a16:creationId xmlns:a16="http://schemas.microsoft.com/office/drawing/2014/main" id="{6DB766F1-A731-4BC8-A13E-9BA9EA76500B}"/>
                </a:ext>
              </a:extLst>
            </p:cNvPr>
            <p:cNvSpPr/>
            <p:nvPr/>
          </p:nvSpPr>
          <p:spPr>
            <a:xfrm>
              <a:off x="2861086" y="193731"/>
              <a:ext cx="6469828" cy="6469828"/>
            </a:xfrm>
            <a:prstGeom prst="donut">
              <a:avLst>
                <a:gd name="adj" fmla="val 7873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7" name="Freeform 31">
              <a:extLst>
                <a:ext uri="{FF2B5EF4-FFF2-40B4-BE49-F238E27FC236}">
                  <a16:creationId xmlns:a16="http://schemas.microsoft.com/office/drawing/2014/main" id="{2542E295-4865-4534-8068-F7539F212568}"/>
                </a:ext>
              </a:extLst>
            </p:cNvPr>
            <p:cNvSpPr/>
            <p:nvPr/>
          </p:nvSpPr>
          <p:spPr>
            <a:xfrm>
              <a:off x="5391579" y="193731"/>
              <a:ext cx="1272808" cy="579258"/>
            </a:xfrm>
            <a:custGeom>
              <a:avLst/>
              <a:gdLst>
                <a:gd name="connsiteX0" fmla="*/ 704421 w 1272808"/>
                <a:gd name="connsiteY0" fmla="*/ 0 h 579258"/>
                <a:gd name="connsiteX1" fmla="*/ 1035173 w 1272808"/>
                <a:gd name="connsiteY1" fmla="*/ 16702 h 579258"/>
                <a:gd name="connsiteX2" fmla="*/ 1272808 w 1272808"/>
                <a:gd name="connsiteY2" fmla="*/ 52969 h 579258"/>
                <a:gd name="connsiteX3" fmla="*/ 1170093 w 1272808"/>
                <a:gd name="connsiteY3" fmla="*/ 551982 h 579258"/>
                <a:gd name="connsiteX4" fmla="*/ 983092 w 1272808"/>
                <a:gd name="connsiteY4" fmla="*/ 523442 h 579258"/>
                <a:gd name="connsiteX5" fmla="*/ 704421 w 1272808"/>
                <a:gd name="connsiteY5" fmla="*/ 509370 h 579258"/>
                <a:gd name="connsiteX6" fmla="*/ 155129 w 1272808"/>
                <a:gd name="connsiteY6" fmla="*/ 564744 h 579258"/>
                <a:gd name="connsiteX7" fmla="*/ 98681 w 1272808"/>
                <a:gd name="connsiteY7" fmla="*/ 579258 h 579258"/>
                <a:gd name="connsiteX8" fmla="*/ 0 w 1272808"/>
                <a:gd name="connsiteY8" fmla="*/ 79214 h 579258"/>
                <a:gd name="connsiteX9" fmla="*/ 52473 w 1272808"/>
                <a:gd name="connsiteY9" fmla="*/ 65722 h 579258"/>
                <a:gd name="connsiteX10" fmla="*/ 704421 w 1272808"/>
                <a:gd name="connsiteY10" fmla="*/ 0 h 57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2808" h="579258">
                  <a:moveTo>
                    <a:pt x="704421" y="0"/>
                  </a:moveTo>
                  <a:cubicBezTo>
                    <a:pt x="816083" y="0"/>
                    <a:pt x="926424" y="5658"/>
                    <a:pt x="1035173" y="16702"/>
                  </a:cubicBezTo>
                  <a:lnTo>
                    <a:pt x="1272808" y="52969"/>
                  </a:lnTo>
                  <a:lnTo>
                    <a:pt x="1170093" y="551982"/>
                  </a:lnTo>
                  <a:lnTo>
                    <a:pt x="983092" y="523442"/>
                  </a:lnTo>
                  <a:cubicBezTo>
                    <a:pt x="891468" y="514137"/>
                    <a:pt x="798501" y="509370"/>
                    <a:pt x="704421" y="509370"/>
                  </a:cubicBezTo>
                  <a:cubicBezTo>
                    <a:pt x="516262" y="509370"/>
                    <a:pt x="332556" y="528437"/>
                    <a:pt x="155129" y="564744"/>
                  </a:cubicBezTo>
                  <a:lnTo>
                    <a:pt x="98681" y="579258"/>
                  </a:lnTo>
                  <a:lnTo>
                    <a:pt x="0" y="79214"/>
                  </a:lnTo>
                  <a:lnTo>
                    <a:pt x="52473" y="65722"/>
                  </a:lnTo>
                  <a:cubicBezTo>
                    <a:pt x="263058" y="22630"/>
                    <a:pt x="481097" y="0"/>
                    <a:pt x="704421" y="0"/>
                  </a:cubicBezTo>
                  <a:close/>
                </a:path>
              </a:pathLst>
            </a:custGeom>
            <a:solidFill>
              <a:srgbClr val="F418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8" name="First Circle">
            <a:extLst>
              <a:ext uri="{FF2B5EF4-FFF2-40B4-BE49-F238E27FC236}">
                <a16:creationId xmlns:a16="http://schemas.microsoft.com/office/drawing/2014/main" id="{85017410-6A2E-4763-B1EA-BDCF051CB4E1}"/>
              </a:ext>
            </a:extLst>
          </p:cNvPr>
          <p:cNvGrpSpPr/>
          <p:nvPr/>
        </p:nvGrpSpPr>
        <p:grpSpPr>
          <a:xfrm>
            <a:off x="6617821" y="4959774"/>
            <a:ext cx="932828" cy="932828"/>
            <a:chOff x="4141076" y="1474076"/>
            <a:chExt cx="3909848" cy="3909848"/>
          </a:xfrm>
        </p:grpSpPr>
        <p:sp>
          <p:nvSpPr>
            <p:cNvPr id="229" name="Donut 4">
              <a:extLst>
                <a:ext uri="{FF2B5EF4-FFF2-40B4-BE49-F238E27FC236}">
                  <a16:creationId xmlns:a16="http://schemas.microsoft.com/office/drawing/2014/main" id="{E72B64FB-2BE3-41D8-AA05-B8A0026D62CC}"/>
                </a:ext>
              </a:extLst>
            </p:cNvPr>
            <p:cNvSpPr/>
            <p:nvPr/>
          </p:nvSpPr>
          <p:spPr>
            <a:xfrm>
              <a:off x="4141076" y="1474076"/>
              <a:ext cx="3909848" cy="3909848"/>
            </a:xfrm>
            <a:prstGeom prst="donut">
              <a:avLst>
                <a:gd name="adj" fmla="val 4665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0" name="Freeform 6">
              <a:extLst>
                <a:ext uri="{FF2B5EF4-FFF2-40B4-BE49-F238E27FC236}">
                  <a16:creationId xmlns:a16="http://schemas.microsoft.com/office/drawing/2014/main" id="{F0B7EE0E-91E1-44D8-9F1C-7D9320AB7E76}"/>
                </a:ext>
              </a:extLst>
            </p:cNvPr>
            <p:cNvSpPr/>
            <p:nvPr/>
          </p:nvSpPr>
          <p:spPr>
            <a:xfrm>
              <a:off x="6096000" y="1474076"/>
              <a:ext cx="1954924" cy="3909848"/>
            </a:xfrm>
            <a:custGeom>
              <a:avLst/>
              <a:gdLst>
                <a:gd name="connsiteX0" fmla="*/ 0 w 1954924"/>
                <a:gd name="connsiteY0" fmla="*/ 0 h 3909848"/>
                <a:gd name="connsiteX1" fmla="*/ 1954924 w 1954924"/>
                <a:gd name="connsiteY1" fmla="*/ 1954924 h 3909848"/>
                <a:gd name="connsiteX2" fmla="*/ 0 w 1954924"/>
                <a:gd name="connsiteY2" fmla="*/ 3909848 h 3909848"/>
                <a:gd name="connsiteX3" fmla="*/ 0 w 1954924"/>
                <a:gd name="connsiteY3" fmla="*/ 3727454 h 3909848"/>
                <a:gd name="connsiteX4" fmla="*/ 1772530 w 1954924"/>
                <a:gd name="connsiteY4" fmla="*/ 1954924 h 3909848"/>
                <a:gd name="connsiteX5" fmla="*/ 0 w 1954924"/>
                <a:gd name="connsiteY5" fmla="*/ 182394 h 390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4924" h="3909848">
                  <a:moveTo>
                    <a:pt x="0" y="0"/>
                  </a:moveTo>
                  <a:cubicBezTo>
                    <a:pt x="1079675" y="0"/>
                    <a:pt x="1954924" y="875249"/>
                    <a:pt x="1954924" y="1954924"/>
                  </a:cubicBezTo>
                  <a:cubicBezTo>
                    <a:pt x="1954924" y="3034599"/>
                    <a:pt x="1079675" y="3909848"/>
                    <a:pt x="0" y="3909848"/>
                  </a:cubicBezTo>
                  <a:lnTo>
                    <a:pt x="0" y="3727454"/>
                  </a:lnTo>
                  <a:cubicBezTo>
                    <a:pt x="978941" y="3727454"/>
                    <a:pt x="1772530" y="2933865"/>
                    <a:pt x="1772530" y="1954924"/>
                  </a:cubicBezTo>
                  <a:cubicBezTo>
                    <a:pt x="1772530" y="975983"/>
                    <a:pt x="978941" y="182394"/>
                    <a:pt x="0" y="1823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1" name="Second Circle">
            <a:extLst>
              <a:ext uri="{FF2B5EF4-FFF2-40B4-BE49-F238E27FC236}">
                <a16:creationId xmlns:a16="http://schemas.microsoft.com/office/drawing/2014/main" id="{CDE06AE7-39FF-4380-B9EC-728568D8A04D}"/>
              </a:ext>
            </a:extLst>
          </p:cNvPr>
          <p:cNvGrpSpPr/>
          <p:nvPr/>
        </p:nvGrpSpPr>
        <p:grpSpPr>
          <a:xfrm rot="20193067">
            <a:off x="6496202" y="4838155"/>
            <a:ext cx="1176065" cy="1176065"/>
            <a:chOff x="3631324" y="964324"/>
            <a:chExt cx="4929352" cy="4929352"/>
          </a:xfrm>
        </p:grpSpPr>
        <p:sp>
          <p:nvSpPr>
            <p:cNvPr id="232" name="Donut 9">
              <a:extLst>
                <a:ext uri="{FF2B5EF4-FFF2-40B4-BE49-F238E27FC236}">
                  <a16:creationId xmlns:a16="http://schemas.microsoft.com/office/drawing/2014/main" id="{FEF40A1B-F542-4D62-8602-70A031B18A7C}"/>
                </a:ext>
              </a:extLst>
            </p:cNvPr>
            <p:cNvSpPr/>
            <p:nvPr/>
          </p:nvSpPr>
          <p:spPr>
            <a:xfrm>
              <a:off x="3631324" y="964324"/>
              <a:ext cx="4929352" cy="4929352"/>
            </a:xfrm>
            <a:prstGeom prst="donut">
              <a:avLst>
                <a:gd name="adj" fmla="val 8192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3" name="Freeform 12">
              <a:extLst>
                <a:ext uri="{FF2B5EF4-FFF2-40B4-BE49-F238E27FC236}">
                  <a16:creationId xmlns:a16="http://schemas.microsoft.com/office/drawing/2014/main" id="{A154845D-A77F-496C-80F6-499E2A93239B}"/>
                </a:ext>
              </a:extLst>
            </p:cNvPr>
            <p:cNvSpPr/>
            <p:nvPr/>
          </p:nvSpPr>
          <p:spPr>
            <a:xfrm>
              <a:off x="5036912" y="988932"/>
              <a:ext cx="660928" cy="530413"/>
            </a:xfrm>
            <a:custGeom>
              <a:avLst/>
              <a:gdLst>
                <a:gd name="connsiteX0" fmla="*/ 660927 w 660927"/>
                <a:gd name="connsiteY0" fmla="*/ 0 h 530412"/>
                <a:gd name="connsiteX1" fmla="*/ 660927 w 660927"/>
                <a:gd name="connsiteY1" fmla="*/ 408029 h 530412"/>
                <a:gd name="connsiteX2" fmla="*/ 575438 w 660927"/>
                <a:gd name="connsiteY2" fmla="*/ 421077 h 530412"/>
                <a:gd name="connsiteX3" fmla="*/ 235107 w 660927"/>
                <a:gd name="connsiteY3" fmla="*/ 522156 h 530412"/>
                <a:gd name="connsiteX4" fmla="*/ 216540 w 660927"/>
                <a:gd name="connsiteY4" fmla="*/ 530412 h 530412"/>
                <a:gd name="connsiteX5" fmla="*/ 0 w 660927"/>
                <a:gd name="connsiteY5" fmla="*/ 185057 h 530412"/>
                <a:gd name="connsiteX6" fmla="*/ 87039 w 660927"/>
                <a:gd name="connsiteY6" fmla="*/ 146352 h 530412"/>
                <a:gd name="connsiteX7" fmla="*/ 494055 w 660927"/>
                <a:gd name="connsiteY7" fmla="*/ 25468 h 53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927" h="530412">
                  <a:moveTo>
                    <a:pt x="660927" y="0"/>
                  </a:moveTo>
                  <a:lnTo>
                    <a:pt x="660927" y="408029"/>
                  </a:lnTo>
                  <a:lnTo>
                    <a:pt x="575438" y="421077"/>
                  </a:lnTo>
                  <a:cubicBezTo>
                    <a:pt x="458050" y="445098"/>
                    <a:pt x="344298" y="479099"/>
                    <a:pt x="235107" y="522156"/>
                  </a:cubicBezTo>
                  <a:lnTo>
                    <a:pt x="216540" y="530412"/>
                  </a:lnTo>
                  <a:lnTo>
                    <a:pt x="0" y="185057"/>
                  </a:lnTo>
                  <a:lnTo>
                    <a:pt x="87039" y="146352"/>
                  </a:lnTo>
                  <a:cubicBezTo>
                    <a:pt x="217625" y="94859"/>
                    <a:pt x="353666" y="54195"/>
                    <a:pt x="494055" y="25468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4" name="Third Circle">
            <a:extLst>
              <a:ext uri="{FF2B5EF4-FFF2-40B4-BE49-F238E27FC236}">
                <a16:creationId xmlns:a16="http://schemas.microsoft.com/office/drawing/2014/main" id="{A0AC679B-F409-4FD8-9A71-C5A5414316F4}"/>
              </a:ext>
            </a:extLst>
          </p:cNvPr>
          <p:cNvGrpSpPr/>
          <p:nvPr/>
        </p:nvGrpSpPr>
        <p:grpSpPr>
          <a:xfrm rot="19431960">
            <a:off x="6459842" y="4801795"/>
            <a:ext cx="1248785" cy="1248785"/>
            <a:chOff x="3478924" y="811924"/>
            <a:chExt cx="5234152" cy="5234152"/>
          </a:xfrm>
        </p:grpSpPr>
        <p:sp>
          <p:nvSpPr>
            <p:cNvPr id="235" name="Donut 15">
              <a:extLst>
                <a:ext uri="{FF2B5EF4-FFF2-40B4-BE49-F238E27FC236}">
                  <a16:creationId xmlns:a16="http://schemas.microsoft.com/office/drawing/2014/main" id="{2DF42460-486E-4D16-BBB0-B1BBA3ECCFDB}"/>
                </a:ext>
              </a:extLst>
            </p:cNvPr>
            <p:cNvSpPr/>
            <p:nvPr/>
          </p:nvSpPr>
          <p:spPr>
            <a:xfrm>
              <a:off x="3478924" y="811924"/>
              <a:ext cx="5234152" cy="5234152"/>
            </a:xfrm>
            <a:prstGeom prst="donut">
              <a:avLst>
                <a:gd name="adj" fmla="val 777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6" name="Freeform 19">
              <a:extLst>
                <a:ext uri="{FF2B5EF4-FFF2-40B4-BE49-F238E27FC236}">
                  <a16:creationId xmlns:a16="http://schemas.microsoft.com/office/drawing/2014/main" id="{518E7140-6BA7-4A87-BD93-CB537D3CE9EE}"/>
                </a:ext>
              </a:extLst>
            </p:cNvPr>
            <p:cNvSpPr/>
            <p:nvPr/>
          </p:nvSpPr>
          <p:spPr>
            <a:xfrm>
              <a:off x="3675173" y="1104363"/>
              <a:ext cx="1372005" cy="1520148"/>
            </a:xfrm>
            <a:custGeom>
              <a:avLst/>
              <a:gdLst>
                <a:gd name="connsiteX0" fmla="*/ 1222009 w 1372005"/>
                <a:gd name="connsiteY0" fmla="*/ 0 h 1520148"/>
                <a:gd name="connsiteX1" fmla="*/ 1372005 w 1372005"/>
                <a:gd name="connsiteY1" fmla="*/ 378736 h 1520148"/>
                <a:gd name="connsiteX2" fmla="*/ 1367229 w 1372005"/>
                <a:gd name="connsiteY2" fmla="*/ 381036 h 1520148"/>
                <a:gd name="connsiteX3" fmla="*/ 394781 w 1372005"/>
                <a:gd name="connsiteY3" fmla="*/ 1439543 h 1520148"/>
                <a:gd name="connsiteX4" fmla="*/ 362716 w 1372005"/>
                <a:gd name="connsiteY4" fmla="*/ 1520148 h 1520148"/>
                <a:gd name="connsiteX5" fmla="*/ 0 w 1372005"/>
                <a:gd name="connsiteY5" fmla="*/ 1332004 h 1520148"/>
                <a:gd name="connsiteX6" fmla="*/ 22004 w 1372005"/>
                <a:gd name="connsiteY6" fmla="*/ 1276691 h 1520148"/>
                <a:gd name="connsiteX7" fmla="*/ 1173375 w 1372005"/>
                <a:gd name="connsiteY7" fmla="*/ 23428 h 152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2005" h="1520148">
                  <a:moveTo>
                    <a:pt x="1222009" y="0"/>
                  </a:moveTo>
                  <a:lnTo>
                    <a:pt x="1372005" y="378736"/>
                  </a:lnTo>
                  <a:lnTo>
                    <a:pt x="1367229" y="381036"/>
                  </a:lnTo>
                  <a:cubicBezTo>
                    <a:pt x="936584" y="614977"/>
                    <a:pt x="592377" y="987870"/>
                    <a:pt x="394781" y="1439543"/>
                  </a:cubicBezTo>
                  <a:lnTo>
                    <a:pt x="362716" y="1520148"/>
                  </a:lnTo>
                  <a:lnTo>
                    <a:pt x="0" y="1332004"/>
                  </a:lnTo>
                  <a:lnTo>
                    <a:pt x="22004" y="1276691"/>
                  </a:lnTo>
                  <a:cubicBezTo>
                    <a:pt x="255956" y="741915"/>
                    <a:pt x="663494" y="300412"/>
                    <a:pt x="1173375" y="2342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7" name="Fourth Circle">
            <a:extLst>
              <a:ext uri="{FF2B5EF4-FFF2-40B4-BE49-F238E27FC236}">
                <a16:creationId xmlns:a16="http://schemas.microsoft.com/office/drawing/2014/main" id="{EB24F3C1-E1A0-41C2-B4C0-5E1A7761EAA1}"/>
              </a:ext>
            </a:extLst>
          </p:cNvPr>
          <p:cNvGrpSpPr/>
          <p:nvPr/>
        </p:nvGrpSpPr>
        <p:grpSpPr>
          <a:xfrm rot="21177481">
            <a:off x="6446051" y="4788004"/>
            <a:ext cx="1276369" cy="1276369"/>
            <a:chOff x="3421117" y="753762"/>
            <a:chExt cx="5349766" cy="5349766"/>
          </a:xfrm>
        </p:grpSpPr>
        <p:sp>
          <p:nvSpPr>
            <p:cNvPr id="238" name="Donut 22">
              <a:extLst>
                <a:ext uri="{FF2B5EF4-FFF2-40B4-BE49-F238E27FC236}">
                  <a16:creationId xmlns:a16="http://schemas.microsoft.com/office/drawing/2014/main" id="{2253BE64-DCB1-4FDB-AAED-664A499175BD}"/>
                </a:ext>
              </a:extLst>
            </p:cNvPr>
            <p:cNvSpPr/>
            <p:nvPr/>
          </p:nvSpPr>
          <p:spPr>
            <a:xfrm>
              <a:off x="3421117" y="753762"/>
              <a:ext cx="5349766" cy="5349766"/>
            </a:xfrm>
            <a:prstGeom prst="donut">
              <a:avLst>
                <a:gd name="adj" fmla="val 443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9" name="Freeform 25">
              <a:extLst>
                <a:ext uri="{FF2B5EF4-FFF2-40B4-BE49-F238E27FC236}">
                  <a16:creationId xmlns:a16="http://schemas.microsoft.com/office/drawing/2014/main" id="{CF2CED9E-09A4-47BA-A7BE-CB9A4D0F8478}"/>
                </a:ext>
              </a:extLst>
            </p:cNvPr>
            <p:cNvSpPr/>
            <p:nvPr/>
          </p:nvSpPr>
          <p:spPr>
            <a:xfrm>
              <a:off x="5260435" y="754117"/>
              <a:ext cx="2046945" cy="526464"/>
            </a:xfrm>
            <a:custGeom>
              <a:avLst/>
              <a:gdLst>
                <a:gd name="connsiteX0" fmla="*/ 835566 w 2046945"/>
                <a:gd name="connsiteY0" fmla="*/ 0 h 526464"/>
                <a:gd name="connsiteX1" fmla="*/ 1876751 w 2046945"/>
                <a:gd name="connsiteY1" fmla="*/ 210206 h 526464"/>
                <a:gd name="connsiteX2" fmla="*/ 2046945 w 2046945"/>
                <a:gd name="connsiteY2" fmla="*/ 292192 h 526464"/>
                <a:gd name="connsiteX3" fmla="*/ 1987705 w 2046945"/>
                <a:gd name="connsiteY3" fmla="*/ 526464 h 526464"/>
                <a:gd name="connsiteX4" fmla="*/ 1784502 w 2046945"/>
                <a:gd name="connsiteY4" fmla="*/ 428577 h 526464"/>
                <a:gd name="connsiteX5" fmla="*/ 835566 w 2046945"/>
                <a:gd name="connsiteY5" fmla="*/ 236995 h 526464"/>
                <a:gd name="connsiteX6" fmla="*/ 110613 w 2046945"/>
                <a:gd name="connsiteY6" fmla="*/ 346598 h 526464"/>
                <a:gd name="connsiteX7" fmla="*/ 86304 w 2046945"/>
                <a:gd name="connsiteY7" fmla="*/ 355495 h 526464"/>
                <a:gd name="connsiteX8" fmla="*/ 0 w 2046945"/>
                <a:gd name="connsiteY8" fmla="*/ 134948 h 526464"/>
                <a:gd name="connsiteX9" fmla="*/ 40138 w 2046945"/>
                <a:gd name="connsiteY9" fmla="*/ 120258 h 526464"/>
                <a:gd name="connsiteX10" fmla="*/ 835566 w 2046945"/>
                <a:gd name="connsiteY10" fmla="*/ 0 h 5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6945" h="526464">
                  <a:moveTo>
                    <a:pt x="835566" y="0"/>
                  </a:moveTo>
                  <a:cubicBezTo>
                    <a:pt x="1204891" y="0"/>
                    <a:pt x="1556733" y="74849"/>
                    <a:pt x="1876751" y="210206"/>
                  </a:cubicBezTo>
                  <a:lnTo>
                    <a:pt x="2046945" y="292192"/>
                  </a:lnTo>
                  <a:lnTo>
                    <a:pt x="1987705" y="526464"/>
                  </a:lnTo>
                  <a:lnTo>
                    <a:pt x="1784502" y="428577"/>
                  </a:lnTo>
                  <a:cubicBezTo>
                    <a:pt x="1492837" y="305213"/>
                    <a:pt x="1172168" y="236995"/>
                    <a:pt x="835566" y="236995"/>
                  </a:cubicBezTo>
                  <a:cubicBezTo>
                    <a:pt x="583115" y="236995"/>
                    <a:pt x="339626" y="275368"/>
                    <a:pt x="110613" y="346598"/>
                  </a:cubicBezTo>
                  <a:lnTo>
                    <a:pt x="86304" y="355495"/>
                  </a:lnTo>
                  <a:lnTo>
                    <a:pt x="0" y="134948"/>
                  </a:lnTo>
                  <a:lnTo>
                    <a:pt x="40138" y="120258"/>
                  </a:lnTo>
                  <a:cubicBezTo>
                    <a:pt x="291414" y="42103"/>
                    <a:pt x="558573" y="0"/>
                    <a:pt x="835566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0" name="Sixth Circle">
            <a:extLst>
              <a:ext uri="{FF2B5EF4-FFF2-40B4-BE49-F238E27FC236}">
                <a16:creationId xmlns:a16="http://schemas.microsoft.com/office/drawing/2014/main" id="{373761FA-2153-4E89-BB67-8086322FCF85}"/>
              </a:ext>
            </a:extLst>
          </p:cNvPr>
          <p:cNvGrpSpPr/>
          <p:nvPr/>
        </p:nvGrpSpPr>
        <p:grpSpPr>
          <a:xfrm rot="2187877">
            <a:off x="6184235" y="4526188"/>
            <a:ext cx="1800000" cy="1800000"/>
            <a:chOff x="2255728" y="-343610"/>
            <a:chExt cx="7544510" cy="7544510"/>
          </a:xfrm>
        </p:grpSpPr>
        <p:sp>
          <p:nvSpPr>
            <p:cNvPr id="241" name="Donut 34">
              <a:extLst>
                <a:ext uri="{FF2B5EF4-FFF2-40B4-BE49-F238E27FC236}">
                  <a16:creationId xmlns:a16="http://schemas.microsoft.com/office/drawing/2014/main" id="{88E237DD-C427-40D0-B965-DEE9FD0E7BD0}"/>
                </a:ext>
              </a:extLst>
            </p:cNvPr>
            <p:cNvSpPr/>
            <p:nvPr/>
          </p:nvSpPr>
          <p:spPr>
            <a:xfrm>
              <a:off x="2255728" y="-343610"/>
              <a:ext cx="7544510" cy="7544510"/>
            </a:xfrm>
            <a:prstGeom prst="donut">
              <a:avLst>
                <a:gd name="adj" fmla="val 9886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2" name="Freeform 37">
              <a:extLst>
                <a:ext uri="{FF2B5EF4-FFF2-40B4-BE49-F238E27FC236}">
                  <a16:creationId xmlns:a16="http://schemas.microsoft.com/office/drawing/2014/main" id="{F38F5B3F-F2C0-41FF-940D-0F2110F302BF}"/>
                </a:ext>
              </a:extLst>
            </p:cNvPr>
            <p:cNvSpPr/>
            <p:nvPr/>
          </p:nvSpPr>
          <p:spPr>
            <a:xfrm>
              <a:off x="6774318" y="4919053"/>
              <a:ext cx="2436086" cy="2161234"/>
            </a:xfrm>
            <a:custGeom>
              <a:avLst/>
              <a:gdLst>
                <a:gd name="connsiteX0" fmla="*/ 1885734 w 2436086"/>
                <a:gd name="connsiteY0" fmla="*/ 0 h 2161234"/>
                <a:gd name="connsiteX1" fmla="*/ 2436086 w 2436086"/>
                <a:gd name="connsiteY1" fmla="*/ 529137 h 2161234"/>
                <a:gd name="connsiteX2" fmla="*/ 2381678 w 2436086"/>
                <a:gd name="connsiteY2" fmla="*/ 618696 h 2161234"/>
                <a:gd name="connsiteX3" fmla="*/ 419597 w 2436086"/>
                <a:gd name="connsiteY3" fmla="*/ 2098213 h 2161234"/>
                <a:gd name="connsiteX4" fmla="*/ 202784 w 2436086"/>
                <a:gd name="connsiteY4" fmla="*/ 2161234 h 2161234"/>
                <a:gd name="connsiteX5" fmla="*/ 0 w 2436086"/>
                <a:gd name="connsiteY5" fmla="*/ 1442963 h 2161234"/>
                <a:gd name="connsiteX6" fmla="*/ 10011 w 2436086"/>
                <a:gd name="connsiteY6" fmla="*/ 1440718 h 2161234"/>
                <a:gd name="connsiteX7" fmla="*/ 1763207 w 2436086"/>
                <a:gd name="connsiteY7" fmla="*/ 201684 h 216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6086" h="2161234">
                  <a:moveTo>
                    <a:pt x="1885734" y="0"/>
                  </a:moveTo>
                  <a:lnTo>
                    <a:pt x="2436086" y="529137"/>
                  </a:lnTo>
                  <a:lnTo>
                    <a:pt x="2381678" y="618696"/>
                  </a:lnTo>
                  <a:cubicBezTo>
                    <a:pt x="1915621" y="1308551"/>
                    <a:pt x="1227363" y="1835955"/>
                    <a:pt x="419597" y="2098213"/>
                  </a:cubicBezTo>
                  <a:lnTo>
                    <a:pt x="202784" y="2161234"/>
                  </a:lnTo>
                  <a:lnTo>
                    <a:pt x="0" y="1442963"/>
                  </a:lnTo>
                  <a:lnTo>
                    <a:pt x="10011" y="1440718"/>
                  </a:lnTo>
                  <a:cubicBezTo>
                    <a:pt x="735254" y="1254121"/>
                    <a:pt x="1355307" y="805455"/>
                    <a:pt x="1763207" y="2016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3" name="Fifth Circle">
            <a:extLst>
              <a:ext uri="{FF2B5EF4-FFF2-40B4-BE49-F238E27FC236}">
                <a16:creationId xmlns:a16="http://schemas.microsoft.com/office/drawing/2014/main" id="{40903FE0-B12D-4993-90A6-EA3DC5C9FB55}"/>
              </a:ext>
            </a:extLst>
          </p:cNvPr>
          <p:cNvGrpSpPr/>
          <p:nvPr/>
        </p:nvGrpSpPr>
        <p:grpSpPr>
          <a:xfrm rot="13735152">
            <a:off x="4507705" y="4614285"/>
            <a:ext cx="1543598" cy="1543598"/>
            <a:chOff x="2861086" y="193731"/>
            <a:chExt cx="6469828" cy="6469828"/>
          </a:xfrm>
        </p:grpSpPr>
        <p:sp>
          <p:nvSpPr>
            <p:cNvPr id="244" name="Donut 28">
              <a:extLst>
                <a:ext uri="{FF2B5EF4-FFF2-40B4-BE49-F238E27FC236}">
                  <a16:creationId xmlns:a16="http://schemas.microsoft.com/office/drawing/2014/main" id="{5D245A22-79D2-4B2E-822D-152A406ADC4E}"/>
                </a:ext>
              </a:extLst>
            </p:cNvPr>
            <p:cNvSpPr/>
            <p:nvPr/>
          </p:nvSpPr>
          <p:spPr>
            <a:xfrm>
              <a:off x="2861086" y="193731"/>
              <a:ext cx="6469828" cy="6469828"/>
            </a:xfrm>
            <a:prstGeom prst="donut">
              <a:avLst>
                <a:gd name="adj" fmla="val 7873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5" name="Freeform 31">
              <a:extLst>
                <a:ext uri="{FF2B5EF4-FFF2-40B4-BE49-F238E27FC236}">
                  <a16:creationId xmlns:a16="http://schemas.microsoft.com/office/drawing/2014/main" id="{053BD7AD-A7AD-44A4-9FD2-22CAC3E71773}"/>
                </a:ext>
              </a:extLst>
            </p:cNvPr>
            <p:cNvSpPr/>
            <p:nvPr/>
          </p:nvSpPr>
          <p:spPr>
            <a:xfrm>
              <a:off x="5391579" y="193731"/>
              <a:ext cx="1272808" cy="579258"/>
            </a:xfrm>
            <a:custGeom>
              <a:avLst/>
              <a:gdLst>
                <a:gd name="connsiteX0" fmla="*/ 704421 w 1272808"/>
                <a:gd name="connsiteY0" fmla="*/ 0 h 579258"/>
                <a:gd name="connsiteX1" fmla="*/ 1035173 w 1272808"/>
                <a:gd name="connsiteY1" fmla="*/ 16702 h 579258"/>
                <a:gd name="connsiteX2" fmla="*/ 1272808 w 1272808"/>
                <a:gd name="connsiteY2" fmla="*/ 52969 h 579258"/>
                <a:gd name="connsiteX3" fmla="*/ 1170093 w 1272808"/>
                <a:gd name="connsiteY3" fmla="*/ 551982 h 579258"/>
                <a:gd name="connsiteX4" fmla="*/ 983092 w 1272808"/>
                <a:gd name="connsiteY4" fmla="*/ 523442 h 579258"/>
                <a:gd name="connsiteX5" fmla="*/ 704421 w 1272808"/>
                <a:gd name="connsiteY5" fmla="*/ 509370 h 579258"/>
                <a:gd name="connsiteX6" fmla="*/ 155129 w 1272808"/>
                <a:gd name="connsiteY6" fmla="*/ 564744 h 579258"/>
                <a:gd name="connsiteX7" fmla="*/ 98681 w 1272808"/>
                <a:gd name="connsiteY7" fmla="*/ 579258 h 579258"/>
                <a:gd name="connsiteX8" fmla="*/ 0 w 1272808"/>
                <a:gd name="connsiteY8" fmla="*/ 79214 h 579258"/>
                <a:gd name="connsiteX9" fmla="*/ 52473 w 1272808"/>
                <a:gd name="connsiteY9" fmla="*/ 65722 h 579258"/>
                <a:gd name="connsiteX10" fmla="*/ 704421 w 1272808"/>
                <a:gd name="connsiteY10" fmla="*/ 0 h 57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2808" h="579258">
                  <a:moveTo>
                    <a:pt x="704421" y="0"/>
                  </a:moveTo>
                  <a:cubicBezTo>
                    <a:pt x="816083" y="0"/>
                    <a:pt x="926424" y="5658"/>
                    <a:pt x="1035173" y="16702"/>
                  </a:cubicBezTo>
                  <a:lnTo>
                    <a:pt x="1272808" y="52969"/>
                  </a:lnTo>
                  <a:lnTo>
                    <a:pt x="1170093" y="551982"/>
                  </a:lnTo>
                  <a:lnTo>
                    <a:pt x="983092" y="523442"/>
                  </a:lnTo>
                  <a:cubicBezTo>
                    <a:pt x="891468" y="514137"/>
                    <a:pt x="798501" y="509370"/>
                    <a:pt x="704421" y="509370"/>
                  </a:cubicBezTo>
                  <a:cubicBezTo>
                    <a:pt x="516262" y="509370"/>
                    <a:pt x="332556" y="528437"/>
                    <a:pt x="155129" y="564744"/>
                  </a:cubicBezTo>
                  <a:lnTo>
                    <a:pt x="98681" y="579258"/>
                  </a:lnTo>
                  <a:lnTo>
                    <a:pt x="0" y="79214"/>
                  </a:lnTo>
                  <a:lnTo>
                    <a:pt x="52473" y="65722"/>
                  </a:lnTo>
                  <a:cubicBezTo>
                    <a:pt x="263058" y="22630"/>
                    <a:pt x="481097" y="0"/>
                    <a:pt x="704421" y="0"/>
                  </a:cubicBezTo>
                  <a:close/>
                </a:path>
              </a:pathLst>
            </a:custGeom>
            <a:solidFill>
              <a:srgbClr val="F418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6" name="First Circle">
            <a:extLst>
              <a:ext uri="{FF2B5EF4-FFF2-40B4-BE49-F238E27FC236}">
                <a16:creationId xmlns:a16="http://schemas.microsoft.com/office/drawing/2014/main" id="{E7903FD2-91E1-4758-842D-4DF604BE2028}"/>
              </a:ext>
            </a:extLst>
          </p:cNvPr>
          <p:cNvGrpSpPr/>
          <p:nvPr/>
        </p:nvGrpSpPr>
        <p:grpSpPr>
          <a:xfrm>
            <a:off x="4813090" y="4919670"/>
            <a:ext cx="932828" cy="932828"/>
            <a:chOff x="4141076" y="1474076"/>
            <a:chExt cx="3909848" cy="3909848"/>
          </a:xfrm>
        </p:grpSpPr>
        <p:sp>
          <p:nvSpPr>
            <p:cNvPr id="247" name="Donut 4">
              <a:extLst>
                <a:ext uri="{FF2B5EF4-FFF2-40B4-BE49-F238E27FC236}">
                  <a16:creationId xmlns:a16="http://schemas.microsoft.com/office/drawing/2014/main" id="{6002B256-FD5B-4FEA-84D2-BFC4B190BABE}"/>
                </a:ext>
              </a:extLst>
            </p:cNvPr>
            <p:cNvSpPr/>
            <p:nvPr/>
          </p:nvSpPr>
          <p:spPr>
            <a:xfrm>
              <a:off x="4141076" y="1474076"/>
              <a:ext cx="3909848" cy="3909848"/>
            </a:xfrm>
            <a:prstGeom prst="donut">
              <a:avLst>
                <a:gd name="adj" fmla="val 4665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8" name="Freeform 6">
              <a:extLst>
                <a:ext uri="{FF2B5EF4-FFF2-40B4-BE49-F238E27FC236}">
                  <a16:creationId xmlns:a16="http://schemas.microsoft.com/office/drawing/2014/main" id="{AB820E13-035E-4AA4-B94A-712E366E22ED}"/>
                </a:ext>
              </a:extLst>
            </p:cNvPr>
            <p:cNvSpPr/>
            <p:nvPr/>
          </p:nvSpPr>
          <p:spPr>
            <a:xfrm>
              <a:off x="6096000" y="1474076"/>
              <a:ext cx="1954924" cy="3909848"/>
            </a:xfrm>
            <a:custGeom>
              <a:avLst/>
              <a:gdLst>
                <a:gd name="connsiteX0" fmla="*/ 0 w 1954924"/>
                <a:gd name="connsiteY0" fmla="*/ 0 h 3909848"/>
                <a:gd name="connsiteX1" fmla="*/ 1954924 w 1954924"/>
                <a:gd name="connsiteY1" fmla="*/ 1954924 h 3909848"/>
                <a:gd name="connsiteX2" fmla="*/ 0 w 1954924"/>
                <a:gd name="connsiteY2" fmla="*/ 3909848 h 3909848"/>
                <a:gd name="connsiteX3" fmla="*/ 0 w 1954924"/>
                <a:gd name="connsiteY3" fmla="*/ 3727454 h 3909848"/>
                <a:gd name="connsiteX4" fmla="*/ 1772530 w 1954924"/>
                <a:gd name="connsiteY4" fmla="*/ 1954924 h 3909848"/>
                <a:gd name="connsiteX5" fmla="*/ 0 w 1954924"/>
                <a:gd name="connsiteY5" fmla="*/ 182394 h 390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4924" h="3909848">
                  <a:moveTo>
                    <a:pt x="0" y="0"/>
                  </a:moveTo>
                  <a:cubicBezTo>
                    <a:pt x="1079675" y="0"/>
                    <a:pt x="1954924" y="875249"/>
                    <a:pt x="1954924" y="1954924"/>
                  </a:cubicBezTo>
                  <a:cubicBezTo>
                    <a:pt x="1954924" y="3034599"/>
                    <a:pt x="1079675" y="3909848"/>
                    <a:pt x="0" y="3909848"/>
                  </a:cubicBezTo>
                  <a:lnTo>
                    <a:pt x="0" y="3727454"/>
                  </a:lnTo>
                  <a:cubicBezTo>
                    <a:pt x="978941" y="3727454"/>
                    <a:pt x="1772530" y="2933865"/>
                    <a:pt x="1772530" y="1954924"/>
                  </a:cubicBezTo>
                  <a:cubicBezTo>
                    <a:pt x="1772530" y="975983"/>
                    <a:pt x="978941" y="182394"/>
                    <a:pt x="0" y="1823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9" name="Second Circle">
            <a:extLst>
              <a:ext uri="{FF2B5EF4-FFF2-40B4-BE49-F238E27FC236}">
                <a16:creationId xmlns:a16="http://schemas.microsoft.com/office/drawing/2014/main" id="{BA8B98F3-49D0-4892-8163-C5E318338153}"/>
              </a:ext>
            </a:extLst>
          </p:cNvPr>
          <p:cNvGrpSpPr/>
          <p:nvPr/>
        </p:nvGrpSpPr>
        <p:grpSpPr>
          <a:xfrm rot="20193067">
            <a:off x="4691471" y="4798051"/>
            <a:ext cx="1176065" cy="1176065"/>
            <a:chOff x="3631324" y="964324"/>
            <a:chExt cx="4929352" cy="4929352"/>
          </a:xfrm>
        </p:grpSpPr>
        <p:sp>
          <p:nvSpPr>
            <p:cNvPr id="250" name="Donut 9">
              <a:extLst>
                <a:ext uri="{FF2B5EF4-FFF2-40B4-BE49-F238E27FC236}">
                  <a16:creationId xmlns:a16="http://schemas.microsoft.com/office/drawing/2014/main" id="{AD1C5F8F-796A-4CCC-834F-025949E99A6E}"/>
                </a:ext>
              </a:extLst>
            </p:cNvPr>
            <p:cNvSpPr/>
            <p:nvPr/>
          </p:nvSpPr>
          <p:spPr>
            <a:xfrm>
              <a:off x="3631324" y="964324"/>
              <a:ext cx="4929352" cy="4929352"/>
            </a:xfrm>
            <a:prstGeom prst="donut">
              <a:avLst>
                <a:gd name="adj" fmla="val 8192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1" name="Freeform 12">
              <a:extLst>
                <a:ext uri="{FF2B5EF4-FFF2-40B4-BE49-F238E27FC236}">
                  <a16:creationId xmlns:a16="http://schemas.microsoft.com/office/drawing/2014/main" id="{9334EDEB-6F6B-4822-A1B2-02057CF4D54B}"/>
                </a:ext>
              </a:extLst>
            </p:cNvPr>
            <p:cNvSpPr/>
            <p:nvPr/>
          </p:nvSpPr>
          <p:spPr>
            <a:xfrm>
              <a:off x="5036912" y="988932"/>
              <a:ext cx="660928" cy="530413"/>
            </a:xfrm>
            <a:custGeom>
              <a:avLst/>
              <a:gdLst>
                <a:gd name="connsiteX0" fmla="*/ 660927 w 660927"/>
                <a:gd name="connsiteY0" fmla="*/ 0 h 530412"/>
                <a:gd name="connsiteX1" fmla="*/ 660927 w 660927"/>
                <a:gd name="connsiteY1" fmla="*/ 408029 h 530412"/>
                <a:gd name="connsiteX2" fmla="*/ 575438 w 660927"/>
                <a:gd name="connsiteY2" fmla="*/ 421077 h 530412"/>
                <a:gd name="connsiteX3" fmla="*/ 235107 w 660927"/>
                <a:gd name="connsiteY3" fmla="*/ 522156 h 530412"/>
                <a:gd name="connsiteX4" fmla="*/ 216540 w 660927"/>
                <a:gd name="connsiteY4" fmla="*/ 530412 h 530412"/>
                <a:gd name="connsiteX5" fmla="*/ 0 w 660927"/>
                <a:gd name="connsiteY5" fmla="*/ 185057 h 530412"/>
                <a:gd name="connsiteX6" fmla="*/ 87039 w 660927"/>
                <a:gd name="connsiteY6" fmla="*/ 146352 h 530412"/>
                <a:gd name="connsiteX7" fmla="*/ 494055 w 660927"/>
                <a:gd name="connsiteY7" fmla="*/ 25468 h 53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927" h="530412">
                  <a:moveTo>
                    <a:pt x="660927" y="0"/>
                  </a:moveTo>
                  <a:lnTo>
                    <a:pt x="660927" y="408029"/>
                  </a:lnTo>
                  <a:lnTo>
                    <a:pt x="575438" y="421077"/>
                  </a:lnTo>
                  <a:cubicBezTo>
                    <a:pt x="458050" y="445098"/>
                    <a:pt x="344298" y="479099"/>
                    <a:pt x="235107" y="522156"/>
                  </a:cubicBezTo>
                  <a:lnTo>
                    <a:pt x="216540" y="530412"/>
                  </a:lnTo>
                  <a:lnTo>
                    <a:pt x="0" y="185057"/>
                  </a:lnTo>
                  <a:lnTo>
                    <a:pt x="87039" y="146352"/>
                  </a:lnTo>
                  <a:cubicBezTo>
                    <a:pt x="217625" y="94859"/>
                    <a:pt x="353666" y="54195"/>
                    <a:pt x="494055" y="25468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52" name="Third Circle">
            <a:extLst>
              <a:ext uri="{FF2B5EF4-FFF2-40B4-BE49-F238E27FC236}">
                <a16:creationId xmlns:a16="http://schemas.microsoft.com/office/drawing/2014/main" id="{D7CD8706-B74C-4BA4-A366-E34DA4B9273D}"/>
              </a:ext>
            </a:extLst>
          </p:cNvPr>
          <p:cNvGrpSpPr/>
          <p:nvPr/>
        </p:nvGrpSpPr>
        <p:grpSpPr>
          <a:xfrm rot="19431960">
            <a:off x="4655111" y="4761691"/>
            <a:ext cx="1248785" cy="1248785"/>
            <a:chOff x="3478924" y="811924"/>
            <a:chExt cx="5234152" cy="5234152"/>
          </a:xfrm>
        </p:grpSpPr>
        <p:sp>
          <p:nvSpPr>
            <p:cNvPr id="253" name="Donut 15">
              <a:extLst>
                <a:ext uri="{FF2B5EF4-FFF2-40B4-BE49-F238E27FC236}">
                  <a16:creationId xmlns:a16="http://schemas.microsoft.com/office/drawing/2014/main" id="{F89B469A-A8B9-47E4-8937-7C6110B409B6}"/>
                </a:ext>
              </a:extLst>
            </p:cNvPr>
            <p:cNvSpPr/>
            <p:nvPr/>
          </p:nvSpPr>
          <p:spPr>
            <a:xfrm>
              <a:off x="3478924" y="811924"/>
              <a:ext cx="5234152" cy="5234152"/>
            </a:xfrm>
            <a:prstGeom prst="donut">
              <a:avLst>
                <a:gd name="adj" fmla="val 777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4" name="Freeform 19">
              <a:extLst>
                <a:ext uri="{FF2B5EF4-FFF2-40B4-BE49-F238E27FC236}">
                  <a16:creationId xmlns:a16="http://schemas.microsoft.com/office/drawing/2014/main" id="{FF35C08D-CD8C-4C30-88EB-3174767BC4A5}"/>
                </a:ext>
              </a:extLst>
            </p:cNvPr>
            <p:cNvSpPr/>
            <p:nvPr/>
          </p:nvSpPr>
          <p:spPr>
            <a:xfrm>
              <a:off x="3675173" y="1104363"/>
              <a:ext cx="1372005" cy="1520148"/>
            </a:xfrm>
            <a:custGeom>
              <a:avLst/>
              <a:gdLst>
                <a:gd name="connsiteX0" fmla="*/ 1222009 w 1372005"/>
                <a:gd name="connsiteY0" fmla="*/ 0 h 1520148"/>
                <a:gd name="connsiteX1" fmla="*/ 1372005 w 1372005"/>
                <a:gd name="connsiteY1" fmla="*/ 378736 h 1520148"/>
                <a:gd name="connsiteX2" fmla="*/ 1367229 w 1372005"/>
                <a:gd name="connsiteY2" fmla="*/ 381036 h 1520148"/>
                <a:gd name="connsiteX3" fmla="*/ 394781 w 1372005"/>
                <a:gd name="connsiteY3" fmla="*/ 1439543 h 1520148"/>
                <a:gd name="connsiteX4" fmla="*/ 362716 w 1372005"/>
                <a:gd name="connsiteY4" fmla="*/ 1520148 h 1520148"/>
                <a:gd name="connsiteX5" fmla="*/ 0 w 1372005"/>
                <a:gd name="connsiteY5" fmla="*/ 1332004 h 1520148"/>
                <a:gd name="connsiteX6" fmla="*/ 22004 w 1372005"/>
                <a:gd name="connsiteY6" fmla="*/ 1276691 h 1520148"/>
                <a:gd name="connsiteX7" fmla="*/ 1173375 w 1372005"/>
                <a:gd name="connsiteY7" fmla="*/ 23428 h 152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2005" h="1520148">
                  <a:moveTo>
                    <a:pt x="1222009" y="0"/>
                  </a:moveTo>
                  <a:lnTo>
                    <a:pt x="1372005" y="378736"/>
                  </a:lnTo>
                  <a:lnTo>
                    <a:pt x="1367229" y="381036"/>
                  </a:lnTo>
                  <a:cubicBezTo>
                    <a:pt x="936584" y="614977"/>
                    <a:pt x="592377" y="987870"/>
                    <a:pt x="394781" y="1439543"/>
                  </a:cubicBezTo>
                  <a:lnTo>
                    <a:pt x="362716" y="1520148"/>
                  </a:lnTo>
                  <a:lnTo>
                    <a:pt x="0" y="1332004"/>
                  </a:lnTo>
                  <a:lnTo>
                    <a:pt x="22004" y="1276691"/>
                  </a:lnTo>
                  <a:cubicBezTo>
                    <a:pt x="255956" y="741915"/>
                    <a:pt x="663494" y="300412"/>
                    <a:pt x="1173375" y="2342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55" name="Fourth Circle">
            <a:extLst>
              <a:ext uri="{FF2B5EF4-FFF2-40B4-BE49-F238E27FC236}">
                <a16:creationId xmlns:a16="http://schemas.microsoft.com/office/drawing/2014/main" id="{1EEB5A90-D359-466B-B5EB-1B11158A566D}"/>
              </a:ext>
            </a:extLst>
          </p:cNvPr>
          <p:cNvGrpSpPr/>
          <p:nvPr/>
        </p:nvGrpSpPr>
        <p:grpSpPr>
          <a:xfrm rot="21177481">
            <a:off x="4641320" y="4747900"/>
            <a:ext cx="1276369" cy="1276369"/>
            <a:chOff x="3421117" y="753762"/>
            <a:chExt cx="5349766" cy="5349766"/>
          </a:xfrm>
        </p:grpSpPr>
        <p:sp>
          <p:nvSpPr>
            <p:cNvPr id="256" name="Donut 22">
              <a:extLst>
                <a:ext uri="{FF2B5EF4-FFF2-40B4-BE49-F238E27FC236}">
                  <a16:creationId xmlns:a16="http://schemas.microsoft.com/office/drawing/2014/main" id="{6B29D26E-5F42-433D-AE77-2CD4240EC4D7}"/>
                </a:ext>
              </a:extLst>
            </p:cNvPr>
            <p:cNvSpPr/>
            <p:nvPr/>
          </p:nvSpPr>
          <p:spPr>
            <a:xfrm>
              <a:off x="3421117" y="753762"/>
              <a:ext cx="5349766" cy="5349766"/>
            </a:xfrm>
            <a:prstGeom prst="donut">
              <a:avLst>
                <a:gd name="adj" fmla="val 443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7" name="Freeform 25">
              <a:extLst>
                <a:ext uri="{FF2B5EF4-FFF2-40B4-BE49-F238E27FC236}">
                  <a16:creationId xmlns:a16="http://schemas.microsoft.com/office/drawing/2014/main" id="{9DCAE838-6128-4FDC-8EC6-7EA6981D76B1}"/>
                </a:ext>
              </a:extLst>
            </p:cNvPr>
            <p:cNvSpPr/>
            <p:nvPr/>
          </p:nvSpPr>
          <p:spPr>
            <a:xfrm>
              <a:off x="5260435" y="754117"/>
              <a:ext cx="2046945" cy="526464"/>
            </a:xfrm>
            <a:custGeom>
              <a:avLst/>
              <a:gdLst>
                <a:gd name="connsiteX0" fmla="*/ 835566 w 2046945"/>
                <a:gd name="connsiteY0" fmla="*/ 0 h 526464"/>
                <a:gd name="connsiteX1" fmla="*/ 1876751 w 2046945"/>
                <a:gd name="connsiteY1" fmla="*/ 210206 h 526464"/>
                <a:gd name="connsiteX2" fmla="*/ 2046945 w 2046945"/>
                <a:gd name="connsiteY2" fmla="*/ 292192 h 526464"/>
                <a:gd name="connsiteX3" fmla="*/ 1987705 w 2046945"/>
                <a:gd name="connsiteY3" fmla="*/ 526464 h 526464"/>
                <a:gd name="connsiteX4" fmla="*/ 1784502 w 2046945"/>
                <a:gd name="connsiteY4" fmla="*/ 428577 h 526464"/>
                <a:gd name="connsiteX5" fmla="*/ 835566 w 2046945"/>
                <a:gd name="connsiteY5" fmla="*/ 236995 h 526464"/>
                <a:gd name="connsiteX6" fmla="*/ 110613 w 2046945"/>
                <a:gd name="connsiteY6" fmla="*/ 346598 h 526464"/>
                <a:gd name="connsiteX7" fmla="*/ 86304 w 2046945"/>
                <a:gd name="connsiteY7" fmla="*/ 355495 h 526464"/>
                <a:gd name="connsiteX8" fmla="*/ 0 w 2046945"/>
                <a:gd name="connsiteY8" fmla="*/ 134948 h 526464"/>
                <a:gd name="connsiteX9" fmla="*/ 40138 w 2046945"/>
                <a:gd name="connsiteY9" fmla="*/ 120258 h 526464"/>
                <a:gd name="connsiteX10" fmla="*/ 835566 w 2046945"/>
                <a:gd name="connsiteY10" fmla="*/ 0 h 5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6945" h="526464">
                  <a:moveTo>
                    <a:pt x="835566" y="0"/>
                  </a:moveTo>
                  <a:cubicBezTo>
                    <a:pt x="1204891" y="0"/>
                    <a:pt x="1556733" y="74849"/>
                    <a:pt x="1876751" y="210206"/>
                  </a:cubicBezTo>
                  <a:lnTo>
                    <a:pt x="2046945" y="292192"/>
                  </a:lnTo>
                  <a:lnTo>
                    <a:pt x="1987705" y="526464"/>
                  </a:lnTo>
                  <a:lnTo>
                    <a:pt x="1784502" y="428577"/>
                  </a:lnTo>
                  <a:cubicBezTo>
                    <a:pt x="1492837" y="305213"/>
                    <a:pt x="1172168" y="236995"/>
                    <a:pt x="835566" y="236995"/>
                  </a:cubicBezTo>
                  <a:cubicBezTo>
                    <a:pt x="583115" y="236995"/>
                    <a:pt x="339626" y="275368"/>
                    <a:pt x="110613" y="346598"/>
                  </a:cubicBezTo>
                  <a:lnTo>
                    <a:pt x="86304" y="355495"/>
                  </a:lnTo>
                  <a:lnTo>
                    <a:pt x="0" y="134948"/>
                  </a:lnTo>
                  <a:lnTo>
                    <a:pt x="40138" y="120258"/>
                  </a:lnTo>
                  <a:cubicBezTo>
                    <a:pt x="291414" y="42103"/>
                    <a:pt x="558573" y="0"/>
                    <a:pt x="835566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58" name="Sixth Circle">
            <a:extLst>
              <a:ext uri="{FF2B5EF4-FFF2-40B4-BE49-F238E27FC236}">
                <a16:creationId xmlns:a16="http://schemas.microsoft.com/office/drawing/2014/main" id="{CBB90BB4-12ED-4644-A1C6-67EEA5F27A28}"/>
              </a:ext>
            </a:extLst>
          </p:cNvPr>
          <p:cNvGrpSpPr/>
          <p:nvPr/>
        </p:nvGrpSpPr>
        <p:grpSpPr>
          <a:xfrm rot="2187877">
            <a:off x="4379504" y="4486084"/>
            <a:ext cx="1800000" cy="1800000"/>
            <a:chOff x="2255728" y="-343610"/>
            <a:chExt cx="7544510" cy="7544510"/>
          </a:xfrm>
        </p:grpSpPr>
        <p:sp>
          <p:nvSpPr>
            <p:cNvPr id="259" name="Donut 34">
              <a:extLst>
                <a:ext uri="{FF2B5EF4-FFF2-40B4-BE49-F238E27FC236}">
                  <a16:creationId xmlns:a16="http://schemas.microsoft.com/office/drawing/2014/main" id="{E012284C-04A7-4EB3-B2F2-F54B2875A30B}"/>
                </a:ext>
              </a:extLst>
            </p:cNvPr>
            <p:cNvSpPr/>
            <p:nvPr/>
          </p:nvSpPr>
          <p:spPr>
            <a:xfrm>
              <a:off x="2255728" y="-343610"/>
              <a:ext cx="7544510" cy="7544510"/>
            </a:xfrm>
            <a:prstGeom prst="donut">
              <a:avLst>
                <a:gd name="adj" fmla="val 9886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0" name="Freeform 37">
              <a:extLst>
                <a:ext uri="{FF2B5EF4-FFF2-40B4-BE49-F238E27FC236}">
                  <a16:creationId xmlns:a16="http://schemas.microsoft.com/office/drawing/2014/main" id="{D28799EB-E266-4603-8907-CFF43D10F7BD}"/>
                </a:ext>
              </a:extLst>
            </p:cNvPr>
            <p:cNvSpPr/>
            <p:nvPr/>
          </p:nvSpPr>
          <p:spPr>
            <a:xfrm>
              <a:off x="6774318" y="4919053"/>
              <a:ext cx="2436086" cy="2161234"/>
            </a:xfrm>
            <a:custGeom>
              <a:avLst/>
              <a:gdLst>
                <a:gd name="connsiteX0" fmla="*/ 1885734 w 2436086"/>
                <a:gd name="connsiteY0" fmla="*/ 0 h 2161234"/>
                <a:gd name="connsiteX1" fmla="*/ 2436086 w 2436086"/>
                <a:gd name="connsiteY1" fmla="*/ 529137 h 2161234"/>
                <a:gd name="connsiteX2" fmla="*/ 2381678 w 2436086"/>
                <a:gd name="connsiteY2" fmla="*/ 618696 h 2161234"/>
                <a:gd name="connsiteX3" fmla="*/ 419597 w 2436086"/>
                <a:gd name="connsiteY3" fmla="*/ 2098213 h 2161234"/>
                <a:gd name="connsiteX4" fmla="*/ 202784 w 2436086"/>
                <a:gd name="connsiteY4" fmla="*/ 2161234 h 2161234"/>
                <a:gd name="connsiteX5" fmla="*/ 0 w 2436086"/>
                <a:gd name="connsiteY5" fmla="*/ 1442963 h 2161234"/>
                <a:gd name="connsiteX6" fmla="*/ 10011 w 2436086"/>
                <a:gd name="connsiteY6" fmla="*/ 1440718 h 2161234"/>
                <a:gd name="connsiteX7" fmla="*/ 1763207 w 2436086"/>
                <a:gd name="connsiteY7" fmla="*/ 201684 h 216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6086" h="2161234">
                  <a:moveTo>
                    <a:pt x="1885734" y="0"/>
                  </a:moveTo>
                  <a:lnTo>
                    <a:pt x="2436086" y="529137"/>
                  </a:lnTo>
                  <a:lnTo>
                    <a:pt x="2381678" y="618696"/>
                  </a:lnTo>
                  <a:cubicBezTo>
                    <a:pt x="1915621" y="1308551"/>
                    <a:pt x="1227363" y="1835955"/>
                    <a:pt x="419597" y="2098213"/>
                  </a:cubicBezTo>
                  <a:lnTo>
                    <a:pt x="202784" y="2161234"/>
                  </a:lnTo>
                  <a:lnTo>
                    <a:pt x="0" y="1442963"/>
                  </a:lnTo>
                  <a:lnTo>
                    <a:pt x="10011" y="1440718"/>
                  </a:lnTo>
                  <a:cubicBezTo>
                    <a:pt x="735254" y="1254121"/>
                    <a:pt x="1355307" y="805455"/>
                    <a:pt x="1763207" y="2016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1" name="Fifth Circle">
            <a:extLst>
              <a:ext uri="{FF2B5EF4-FFF2-40B4-BE49-F238E27FC236}">
                <a16:creationId xmlns:a16="http://schemas.microsoft.com/office/drawing/2014/main" id="{E4FF6998-016C-4D7B-9472-86CF9737EFCA}"/>
              </a:ext>
            </a:extLst>
          </p:cNvPr>
          <p:cNvGrpSpPr/>
          <p:nvPr/>
        </p:nvGrpSpPr>
        <p:grpSpPr>
          <a:xfrm rot="13735152">
            <a:off x="2686929" y="4606265"/>
            <a:ext cx="1543598" cy="1543598"/>
            <a:chOff x="2861086" y="193731"/>
            <a:chExt cx="6469828" cy="6469828"/>
          </a:xfrm>
        </p:grpSpPr>
        <p:sp>
          <p:nvSpPr>
            <p:cNvPr id="262" name="Donut 28">
              <a:extLst>
                <a:ext uri="{FF2B5EF4-FFF2-40B4-BE49-F238E27FC236}">
                  <a16:creationId xmlns:a16="http://schemas.microsoft.com/office/drawing/2014/main" id="{5E9ED5FD-661D-44B5-93CE-5943A174949C}"/>
                </a:ext>
              </a:extLst>
            </p:cNvPr>
            <p:cNvSpPr/>
            <p:nvPr/>
          </p:nvSpPr>
          <p:spPr>
            <a:xfrm>
              <a:off x="2861086" y="193731"/>
              <a:ext cx="6469828" cy="6469828"/>
            </a:xfrm>
            <a:prstGeom prst="donut">
              <a:avLst>
                <a:gd name="adj" fmla="val 7873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3" name="Freeform 31">
              <a:extLst>
                <a:ext uri="{FF2B5EF4-FFF2-40B4-BE49-F238E27FC236}">
                  <a16:creationId xmlns:a16="http://schemas.microsoft.com/office/drawing/2014/main" id="{0C56E1E5-D52B-4FE6-BA0B-E7C8B4538F6D}"/>
                </a:ext>
              </a:extLst>
            </p:cNvPr>
            <p:cNvSpPr/>
            <p:nvPr/>
          </p:nvSpPr>
          <p:spPr>
            <a:xfrm>
              <a:off x="5391579" y="193731"/>
              <a:ext cx="1272808" cy="579258"/>
            </a:xfrm>
            <a:custGeom>
              <a:avLst/>
              <a:gdLst>
                <a:gd name="connsiteX0" fmla="*/ 704421 w 1272808"/>
                <a:gd name="connsiteY0" fmla="*/ 0 h 579258"/>
                <a:gd name="connsiteX1" fmla="*/ 1035173 w 1272808"/>
                <a:gd name="connsiteY1" fmla="*/ 16702 h 579258"/>
                <a:gd name="connsiteX2" fmla="*/ 1272808 w 1272808"/>
                <a:gd name="connsiteY2" fmla="*/ 52969 h 579258"/>
                <a:gd name="connsiteX3" fmla="*/ 1170093 w 1272808"/>
                <a:gd name="connsiteY3" fmla="*/ 551982 h 579258"/>
                <a:gd name="connsiteX4" fmla="*/ 983092 w 1272808"/>
                <a:gd name="connsiteY4" fmla="*/ 523442 h 579258"/>
                <a:gd name="connsiteX5" fmla="*/ 704421 w 1272808"/>
                <a:gd name="connsiteY5" fmla="*/ 509370 h 579258"/>
                <a:gd name="connsiteX6" fmla="*/ 155129 w 1272808"/>
                <a:gd name="connsiteY6" fmla="*/ 564744 h 579258"/>
                <a:gd name="connsiteX7" fmla="*/ 98681 w 1272808"/>
                <a:gd name="connsiteY7" fmla="*/ 579258 h 579258"/>
                <a:gd name="connsiteX8" fmla="*/ 0 w 1272808"/>
                <a:gd name="connsiteY8" fmla="*/ 79214 h 579258"/>
                <a:gd name="connsiteX9" fmla="*/ 52473 w 1272808"/>
                <a:gd name="connsiteY9" fmla="*/ 65722 h 579258"/>
                <a:gd name="connsiteX10" fmla="*/ 704421 w 1272808"/>
                <a:gd name="connsiteY10" fmla="*/ 0 h 57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2808" h="579258">
                  <a:moveTo>
                    <a:pt x="704421" y="0"/>
                  </a:moveTo>
                  <a:cubicBezTo>
                    <a:pt x="816083" y="0"/>
                    <a:pt x="926424" y="5658"/>
                    <a:pt x="1035173" y="16702"/>
                  </a:cubicBezTo>
                  <a:lnTo>
                    <a:pt x="1272808" y="52969"/>
                  </a:lnTo>
                  <a:lnTo>
                    <a:pt x="1170093" y="551982"/>
                  </a:lnTo>
                  <a:lnTo>
                    <a:pt x="983092" y="523442"/>
                  </a:lnTo>
                  <a:cubicBezTo>
                    <a:pt x="891468" y="514137"/>
                    <a:pt x="798501" y="509370"/>
                    <a:pt x="704421" y="509370"/>
                  </a:cubicBezTo>
                  <a:cubicBezTo>
                    <a:pt x="516262" y="509370"/>
                    <a:pt x="332556" y="528437"/>
                    <a:pt x="155129" y="564744"/>
                  </a:cubicBezTo>
                  <a:lnTo>
                    <a:pt x="98681" y="579258"/>
                  </a:lnTo>
                  <a:lnTo>
                    <a:pt x="0" y="79214"/>
                  </a:lnTo>
                  <a:lnTo>
                    <a:pt x="52473" y="65722"/>
                  </a:lnTo>
                  <a:cubicBezTo>
                    <a:pt x="263058" y="22630"/>
                    <a:pt x="481097" y="0"/>
                    <a:pt x="704421" y="0"/>
                  </a:cubicBezTo>
                  <a:close/>
                </a:path>
              </a:pathLst>
            </a:custGeom>
            <a:solidFill>
              <a:srgbClr val="F418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4" name="First Circle">
            <a:extLst>
              <a:ext uri="{FF2B5EF4-FFF2-40B4-BE49-F238E27FC236}">
                <a16:creationId xmlns:a16="http://schemas.microsoft.com/office/drawing/2014/main" id="{74339F88-0135-458D-812C-A9C8FD7E8DF0}"/>
              </a:ext>
            </a:extLst>
          </p:cNvPr>
          <p:cNvGrpSpPr/>
          <p:nvPr/>
        </p:nvGrpSpPr>
        <p:grpSpPr>
          <a:xfrm>
            <a:off x="2992314" y="4911650"/>
            <a:ext cx="932828" cy="932828"/>
            <a:chOff x="4141076" y="1474076"/>
            <a:chExt cx="3909848" cy="3909848"/>
          </a:xfrm>
        </p:grpSpPr>
        <p:sp>
          <p:nvSpPr>
            <p:cNvPr id="265" name="Donut 4">
              <a:extLst>
                <a:ext uri="{FF2B5EF4-FFF2-40B4-BE49-F238E27FC236}">
                  <a16:creationId xmlns:a16="http://schemas.microsoft.com/office/drawing/2014/main" id="{4D099C6B-4C57-47CD-81B8-3A9C5E3B2DFD}"/>
                </a:ext>
              </a:extLst>
            </p:cNvPr>
            <p:cNvSpPr/>
            <p:nvPr/>
          </p:nvSpPr>
          <p:spPr>
            <a:xfrm>
              <a:off x="4141076" y="1474076"/>
              <a:ext cx="3909848" cy="3909848"/>
            </a:xfrm>
            <a:prstGeom prst="donut">
              <a:avLst>
                <a:gd name="adj" fmla="val 4665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6" name="Freeform 6">
              <a:extLst>
                <a:ext uri="{FF2B5EF4-FFF2-40B4-BE49-F238E27FC236}">
                  <a16:creationId xmlns:a16="http://schemas.microsoft.com/office/drawing/2014/main" id="{9B3A6E5B-F0AB-428F-99E7-5E2CF5E377D0}"/>
                </a:ext>
              </a:extLst>
            </p:cNvPr>
            <p:cNvSpPr/>
            <p:nvPr/>
          </p:nvSpPr>
          <p:spPr>
            <a:xfrm>
              <a:off x="6096000" y="1474076"/>
              <a:ext cx="1954924" cy="3909848"/>
            </a:xfrm>
            <a:custGeom>
              <a:avLst/>
              <a:gdLst>
                <a:gd name="connsiteX0" fmla="*/ 0 w 1954924"/>
                <a:gd name="connsiteY0" fmla="*/ 0 h 3909848"/>
                <a:gd name="connsiteX1" fmla="*/ 1954924 w 1954924"/>
                <a:gd name="connsiteY1" fmla="*/ 1954924 h 3909848"/>
                <a:gd name="connsiteX2" fmla="*/ 0 w 1954924"/>
                <a:gd name="connsiteY2" fmla="*/ 3909848 h 3909848"/>
                <a:gd name="connsiteX3" fmla="*/ 0 w 1954924"/>
                <a:gd name="connsiteY3" fmla="*/ 3727454 h 3909848"/>
                <a:gd name="connsiteX4" fmla="*/ 1772530 w 1954924"/>
                <a:gd name="connsiteY4" fmla="*/ 1954924 h 3909848"/>
                <a:gd name="connsiteX5" fmla="*/ 0 w 1954924"/>
                <a:gd name="connsiteY5" fmla="*/ 182394 h 390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4924" h="3909848">
                  <a:moveTo>
                    <a:pt x="0" y="0"/>
                  </a:moveTo>
                  <a:cubicBezTo>
                    <a:pt x="1079675" y="0"/>
                    <a:pt x="1954924" y="875249"/>
                    <a:pt x="1954924" y="1954924"/>
                  </a:cubicBezTo>
                  <a:cubicBezTo>
                    <a:pt x="1954924" y="3034599"/>
                    <a:pt x="1079675" y="3909848"/>
                    <a:pt x="0" y="3909848"/>
                  </a:cubicBezTo>
                  <a:lnTo>
                    <a:pt x="0" y="3727454"/>
                  </a:lnTo>
                  <a:cubicBezTo>
                    <a:pt x="978941" y="3727454"/>
                    <a:pt x="1772530" y="2933865"/>
                    <a:pt x="1772530" y="1954924"/>
                  </a:cubicBezTo>
                  <a:cubicBezTo>
                    <a:pt x="1772530" y="975983"/>
                    <a:pt x="978941" y="182394"/>
                    <a:pt x="0" y="1823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7" name="Second Circle">
            <a:extLst>
              <a:ext uri="{FF2B5EF4-FFF2-40B4-BE49-F238E27FC236}">
                <a16:creationId xmlns:a16="http://schemas.microsoft.com/office/drawing/2014/main" id="{641FD488-C62F-41A2-9D88-CC8547024742}"/>
              </a:ext>
            </a:extLst>
          </p:cNvPr>
          <p:cNvGrpSpPr/>
          <p:nvPr/>
        </p:nvGrpSpPr>
        <p:grpSpPr>
          <a:xfrm rot="20193067">
            <a:off x="2870695" y="4790031"/>
            <a:ext cx="1176065" cy="1176065"/>
            <a:chOff x="3631324" y="964324"/>
            <a:chExt cx="4929352" cy="4929352"/>
          </a:xfrm>
        </p:grpSpPr>
        <p:sp>
          <p:nvSpPr>
            <p:cNvPr id="268" name="Donut 9">
              <a:extLst>
                <a:ext uri="{FF2B5EF4-FFF2-40B4-BE49-F238E27FC236}">
                  <a16:creationId xmlns:a16="http://schemas.microsoft.com/office/drawing/2014/main" id="{285F41C2-F2B0-45B5-B2DD-BC3C6DB2B07F}"/>
                </a:ext>
              </a:extLst>
            </p:cNvPr>
            <p:cNvSpPr/>
            <p:nvPr/>
          </p:nvSpPr>
          <p:spPr>
            <a:xfrm>
              <a:off x="3631324" y="964324"/>
              <a:ext cx="4929352" cy="4929352"/>
            </a:xfrm>
            <a:prstGeom prst="donut">
              <a:avLst>
                <a:gd name="adj" fmla="val 8192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9" name="Freeform 12">
              <a:extLst>
                <a:ext uri="{FF2B5EF4-FFF2-40B4-BE49-F238E27FC236}">
                  <a16:creationId xmlns:a16="http://schemas.microsoft.com/office/drawing/2014/main" id="{58FF76CF-CE8F-4843-83B4-B0F43F4EE53A}"/>
                </a:ext>
              </a:extLst>
            </p:cNvPr>
            <p:cNvSpPr/>
            <p:nvPr/>
          </p:nvSpPr>
          <p:spPr>
            <a:xfrm>
              <a:off x="5036912" y="988932"/>
              <a:ext cx="660928" cy="530413"/>
            </a:xfrm>
            <a:custGeom>
              <a:avLst/>
              <a:gdLst>
                <a:gd name="connsiteX0" fmla="*/ 660927 w 660927"/>
                <a:gd name="connsiteY0" fmla="*/ 0 h 530412"/>
                <a:gd name="connsiteX1" fmla="*/ 660927 w 660927"/>
                <a:gd name="connsiteY1" fmla="*/ 408029 h 530412"/>
                <a:gd name="connsiteX2" fmla="*/ 575438 w 660927"/>
                <a:gd name="connsiteY2" fmla="*/ 421077 h 530412"/>
                <a:gd name="connsiteX3" fmla="*/ 235107 w 660927"/>
                <a:gd name="connsiteY3" fmla="*/ 522156 h 530412"/>
                <a:gd name="connsiteX4" fmla="*/ 216540 w 660927"/>
                <a:gd name="connsiteY4" fmla="*/ 530412 h 530412"/>
                <a:gd name="connsiteX5" fmla="*/ 0 w 660927"/>
                <a:gd name="connsiteY5" fmla="*/ 185057 h 530412"/>
                <a:gd name="connsiteX6" fmla="*/ 87039 w 660927"/>
                <a:gd name="connsiteY6" fmla="*/ 146352 h 530412"/>
                <a:gd name="connsiteX7" fmla="*/ 494055 w 660927"/>
                <a:gd name="connsiteY7" fmla="*/ 25468 h 53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927" h="530412">
                  <a:moveTo>
                    <a:pt x="660927" y="0"/>
                  </a:moveTo>
                  <a:lnTo>
                    <a:pt x="660927" y="408029"/>
                  </a:lnTo>
                  <a:lnTo>
                    <a:pt x="575438" y="421077"/>
                  </a:lnTo>
                  <a:cubicBezTo>
                    <a:pt x="458050" y="445098"/>
                    <a:pt x="344298" y="479099"/>
                    <a:pt x="235107" y="522156"/>
                  </a:cubicBezTo>
                  <a:lnTo>
                    <a:pt x="216540" y="530412"/>
                  </a:lnTo>
                  <a:lnTo>
                    <a:pt x="0" y="185057"/>
                  </a:lnTo>
                  <a:lnTo>
                    <a:pt x="87039" y="146352"/>
                  </a:lnTo>
                  <a:cubicBezTo>
                    <a:pt x="217625" y="94859"/>
                    <a:pt x="353666" y="54195"/>
                    <a:pt x="494055" y="25468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70" name="Third Circle">
            <a:extLst>
              <a:ext uri="{FF2B5EF4-FFF2-40B4-BE49-F238E27FC236}">
                <a16:creationId xmlns:a16="http://schemas.microsoft.com/office/drawing/2014/main" id="{109EC86E-AF34-42F8-83DC-2B865F8BF8D7}"/>
              </a:ext>
            </a:extLst>
          </p:cNvPr>
          <p:cNvGrpSpPr/>
          <p:nvPr/>
        </p:nvGrpSpPr>
        <p:grpSpPr>
          <a:xfrm rot="19431960">
            <a:off x="2834335" y="4753671"/>
            <a:ext cx="1248785" cy="1248785"/>
            <a:chOff x="3478924" y="811924"/>
            <a:chExt cx="5234152" cy="5234152"/>
          </a:xfrm>
        </p:grpSpPr>
        <p:sp>
          <p:nvSpPr>
            <p:cNvPr id="271" name="Donut 15">
              <a:extLst>
                <a:ext uri="{FF2B5EF4-FFF2-40B4-BE49-F238E27FC236}">
                  <a16:creationId xmlns:a16="http://schemas.microsoft.com/office/drawing/2014/main" id="{B0BFA9FB-A4EB-4D81-B32C-E2758A9FF527}"/>
                </a:ext>
              </a:extLst>
            </p:cNvPr>
            <p:cNvSpPr/>
            <p:nvPr/>
          </p:nvSpPr>
          <p:spPr>
            <a:xfrm>
              <a:off x="3478924" y="811924"/>
              <a:ext cx="5234152" cy="5234152"/>
            </a:xfrm>
            <a:prstGeom prst="donut">
              <a:avLst>
                <a:gd name="adj" fmla="val 777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2" name="Freeform 19">
              <a:extLst>
                <a:ext uri="{FF2B5EF4-FFF2-40B4-BE49-F238E27FC236}">
                  <a16:creationId xmlns:a16="http://schemas.microsoft.com/office/drawing/2014/main" id="{1DF55113-3014-4781-A614-167065FE5C98}"/>
                </a:ext>
              </a:extLst>
            </p:cNvPr>
            <p:cNvSpPr/>
            <p:nvPr/>
          </p:nvSpPr>
          <p:spPr>
            <a:xfrm>
              <a:off x="3675173" y="1104363"/>
              <a:ext cx="1372005" cy="1520148"/>
            </a:xfrm>
            <a:custGeom>
              <a:avLst/>
              <a:gdLst>
                <a:gd name="connsiteX0" fmla="*/ 1222009 w 1372005"/>
                <a:gd name="connsiteY0" fmla="*/ 0 h 1520148"/>
                <a:gd name="connsiteX1" fmla="*/ 1372005 w 1372005"/>
                <a:gd name="connsiteY1" fmla="*/ 378736 h 1520148"/>
                <a:gd name="connsiteX2" fmla="*/ 1367229 w 1372005"/>
                <a:gd name="connsiteY2" fmla="*/ 381036 h 1520148"/>
                <a:gd name="connsiteX3" fmla="*/ 394781 w 1372005"/>
                <a:gd name="connsiteY3" fmla="*/ 1439543 h 1520148"/>
                <a:gd name="connsiteX4" fmla="*/ 362716 w 1372005"/>
                <a:gd name="connsiteY4" fmla="*/ 1520148 h 1520148"/>
                <a:gd name="connsiteX5" fmla="*/ 0 w 1372005"/>
                <a:gd name="connsiteY5" fmla="*/ 1332004 h 1520148"/>
                <a:gd name="connsiteX6" fmla="*/ 22004 w 1372005"/>
                <a:gd name="connsiteY6" fmla="*/ 1276691 h 1520148"/>
                <a:gd name="connsiteX7" fmla="*/ 1173375 w 1372005"/>
                <a:gd name="connsiteY7" fmla="*/ 23428 h 152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2005" h="1520148">
                  <a:moveTo>
                    <a:pt x="1222009" y="0"/>
                  </a:moveTo>
                  <a:lnTo>
                    <a:pt x="1372005" y="378736"/>
                  </a:lnTo>
                  <a:lnTo>
                    <a:pt x="1367229" y="381036"/>
                  </a:lnTo>
                  <a:cubicBezTo>
                    <a:pt x="936584" y="614977"/>
                    <a:pt x="592377" y="987870"/>
                    <a:pt x="394781" y="1439543"/>
                  </a:cubicBezTo>
                  <a:lnTo>
                    <a:pt x="362716" y="1520148"/>
                  </a:lnTo>
                  <a:lnTo>
                    <a:pt x="0" y="1332004"/>
                  </a:lnTo>
                  <a:lnTo>
                    <a:pt x="22004" y="1276691"/>
                  </a:lnTo>
                  <a:cubicBezTo>
                    <a:pt x="255956" y="741915"/>
                    <a:pt x="663494" y="300412"/>
                    <a:pt x="1173375" y="2342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73" name="Fourth Circle">
            <a:extLst>
              <a:ext uri="{FF2B5EF4-FFF2-40B4-BE49-F238E27FC236}">
                <a16:creationId xmlns:a16="http://schemas.microsoft.com/office/drawing/2014/main" id="{D4C989BC-5A3C-41C9-8CAA-677585BA2320}"/>
              </a:ext>
            </a:extLst>
          </p:cNvPr>
          <p:cNvGrpSpPr/>
          <p:nvPr/>
        </p:nvGrpSpPr>
        <p:grpSpPr>
          <a:xfrm rot="21177481">
            <a:off x="2820544" y="4739880"/>
            <a:ext cx="1276369" cy="1276369"/>
            <a:chOff x="3421117" y="753762"/>
            <a:chExt cx="5349766" cy="5349766"/>
          </a:xfrm>
        </p:grpSpPr>
        <p:sp>
          <p:nvSpPr>
            <p:cNvPr id="274" name="Donut 22">
              <a:extLst>
                <a:ext uri="{FF2B5EF4-FFF2-40B4-BE49-F238E27FC236}">
                  <a16:creationId xmlns:a16="http://schemas.microsoft.com/office/drawing/2014/main" id="{B5CA56E9-0304-4605-917F-F1897FE93AEA}"/>
                </a:ext>
              </a:extLst>
            </p:cNvPr>
            <p:cNvSpPr/>
            <p:nvPr/>
          </p:nvSpPr>
          <p:spPr>
            <a:xfrm>
              <a:off x="3421117" y="753762"/>
              <a:ext cx="5349766" cy="5349766"/>
            </a:xfrm>
            <a:prstGeom prst="donut">
              <a:avLst>
                <a:gd name="adj" fmla="val 443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5" name="Freeform 25">
              <a:extLst>
                <a:ext uri="{FF2B5EF4-FFF2-40B4-BE49-F238E27FC236}">
                  <a16:creationId xmlns:a16="http://schemas.microsoft.com/office/drawing/2014/main" id="{673F81AD-53C9-4747-ABF1-2386E1AEF2EC}"/>
                </a:ext>
              </a:extLst>
            </p:cNvPr>
            <p:cNvSpPr/>
            <p:nvPr/>
          </p:nvSpPr>
          <p:spPr>
            <a:xfrm>
              <a:off x="5260435" y="754117"/>
              <a:ext cx="2046945" cy="526464"/>
            </a:xfrm>
            <a:custGeom>
              <a:avLst/>
              <a:gdLst>
                <a:gd name="connsiteX0" fmla="*/ 835566 w 2046945"/>
                <a:gd name="connsiteY0" fmla="*/ 0 h 526464"/>
                <a:gd name="connsiteX1" fmla="*/ 1876751 w 2046945"/>
                <a:gd name="connsiteY1" fmla="*/ 210206 h 526464"/>
                <a:gd name="connsiteX2" fmla="*/ 2046945 w 2046945"/>
                <a:gd name="connsiteY2" fmla="*/ 292192 h 526464"/>
                <a:gd name="connsiteX3" fmla="*/ 1987705 w 2046945"/>
                <a:gd name="connsiteY3" fmla="*/ 526464 h 526464"/>
                <a:gd name="connsiteX4" fmla="*/ 1784502 w 2046945"/>
                <a:gd name="connsiteY4" fmla="*/ 428577 h 526464"/>
                <a:gd name="connsiteX5" fmla="*/ 835566 w 2046945"/>
                <a:gd name="connsiteY5" fmla="*/ 236995 h 526464"/>
                <a:gd name="connsiteX6" fmla="*/ 110613 w 2046945"/>
                <a:gd name="connsiteY6" fmla="*/ 346598 h 526464"/>
                <a:gd name="connsiteX7" fmla="*/ 86304 w 2046945"/>
                <a:gd name="connsiteY7" fmla="*/ 355495 h 526464"/>
                <a:gd name="connsiteX8" fmla="*/ 0 w 2046945"/>
                <a:gd name="connsiteY8" fmla="*/ 134948 h 526464"/>
                <a:gd name="connsiteX9" fmla="*/ 40138 w 2046945"/>
                <a:gd name="connsiteY9" fmla="*/ 120258 h 526464"/>
                <a:gd name="connsiteX10" fmla="*/ 835566 w 2046945"/>
                <a:gd name="connsiteY10" fmla="*/ 0 h 5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6945" h="526464">
                  <a:moveTo>
                    <a:pt x="835566" y="0"/>
                  </a:moveTo>
                  <a:cubicBezTo>
                    <a:pt x="1204891" y="0"/>
                    <a:pt x="1556733" y="74849"/>
                    <a:pt x="1876751" y="210206"/>
                  </a:cubicBezTo>
                  <a:lnTo>
                    <a:pt x="2046945" y="292192"/>
                  </a:lnTo>
                  <a:lnTo>
                    <a:pt x="1987705" y="526464"/>
                  </a:lnTo>
                  <a:lnTo>
                    <a:pt x="1784502" y="428577"/>
                  </a:lnTo>
                  <a:cubicBezTo>
                    <a:pt x="1492837" y="305213"/>
                    <a:pt x="1172168" y="236995"/>
                    <a:pt x="835566" y="236995"/>
                  </a:cubicBezTo>
                  <a:cubicBezTo>
                    <a:pt x="583115" y="236995"/>
                    <a:pt x="339626" y="275368"/>
                    <a:pt x="110613" y="346598"/>
                  </a:cubicBezTo>
                  <a:lnTo>
                    <a:pt x="86304" y="355495"/>
                  </a:lnTo>
                  <a:lnTo>
                    <a:pt x="0" y="134948"/>
                  </a:lnTo>
                  <a:lnTo>
                    <a:pt x="40138" y="120258"/>
                  </a:lnTo>
                  <a:cubicBezTo>
                    <a:pt x="291414" y="42103"/>
                    <a:pt x="558573" y="0"/>
                    <a:pt x="835566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76" name="Sixth Circle">
            <a:extLst>
              <a:ext uri="{FF2B5EF4-FFF2-40B4-BE49-F238E27FC236}">
                <a16:creationId xmlns:a16="http://schemas.microsoft.com/office/drawing/2014/main" id="{112D85FE-143E-4384-86B1-1FD0C9D7B486}"/>
              </a:ext>
            </a:extLst>
          </p:cNvPr>
          <p:cNvGrpSpPr/>
          <p:nvPr/>
        </p:nvGrpSpPr>
        <p:grpSpPr>
          <a:xfrm rot="2187877">
            <a:off x="2558728" y="4478064"/>
            <a:ext cx="1800000" cy="1800000"/>
            <a:chOff x="2255728" y="-343610"/>
            <a:chExt cx="7544510" cy="7544510"/>
          </a:xfrm>
        </p:grpSpPr>
        <p:sp>
          <p:nvSpPr>
            <p:cNvPr id="277" name="Donut 34">
              <a:extLst>
                <a:ext uri="{FF2B5EF4-FFF2-40B4-BE49-F238E27FC236}">
                  <a16:creationId xmlns:a16="http://schemas.microsoft.com/office/drawing/2014/main" id="{3B54B799-B6D9-45A0-9806-AD6C3E3FAC04}"/>
                </a:ext>
              </a:extLst>
            </p:cNvPr>
            <p:cNvSpPr/>
            <p:nvPr/>
          </p:nvSpPr>
          <p:spPr>
            <a:xfrm>
              <a:off x="2255728" y="-343610"/>
              <a:ext cx="7544510" cy="7544510"/>
            </a:xfrm>
            <a:prstGeom prst="donut">
              <a:avLst>
                <a:gd name="adj" fmla="val 9886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8" name="Freeform 37">
              <a:extLst>
                <a:ext uri="{FF2B5EF4-FFF2-40B4-BE49-F238E27FC236}">
                  <a16:creationId xmlns:a16="http://schemas.microsoft.com/office/drawing/2014/main" id="{00A118B3-6F5A-4F7E-991C-9511DEABC959}"/>
                </a:ext>
              </a:extLst>
            </p:cNvPr>
            <p:cNvSpPr/>
            <p:nvPr/>
          </p:nvSpPr>
          <p:spPr>
            <a:xfrm>
              <a:off x="6774318" y="4919053"/>
              <a:ext cx="2436086" cy="2161234"/>
            </a:xfrm>
            <a:custGeom>
              <a:avLst/>
              <a:gdLst>
                <a:gd name="connsiteX0" fmla="*/ 1885734 w 2436086"/>
                <a:gd name="connsiteY0" fmla="*/ 0 h 2161234"/>
                <a:gd name="connsiteX1" fmla="*/ 2436086 w 2436086"/>
                <a:gd name="connsiteY1" fmla="*/ 529137 h 2161234"/>
                <a:gd name="connsiteX2" fmla="*/ 2381678 w 2436086"/>
                <a:gd name="connsiteY2" fmla="*/ 618696 h 2161234"/>
                <a:gd name="connsiteX3" fmla="*/ 419597 w 2436086"/>
                <a:gd name="connsiteY3" fmla="*/ 2098213 h 2161234"/>
                <a:gd name="connsiteX4" fmla="*/ 202784 w 2436086"/>
                <a:gd name="connsiteY4" fmla="*/ 2161234 h 2161234"/>
                <a:gd name="connsiteX5" fmla="*/ 0 w 2436086"/>
                <a:gd name="connsiteY5" fmla="*/ 1442963 h 2161234"/>
                <a:gd name="connsiteX6" fmla="*/ 10011 w 2436086"/>
                <a:gd name="connsiteY6" fmla="*/ 1440718 h 2161234"/>
                <a:gd name="connsiteX7" fmla="*/ 1763207 w 2436086"/>
                <a:gd name="connsiteY7" fmla="*/ 201684 h 216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6086" h="2161234">
                  <a:moveTo>
                    <a:pt x="1885734" y="0"/>
                  </a:moveTo>
                  <a:lnTo>
                    <a:pt x="2436086" y="529137"/>
                  </a:lnTo>
                  <a:lnTo>
                    <a:pt x="2381678" y="618696"/>
                  </a:lnTo>
                  <a:cubicBezTo>
                    <a:pt x="1915621" y="1308551"/>
                    <a:pt x="1227363" y="1835955"/>
                    <a:pt x="419597" y="2098213"/>
                  </a:cubicBezTo>
                  <a:lnTo>
                    <a:pt x="202784" y="2161234"/>
                  </a:lnTo>
                  <a:lnTo>
                    <a:pt x="0" y="1442963"/>
                  </a:lnTo>
                  <a:lnTo>
                    <a:pt x="10011" y="1440718"/>
                  </a:lnTo>
                  <a:cubicBezTo>
                    <a:pt x="735254" y="1254121"/>
                    <a:pt x="1355307" y="805455"/>
                    <a:pt x="1763207" y="2016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79" name="Fifth Circle">
            <a:extLst>
              <a:ext uri="{FF2B5EF4-FFF2-40B4-BE49-F238E27FC236}">
                <a16:creationId xmlns:a16="http://schemas.microsoft.com/office/drawing/2014/main" id="{9967674E-0C8C-4257-8383-93C85FAE3C1E}"/>
              </a:ext>
            </a:extLst>
          </p:cNvPr>
          <p:cNvGrpSpPr/>
          <p:nvPr/>
        </p:nvGrpSpPr>
        <p:grpSpPr>
          <a:xfrm rot="13735152">
            <a:off x="834059" y="4582203"/>
            <a:ext cx="1543598" cy="1543598"/>
            <a:chOff x="2861086" y="193731"/>
            <a:chExt cx="6469828" cy="6469828"/>
          </a:xfrm>
        </p:grpSpPr>
        <p:sp>
          <p:nvSpPr>
            <p:cNvPr id="280" name="Donut 28">
              <a:extLst>
                <a:ext uri="{FF2B5EF4-FFF2-40B4-BE49-F238E27FC236}">
                  <a16:creationId xmlns:a16="http://schemas.microsoft.com/office/drawing/2014/main" id="{EBEAE346-133A-4B0D-AAD9-396464C82274}"/>
                </a:ext>
              </a:extLst>
            </p:cNvPr>
            <p:cNvSpPr/>
            <p:nvPr/>
          </p:nvSpPr>
          <p:spPr>
            <a:xfrm>
              <a:off x="2861086" y="193731"/>
              <a:ext cx="6469828" cy="6469828"/>
            </a:xfrm>
            <a:prstGeom prst="donut">
              <a:avLst>
                <a:gd name="adj" fmla="val 7873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1" name="Freeform 31">
              <a:extLst>
                <a:ext uri="{FF2B5EF4-FFF2-40B4-BE49-F238E27FC236}">
                  <a16:creationId xmlns:a16="http://schemas.microsoft.com/office/drawing/2014/main" id="{2EB8E793-A63E-43CE-BCAC-AFC8AB430F31}"/>
                </a:ext>
              </a:extLst>
            </p:cNvPr>
            <p:cNvSpPr/>
            <p:nvPr/>
          </p:nvSpPr>
          <p:spPr>
            <a:xfrm>
              <a:off x="5391579" y="193731"/>
              <a:ext cx="1272808" cy="579258"/>
            </a:xfrm>
            <a:custGeom>
              <a:avLst/>
              <a:gdLst>
                <a:gd name="connsiteX0" fmla="*/ 704421 w 1272808"/>
                <a:gd name="connsiteY0" fmla="*/ 0 h 579258"/>
                <a:gd name="connsiteX1" fmla="*/ 1035173 w 1272808"/>
                <a:gd name="connsiteY1" fmla="*/ 16702 h 579258"/>
                <a:gd name="connsiteX2" fmla="*/ 1272808 w 1272808"/>
                <a:gd name="connsiteY2" fmla="*/ 52969 h 579258"/>
                <a:gd name="connsiteX3" fmla="*/ 1170093 w 1272808"/>
                <a:gd name="connsiteY3" fmla="*/ 551982 h 579258"/>
                <a:gd name="connsiteX4" fmla="*/ 983092 w 1272808"/>
                <a:gd name="connsiteY4" fmla="*/ 523442 h 579258"/>
                <a:gd name="connsiteX5" fmla="*/ 704421 w 1272808"/>
                <a:gd name="connsiteY5" fmla="*/ 509370 h 579258"/>
                <a:gd name="connsiteX6" fmla="*/ 155129 w 1272808"/>
                <a:gd name="connsiteY6" fmla="*/ 564744 h 579258"/>
                <a:gd name="connsiteX7" fmla="*/ 98681 w 1272808"/>
                <a:gd name="connsiteY7" fmla="*/ 579258 h 579258"/>
                <a:gd name="connsiteX8" fmla="*/ 0 w 1272808"/>
                <a:gd name="connsiteY8" fmla="*/ 79214 h 579258"/>
                <a:gd name="connsiteX9" fmla="*/ 52473 w 1272808"/>
                <a:gd name="connsiteY9" fmla="*/ 65722 h 579258"/>
                <a:gd name="connsiteX10" fmla="*/ 704421 w 1272808"/>
                <a:gd name="connsiteY10" fmla="*/ 0 h 57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2808" h="579258">
                  <a:moveTo>
                    <a:pt x="704421" y="0"/>
                  </a:moveTo>
                  <a:cubicBezTo>
                    <a:pt x="816083" y="0"/>
                    <a:pt x="926424" y="5658"/>
                    <a:pt x="1035173" y="16702"/>
                  </a:cubicBezTo>
                  <a:lnTo>
                    <a:pt x="1272808" y="52969"/>
                  </a:lnTo>
                  <a:lnTo>
                    <a:pt x="1170093" y="551982"/>
                  </a:lnTo>
                  <a:lnTo>
                    <a:pt x="983092" y="523442"/>
                  </a:lnTo>
                  <a:cubicBezTo>
                    <a:pt x="891468" y="514137"/>
                    <a:pt x="798501" y="509370"/>
                    <a:pt x="704421" y="509370"/>
                  </a:cubicBezTo>
                  <a:cubicBezTo>
                    <a:pt x="516262" y="509370"/>
                    <a:pt x="332556" y="528437"/>
                    <a:pt x="155129" y="564744"/>
                  </a:cubicBezTo>
                  <a:lnTo>
                    <a:pt x="98681" y="579258"/>
                  </a:lnTo>
                  <a:lnTo>
                    <a:pt x="0" y="79214"/>
                  </a:lnTo>
                  <a:lnTo>
                    <a:pt x="52473" y="65722"/>
                  </a:lnTo>
                  <a:cubicBezTo>
                    <a:pt x="263058" y="22630"/>
                    <a:pt x="481097" y="0"/>
                    <a:pt x="704421" y="0"/>
                  </a:cubicBezTo>
                  <a:close/>
                </a:path>
              </a:pathLst>
            </a:custGeom>
            <a:solidFill>
              <a:srgbClr val="F418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82" name="First Circle">
            <a:extLst>
              <a:ext uri="{FF2B5EF4-FFF2-40B4-BE49-F238E27FC236}">
                <a16:creationId xmlns:a16="http://schemas.microsoft.com/office/drawing/2014/main" id="{C0E3FBB8-4822-44B1-899B-1A5FC7864D67}"/>
              </a:ext>
            </a:extLst>
          </p:cNvPr>
          <p:cNvGrpSpPr/>
          <p:nvPr/>
        </p:nvGrpSpPr>
        <p:grpSpPr>
          <a:xfrm>
            <a:off x="1139444" y="4887588"/>
            <a:ext cx="932828" cy="932828"/>
            <a:chOff x="4141076" y="1474076"/>
            <a:chExt cx="3909848" cy="3909848"/>
          </a:xfrm>
        </p:grpSpPr>
        <p:sp>
          <p:nvSpPr>
            <p:cNvPr id="283" name="Donut 4">
              <a:extLst>
                <a:ext uri="{FF2B5EF4-FFF2-40B4-BE49-F238E27FC236}">
                  <a16:creationId xmlns:a16="http://schemas.microsoft.com/office/drawing/2014/main" id="{63B915B7-287E-427C-BFEE-2EB4A0389DB8}"/>
                </a:ext>
              </a:extLst>
            </p:cNvPr>
            <p:cNvSpPr/>
            <p:nvPr/>
          </p:nvSpPr>
          <p:spPr>
            <a:xfrm>
              <a:off x="4141076" y="1474076"/>
              <a:ext cx="3909848" cy="3909848"/>
            </a:xfrm>
            <a:prstGeom prst="donut">
              <a:avLst>
                <a:gd name="adj" fmla="val 4665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4" name="Freeform 6">
              <a:extLst>
                <a:ext uri="{FF2B5EF4-FFF2-40B4-BE49-F238E27FC236}">
                  <a16:creationId xmlns:a16="http://schemas.microsoft.com/office/drawing/2014/main" id="{3E2883FD-6443-4A0A-AAC2-A18D690BD64D}"/>
                </a:ext>
              </a:extLst>
            </p:cNvPr>
            <p:cNvSpPr/>
            <p:nvPr/>
          </p:nvSpPr>
          <p:spPr>
            <a:xfrm>
              <a:off x="6096000" y="1474076"/>
              <a:ext cx="1954924" cy="3909848"/>
            </a:xfrm>
            <a:custGeom>
              <a:avLst/>
              <a:gdLst>
                <a:gd name="connsiteX0" fmla="*/ 0 w 1954924"/>
                <a:gd name="connsiteY0" fmla="*/ 0 h 3909848"/>
                <a:gd name="connsiteX1" fmla="*/ 1954924 w 1954924"/>
                <a:gd name="connsiteY1" fmla="*/ 1954924 h 3909848"/>
                <a:gd name="connsiteX2" fmla="*/ 0 w 1954924"/>
                <a:gd name="connsiteY2" fmla="*/ 3909848 h 3909848"/>
                <a:gd name="connsiteX3" fmla="*/ 0 w 1954924"/>
                <a:gd name="connsiteY3" fmla="*/ 3727454 h 3909848"/>
                <a:gd name="connsiteX4" fmla="*/ 1772530 w 1954924"/>
                <a:gd name="connsiteY4" fmla="*/ 1954924 h 3909848"/>
                <a:gd name="connsiteX5" fmla="*/ 0 w 1954924"/>
                <a:gd name="connsiteY5" fmla="*/ 182394 h 390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4924" h="3909848">
                  <a:moveTo>
                    <a:pt x="0" y="0"/>
                  </a:moveTo>
                  <a:cubicBezTo>
                    <a:pt x="1079675" y="0"/>
                    <a:pt x="1954924" y="875249"/>
                    <a:pt x="1954924" y="1954924"/>
                  </a:cubicBezTo>
                  <a:cubicBezTo>
                    <a:pt x="1954924" y="3034599"/>
                    <a:pt x="1079675" y="3909848"/>
                    <a:pt x="0" y="3909848"/>
                  </a:cubicBezTo>
                  <a:lnTo>
                    <a:pt x="0" y="3727454"/>
                  </a:lnTo>
                  <a:cubicBezTo>
                    <a:pt x="978941" y="3727454"/>
                    <a:pt x="1772530" y="2933865"/>
                    <a:pt x="1772530" y="1954924"/>
                  </a:cubicBezTo>
                  <a:cubicBezTo>
                    <a:pt x="1772530" y="975983"/>
                    <a:pt x="978941" y="182394"/>
                    <a:pt x="0" y="1823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85" name="Second Circle">
            <a:extLst>
              <a:ext uri="{FF2B5EF4-FFF2-40B4-BE49-F238E27FC236}">
                <a16:creationId xmlns:a16="http://schemas.microsoft.com/office/drawing/2014/main" id="{FB16E302-C527-408E-926C-D01EA52E6685}"/>
              </a:ext>
            </a:extLst>
          </p:cNvPr>
          <p:cNvGrpSpPr/>
          <p:nvPr/>
        </p:nvGrpSpPr>
        <p:grpSpPr>
          <a:xfrm rot="20193067">
            <a:off x="1017825" y="4765969"/>
            <a:ext cx="1176065" cy="1176065"/>
            <a:chOff x="3631324" y="964324"/>
            <a:chExt cx="4929352" cy="4929352"/>
          </a:xfrm>
        </p:grpSpPr>
        <p:sp>
          <p:nvSpPr>
            <p:cNvPr id="286" name="Donut 9">
              <a:extLst>
                <a:ext uri="{FF2B5EF4-FFF2-40B4-BE49-F238E27FC236}">
                  <a16:creationId xmlns:a16="http://schemas.microsoft.com/office/drawing/2014/main" id="{7A5E19C4-FBC4-48D7-8A11-32E52E43C929}"/>
                </a:ext>
              </a:extLst>
            </p:cNvPr>
            <p:cNvSpPr/>
            <p:nvPr/>
          </p:nvSpPr>
          <p:spPr>
            <a:xfrm>
              <a:off x="3631324" y="964324"/>
              <a:ext cx="4929352" cy="4929352"/>
            </a:xfrm>
            <a:prstGeom prst="donut">
              <a:avLst>
                <a:gd name="adj" fmla="val 8192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7" name="Freeform 12">
              <a:extLst>
                <a:ext uri="{FF2B5EF4-FFF2-40B4-BE49-F238E27FC236}">
                  <a16:creationId xmlns:a16="http://schemas.microsoft.com/office/drawing/2014/main" id="{1066F190-D2D9-4C35-839F-C6A38F02066C}"/>
                </a:ext>
              </a:extLst>
            </p:cNvPr>
            <p:cNvSpPr/>
            <p:nvPr/>
          </p:nvSpPr>
          <p:spPr>
            <a:xfrm>
              <a:off x="5036912" y="988932"/>
              <a:ext cx="660928" cy="530413"/>
            </a:xfrm>
            <a:custGeom>
              <a:avLst/>
              <a:gdLst>
                <a:gd name="connsiteX0" fmla="*/ 660927 w 660927"/>
                <a:gd name="connsiteY0" fmla="*/ 0 h 530412"/>
                <a:gd name="connsiteX1" fmla="*/ 660927 w 660927"/>
                <a:gd name="connsiteY1" fmla="*/ 408029 h 530412"/>
                <a:gd name="connsiteX2" fmla="*/ 575438 w 660927"/>
                <a:gd name="connsiteY2" fmla="*/ 421077 h 530412"/>
                <a:gd name="connsiteX3" fmla="*/ 235107 w 660927"/>
                <a:gd name="connsiteY3" fmla="*/ 522156 h 530412"/>
                <a:gd name="connsiteX4" fmla="*/ 216540 w 660927"/>
                <a:gd name="connsiteY4" fmla="*/ 530412 h 530412"/>
                <a:gd name="connsiteX5" fmla="*/ 0 w 660927"/>
                <a:gd name="connsiteY5" fmla="*/ 185057 h 530412"/>
                <a:gd name="connsiteX6" fmla="*/ 87039 w 660927"/>
                <a:gd name="connsiteY6" fmla="*/ 146352 h 530412"/>
                <a:gd name="connsiteX7" fmla="*/ 494055 w 660927"/>
                <a:gd name="connsiteY7" fmla="*/ 25468 h 53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927" h="530412">
                  <a:moveTo>
                    <a:pt x="660927" y="0"/>
                  </a:moveTo>
                  <a:lnTo>
                    <a:pt x="660927" y="408029"/>
                  </a:lnTo>
                  <a:lnTo>
                    <a:pt x="575438" y="421077"/>
                  </a:lnTo>
                  <a:cubicBezTo>
                    <a:pt x="458050" y="445098"/>
                    <a:pt x="344298" y="479099"/>
                    <a:pt x="235107" y="522156"/>
                  </a:cubicBezTo>
                  <a:lnTo>
                    <a:pt x="216540" y="530412"/>
                  </a:lnTo>
                  <a:lnTo>
                    <a:pt x="0" y="185057"/>
                  </a:lnTo>
                  <a:lnTo>
                    <a:pt x="87039" y="146352"/>
                  </a:lnTo>
                  <a:cubicBezTo>
                    <a:pt x="217625" y="94859"/>
                    <a:pt x="353666" y="54195"/>
                    <a:pt x="494055" y="25468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88" name="Third Circle">
            <a:extLst>
              <a:ext uri="{FF2B5EF4-FFF2-40B4-BE49-F238E27FC236}">
                <a16:creationId xmlns:a16="http://schemas.microsoft.com/office/drawing/2014/main" id="{57211A78-50A3-4768-91F7-137F509C8A0C}"/>
              </a:ext>
            </a:extLst>
          </p:cNvPr>
          <p:cNvGrpSpPr/>
          <p:nvPr/>
        </p:nvGrpSpPr>
        <p:grpSpPr>
          <a:xfrm rot="19431960">
            <a:off x="981465" y="4729609"/>
            <a:ext cx="1248785" cy="1248785"/>
            <a:chOff x="3478924" y="811924"/>
            <a:chExt cx="5234152" cy="5234152"/>
          </a:xfrm>
        </p:grpSpPr>
        <p:sp>
          <p:nvSpPr>
            <p:cNvPr id="289" name="Donut 15">
              <a:extLst>
                <a:ext uri="{FF2B5EF4-FFF2-40B4-BE49-F238E27FC236}">
                  <a16:creationId xmlns:a16="http://schemas.microsoft.com/office/drawing/2014/main" id="{5F4D3521-7DE5-4557-B087-57E39298C637}"/>
                </a:ext>
              </a:extLst>
            </p:cNvPr>
            <p:cNvSpPr/>
            <p:nvPr/>
          </p:nvSpPr>
          <p:spPr>
            <a:xfrm>
              <a:off x="3478924" y="811924"/>
              <a:ext cx="5234152" cy="5234152"/>
            </a:xfrm>
            <a:prstGeom prst="donut">
              <a:avLst>
                <a:gd name="adj" fmla="val 777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0" name="Freeform 19">
              <a:extLst>
                <a:ext uri="{FF2B5EF4-FFF2-40B4-BE49-F238E27FC236}">
                  <a16:creationId xmlns:a16="http://schemas.microsoft.com/office/drawing/2014/main" id="{56467C86-EC6D-4D96-B6A5-A5913F215E7A}"/>
                </a:ext>
              </a:extLst>
            </p:cNvPr>
            <p:cNvSpPr/>
            <p:nvPr/>
          </p:nvSpPr>
          <p:spPr>
            <a:xfrm>
              <a:off x="3675173" y="1104363"/>
              <a:ext cx="1372005" cy="1520148"/>
            </a:xfrm>
            <a:custGeom>
              <a:avLst/>
              <a:gdLst>
                <a:gd name="connsiteX0" fmla="*/ 1222009 w 1372005"/>
                <a:gd name="connsiteY0" fmla="*/ 0 h 1520148"/>
                <a:gd name="connsiteX1" fmla="*/ 1372005 w 1372005"/>
                <a:gd name="connsiteY1" fmla="*/ 378736 h 1520148"/>
                <a:gd name="connsiteX2" fmla="*/ 1367229 w 1372005"/>
                <a:gd name="connsiteY2" fmla="*/ 381036 h 1520148"/>
                <a:gd name="connsiteX3" fmla="*/ 394781 w 1372005"/>
                <a:gd name="connsiteY3" fmla="*/ 1439543 h 1520148"/>
                <a:gd name="connsiteX4" fmla="*/ 362716 w 1372005"/>
                <a:gd name="connsiteY4" fmla="*/ 1520148 h 1520148"/>
                <a:gd name="connsiteX5" fmla="*/ 0 w 1372005"/>
                <a:gd name="connsiteY5" fmla="*/ 1332004 h 1520148"/>
                <a:gd name="connsiteX6" fmla="*/ 22004 w 1372005"/>
                <a:gd name="connsiteY6" fmla="*/ 1276691 h 1520148"/>
                <a:gd name="connsiteX7" fmla="*/ 1173375 w 1372005"/>
                <a:gd name="connsiteY7" fmla="*/ 23428 h 152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2005" h="1520148">
                  <a:moveTo>
                    <a:pt x="1222009" y="0"/>
                  </a:moveTo>
                  <a:lnTo>
                    <a:pt x="1372005" y="378736"/>
                  </a:lnTo>
                  <a:lnTo>
                    <a:pt x="1367229" y="381036"/>
                  </a:lnTo>
                  <a:cubicBezTo>
                    <a:pt x="936584" y="614977"/>
                    <a:pt x="592377" y="987870"/>
                    <a:pt x="394781" y="1439543"/>
                  </a:cubicBezTo>
                  <a:lnTo>
                    <a:pt x="362716" y="1520148"/>
                  </a:lnTo>
                  <a:lnTo>
                    <a:pt x="0" y="1332004"/>
                  </a:lnTo>
                  <a:lnTo>
                    <a:pt x="22004" y="1276691"/>
                  </a:lnTo>
                  <a:cubicBezTo>
                    <a:pt x="255956" y="741915"/>
                    <a:pt x="663494" y="300412"/>
                    <a:pt x="1173375" y="2342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1" name="Fourth Circle">
            <a:extLst>
              <a:ext uri="{FF2B5EF4-FFF2-40B4-BE49-F238E27FC236}">
                <a16:creationId xmlns:a16="http://schemas.microsoft.com/office/drawing/2014/main" id="{D60170C8-7503-4D76-A252-9E422317BEB9}"/>
              </a:ext>
            </a:extLst>
          </p:cNvPr>
          <p:cNvGrpSpPr/>
          <p:nvPr/>
        </p:nvGrpSpPr>
        <p:grpSpPr>
          <a:xfrm rot="21177481">
            <a:off x="967674" y="4715818"/>
            <a:ext cx="1276369" cy="1276369"/>
            <a:chOff x="3421117" y="753762"/>
            <a:chExt cx="5349766" cy="5349766"/>
          </a:xfrm>
        </p:grpSpPr>
        <p:sp>
          <p:nvSpPr>
            <p:cNvPr id="292" name="Donut 22">
              <a:extLst>
                <a:ext uri="{FF2B5EF4-FFF2-40B4-BE49-F238E27FC236}">
                  <a16:creationId xmlns:a16="http://schemas.microsoft.com/office/drawing/2014/main" id="{B37DA6C7-D75C-4F62-9397-D90A0667CBAC}"/>
                </a:ext>
              </a:extLst>
            </p:cNvPr>
            <p:cNvSpPr/>
            <p:nvPr/>
          </p:nvSpPr>
          <p:spPr>
            <a:xfrm>
              <a:off x="3421117" y="753762"/>
              <a:ext cx="5349766" cy="5349766"/>
            </a:xfrm>
            <a:prstGeom prst="donut">
              <a:avLst>
                <a:gd name="adj" fmla="val 443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3" name="Freeform 25">
              <a:extLst>
                <a:ext uri="{FF2B5EF4-FFF2-40B4-BE49-F238E27FC236}">
                  <a16:creationId xmlns:a16="http://schemas.microsoft.com/office/drawing/2014/main" id="{35ABDB8E-D6D3-4051-80D6-DAC62EB48BD1}"/>
                </a:ext>
              </a:extLst>
            </p:cNvPr>
            <p:cNvSpPr/>
            <p:nvPr/>
          </p:nvSpPr>
          <p:spPr>
            <a:xfrm>
              <a:off x="5260435" y="754117"/>
              <a:ext cx="2046945" cy="526464"/>
            </a:xfrm>
            <a:custGeom>
              <a:avLst/>
              <a:gdLst>
                <a:gd name="connsiteX0" fmla="*/ 835566 w 2046945"/>
                <a:gd name="connsiteY0" fmla="*/ 0 h 526464"/>
                <a:gd name="connsiteX1" fmla="*/ 1876751 w 2046945"/>
                <a:gd name="connsiteY1" fmla="*/ 210206 h 526464"/>
                <a:gd name="connsiteX2" fmla="*/ 2046945 w 2046945"/>
                <a:gd name="connsiteY2" fmla="*/ 292192 h 526464"/>
                <a:gd name="connsiteX3" fmla="*/ 1987705 w 2046945"/>
                <a:gd name="connsiteY3" fmla="*/ 526464 h 526464"/>
                <a:gd name="connsiteX4" fmla="*/ 1784502 w 2046945"/>
                <a:gd name="connsiteY4" fmla="*/ 428577 h 526464"/>
                <a:gd name="connsiteX5" fmla="*/ 835566 w 2046945"/>
                <a:gd name="connsiteY5" fmla="*/ 236995 h 526464"/>
                <a:gd name="connsiteX6" fmla="*/ 110613 w 2046945"/>
                <a:gd name="connsiteY6" fmla="*/ 346598 h 526464"/>
                <a:gd name="connsiteX7" fmla="*/ 86304 w 2046945"/>
                <a:gd name="connsiteY7" fmla="*/ 355495 h 526464"/>
                <a:gd name="connsiteX8" fmla="*/ 0 w 2046945"/>
                <a:gd name="connsiteY8" fmla="*/ 134948 h 526464"/>
                <a:gd name="connsiteX9" fmla="*/ 40138 w 2046945"/>
                <a:gd name="connsiteY9" fmla="*/ 120258 h 526464"/>
                <a:gd name="connsiteX10" fmla="*/ 835566 w 2046945"/>
                <a:gd name="connsiteY10" fmla="*/ 0 h 5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6945" h="526464">
                  <a:moveTo>
                    <a:pt x="835566" y="0"/>
                  </a:moveTo>
                  <a:cubicBezTo>
                    <a:pt x="1204891" y="0"/>
                    <a:pt x="1556733" y="74849"/>
                    <a:pt x="1876751" y="210206"/>
                  </a:cubicBezTo>
                  <a:lnTo>
                    <a:pt x="2046945" y="292192"/>
                  </a:lnTo>
                  <a:lnTo>
                    <a:pt x="1987705" y="526464"/>
                  </a:lnTo>
                  <a:lnTo>
                    <a:pt x="1784502" y="428577"/>
                  </a:lnTo>
                  <a:cubicBezTo>
                    <a:pt x="1492837" y="305213"/>
                    <a:pt x="1172168" y="236995"/>
                    <a:pt x="835566" y="236995"/>
                  </a:cubicBezTo>
                  <a:cubicBezTo>
                    <a:pt x="583115" y="236995"/>
                    <a:pt x="339626" y="275368"/>
                    <a:pt x="110613" y="346598"/>
                  </a:cubicBezTo>
                  <a:lnTo>
                    <a:pt x="86304" y="355495"/>
                  </a:lnTo>
                  <a:lnTo>
                    <a:pt x="0" y="134948"/>
                  </a:lnTo>
                  <a:lnTo>
                    <a:pt x="40138" y="120258"/>
                  </a:lnTo>
                  <a:cubicBezTo>
                    <a:pt x="291414" y="42103"/>
                    <a:pt x="558573" y="0"/>
                    <a:pt x="835566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4" name="Sixth Circle">
            <a:extLst>
              <a:ext uri="{FF2B5EF4-FFF2-40B4-BE49-F238E27FC236}">
                <a16:creationId xmlns:a16="http://schemas.microsoft.com/office/drawing/2014/main" id="{39045931-B828-4AF7-8A5C-48B12144CACC}"/>
              </a:ext>
            </a:extLst>
          </p:cNvPr>
          <p:cNvGrpSpPr/>
          <p:nvPr/>
        </p:nvGrpSpPr>
        <p:grpSpPr>
          <a:xfrm rot="2187877">
            <a:off x="705858" y="4454002"/>
            <a:ext cx="1800000" cy="1800000"/>
            <a:chOff x="2255728" y="-343610"/>
            <a:chExt cx="7544510" cy="7544510"/>
          </a:xfrm>
        </p:grpSpPr>
        <p:sp>
          <p:nvSpPr>
            <p:cNvPr id="295" name="Donut 34">
              <a:extLst>
                <a:ext uri="{FF2B5EF4-FFF2-40B4-BE49-F238E27FC236}">
                  <a16:creationId xmlns:a16="http://schemas.microsoft.com/office/drawing/2014/main" id="{C243B98E-8101-46D9-9BD6-2C014875AE88}"/>
                </a:ext>
              </a:extLst>
            </p:cNvPr>
            <p:cNvSpPr/>
            <p:nvPr/>
          </p:nvSpPr>
          <p:spPr>
            <a:xfrm>
              <a:off x="2255728" y="-343610"/>
              <a:ext cx="7544510" cy="7544510"/>
            </a:xfrm>
            <a:prstGeom prst="donut">
              <a:avLst>
                <a:gd name="adj" fmla="val 9886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6" name="Freeform 37">
              <a:extLst>
                <a:ext uri="{FF2B5EF4-FFF2-40B4-BE49-F238E27FC236}">
                  <a16:creationId xmlns:a16="http://schemas.microsoft.com/office/drawing/2014/main" id="{DDADF1D0-D896-4CB7-9A89-5042F1299707}"/>
                </a:ext>
              </a:extLst>
            </p:cNvPr>
            <p:cNvSpPr/>
            <p:nvPr/>
          </p:nvSpPr>
          <p:spPr>
            <a:xfrm>
              <a:off x="6774318" y="4919053"/>
              <a:ext cx="2436086" cy="2161234"/>
            </a:xfrm>
            <a:custGeom>
              <a:avLst/>
              <a:gdLst>
                <a:gd name="connsiteX0" fmla="*/ 1885734 w 2436086"/>
                <a:gd name="connsiteY0" fmla="*/ 0 h 2161234"/>
                <a:gd name="connsiteX1" fmla="*/ 2436086 w 2436086"/>
                <a:gd name="connsiteY1" fmla="*/ 529137 h 2161234"/>
                <a:gd name="connsiteX2" fmla="*/ 2381678 w 2436086"/>
                <a:gd name="connsiteY2" fmla="*/ 618696 h 2161234"/>
                <a:gd name="connsiteX3" fmla="*/ 419597 w 2436086"/>
                <a:gd name="connsiteY3" fmla="*/ 2098213 h 2161234"/>
                <a:gd name="connsiteX4" fmla="*/ 202784 w 2436086"/>
                <a:gd name="connsiteY4" fmla="*/ 2161234 h 2161234"/>
                <a:gd name="connsiteX5" fmla="*/ 0 w 2436086"/>
                <a:gd name="connsiteY5" fmla="*/ 1442963 h 2161234"/>
                <a:gd name="connsiteX6" fmla="*/ 10011 w 2436086"/>
                <a:gd name="connsiteY6" fmla="*/ 1440718 h 2161234"/>
                <a:gd name="connsiteX7" fmla="*/ 1763207 w 2436086"/>
                <a:gd name="connsiteY7" fmla="*/ 201684 h 216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6086" h="2161234">
                  <a:moveTo>
                    <a:pt x="1885734" y="0"/>
                  </a:moveTo>
                  <a:lnTo>
                    <a:pt x="2436086" y="529137"/>
                  </a:lnTo>
                  <a:lnTo>
                    <a:pt x="2381678" y="618696"/>
                  </a:lnTo>
                  <a:cubicBezTo>
                    <a:pt x="1915621" y="1308551"/>
                    <a:pt x="1227363" y="1835955"/>
                    <a:pt x="419597" y="2098213"/>
                  </a:cubicBezTo>
                  <a:lnTo>
                    <a:pt x="202784" y="2161234"/>
                  </a:lnTo>
                  <a:lnTo>
                    <a:pt x="0" y="1442963"/>
                  </a:lnTo>
                  <a:lnTo>
                    <a:pt x="10011" y="1440718"/>
                  </a:lnTo>
                  <a:cubicBezTo>
                    <a:pt x="735254" y="1254121"/>
                    <a:pt x="1355307" y="805455"/>
                    <a:pt x="1763207" y="2016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71" name="Fifth Circle">
            <a:extLst>
              <a:ext uri="{FF2B5EF4-FFF2-40B4-BE49-F238E27FC236}">
                <a16:creationId xmlns:a16="http://schemas.microsoft.com/office/drawing/2014/main" id="{99D20CBA-1A1B-4715-826E-A503AA6B8E8D}"/>
              </a:ext>
            </a:extLst>
          </p:cNvPr>
          <p:cNvGrpSpPr/>
          <p:nvPr/>
        </p:nvGrpSpPr>
        <p:grpSpPr>
          <a:xfrm rot="13735152">
            <a:off x="9864997" y="4647133"/>
            <a:ext cx="1543598" cy="1543598"/>
            <a:chOff x="2861086" y="193731"/>
            <a:chExt cx="6469828" cy="6469828"/>
          </a:xfrm>
        </p:grpSpPr>
        <p:sp>
          <p:nvSpPr>
            <p:cNvPr id="372" name="Donut 28">
              <a:extLst>
                <a:ext uri="{FF2B5EF4-FFF2-40B4-BE49-F238E27FC236}">
                  <a16:creationId xmlns:a16="http://schemas.microsoft.com/office/drawing/2014/main" id="{4233E333-8442-4AF6-98E5-DB054E467E66}"/>
                </a:ext>
              </a:extLst>
            </p:cNvPr>
            <p:cNvSpPr/>
            <p:nvPr/>
          </p:nvSpPr>
          <p:spPr>
            <a:xfrm>
              <a:off x="2861086" y="193731"/>
              <a:ext cx="6469828" cy="6469828"/>
            </a:xfrm>
            <a:prstGeom prst="donut">
              <a:avLst>
                <a:gd name="adj" fmla="val 7873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3" name="Freeform 31">
              <a:extLst>
                <a:ext uri="{FF2B5EF4-FFF2-40B4-BE49-F238E27FC236}">
                  <a16:creationId xmlns:a16="http://schemas.microsoft.com/office/drawing/2014/main" id="{11469DC6-F50F-481B-AE5A-0D35C444F7A8}"/>
                </a:ext>
              </a:extLst>
            </p:cNvPr>
            <p:cNvSpPr/>
            <p:nvPr/>
          </p:nvSpPr>
          <p:spPr>
            <a:xfrm>
              <a:off x="5391579" y="193731"/>
              <a:ext cx="1272808" cy="579258"/>
            </a:xfrm>
            <a:custGeom>
              <a:avLst/>
              <a:gdLst>
                <a:gd name="connsiteX0" fmla="*/ 704421 w 1272808"/>
                <a:gd name="connsiteY0" fmla="*/ 0 h 579258"/>
                <a:gd name="connsiteX1" fmla="*/ 1035173 w 1272808"/>
                <a:gd name="connsiteY1" fmla="*/ 16702 h 579258"/>
                <a:gd name="connsiteX2" fmla="*/ 1272808 w 1272808"/>
                <a:gd name="connsiteY2" fmla="*/ 52969 h 579258"/>
                <a:gd name="connsiteX3" fmla="*/ 1170093 w 1272808"/>
                <a:gd name="connsiteY3" fmla="*/ 551982 h 579258"/>
                <a:gd name="connsiteX4" fmla="*/ 983092 w 1272808"/>
                <a:gd name="connsiteY4" fmla="*/ 523442 h 579258"/>
                <a:gd name="connsiteX5" fmla="*/ 704421 w 1272808"/>
                <a:gd name="connsiteY5" fmla="*/ 509370 h 579258"/>
                <a:gd name="connsiteX6" fmla="*/ 155129 w 1272808"/>
                <a:gd name="connsiteY6" fmla="*/ 564744 h 579258"/>
                <a:gd name="connsiteX7" fmla="*/ 98681 w 1272808"/>
                <a:gd name="connsiteY7" fmla="*/ 579258 h 579258"/>
                <a:gd name="connsiteX8" fmla="*/ 0 w 1272808"/>
                <a:gd name="connsiteY8" fmla="*/ 79214 h 579258"/>
                <a:gd name="connsiteX9" fmla="*/ 52473 w 1272808"/>
                <a:gd name="connsiteY9" fmla="*/ 65722 h 579258"/>
                <a:gd name="connsiteX10" fmla="*/ 704421 w 1272808"/>
                <a:gd name="connsiteY10" fmla="*/ 0 h 57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2808" h="579258">
                  <a:moveTo>
                    <a:pt x="704421" y="0"/>
                  </a:moveTo>
                  <a:cubicBezTo>
                    <a:pt x="816083" y="0"/>
                    <a:pt x="926424" y="5658"/>
                    <a:pt x="1035173" y="16702"/>
                  </a:cubicBezTo>
                  <a:lnTo>
                    <a:pt x="1272808" y="52969"/>
                  </a:lnTo>
                  <a:lnTo>
                    <a:pt x="1170093" y="551982"/>
                  </a:lnTo>
                  <a:lnTo>
                    <a:pt x="983092" y="523442"/>
                  </a:lnTo>
                  <a:cubicBezTo>
                    <a:pt x="891468" y="514137"/>
                    <a:pt x="798501" y="509370"/>
                    <a:pt x="704421" y="509370"/>
                  </a:cubicBezTo>
                  <a:cubicBezTo>
                    <a:pt x="516262" y="509370"/>
                    <a:pt x="332556" y="528437"/>
                    <a:pt x="155129" y="564744"/>
                  </a:cubicBezTo>
                  <a:lnTo>
                    <a:pt x="98681" y="579258"/>
                  </a:lnTo>
                  <a:lnTo>
                    <a:pt x="0" y="79214"/>
                  </a:lnTo>
                  <a:lnTo>
                    <a:pt x="52473" y="65722"/>
                  </a:lnTo>
                  <a:cubicBezTo>
                    <a:pt x="263058" y="22630"/>
                    <a:pt x="481097" y="0"/>
                    <a:pt x="704421" y="0"/>
                  </a:cubicBezTo>
                  <a:close/>
                </a:path>
              </a:pathLst>
            </a:custGeom>
            <a:solidFill>
              <a:srgbClr val="F418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74" name="First Circle">
            <a:extLst>
              <a:ext uri="{FF2B5EF4-FFF2-40B4-BE49-F238E27FC236}">
                <a16:creationId xmlns:a16="http://schemas.microsoft.com/office/drawing/2014/main" id="{349649CA-3F0E-4D28-8C0B-0A4C419A037E}"/>
              </a:ext>
            </a:extLst>
          </p:cNvPr>
          <p:cNvGrpSpPr/>
          <p:nvPr/>
        </p:nvGrpSpPr>
        <p:grpSpPr>
          <a:xfrm>
            <a:off x="10170382" y="4952518"/>
            <a:ext cx="932828" cy="932828"/>
            <a:chOff x="4141076" y="1474076"/>
            <a:chExt cx="3909848" cy="3909848"/>
          </a:xfrm>
        </p:grpSpPr>
        <p:sp>
          <p:nvSpPr>
            <p:cNvPr id="375" name="Donut 4">
              <a:extLst>
                <a:ext uri="{FF2B5EF4-FFF2-40B4-BE49-F238E27FC236}">
                  <a16:creationId xmlns:a16="http://schemas.microsoft.com/office/drawing/2014/main" id="{BB478C96-8AA9-4D7E-8371-7C8EE898217A}"/>
                </a:ext>
              </a:extLst>
            </p:cNvPr>
            <p:cNvSpPr/>
            <p:nvPr/>
          </p:nvSpPr>
          <p:spPr>
            <a:xfrm>
              <a:off x="4141076" y="1474076"/>
              <a:ext cx="3909848" cy="3909848"/>
            </a:xfrm>
            <a:prstGeom prst="donut">
              <a:avLst>
                <a:gd name="adj" fmla="val 4665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6" name="Freeform 6">
              <a:extLst>
                <a:ext uri="{FF2B5EF4-FFF2-40B4-BE49-F238E27FC236}">
                  <a16:creationId xmlns:a16="http://schemas.microsoft.com/office/drawing/2014/main" id="{C47366D3-EE58-431D-A5E1-D457ABAA3BAF}"/>
                </a:ext>
              </a:extLst>
            </p:cNvPr>
            <p:cNvSpPr/>
            <p:nvPr/>
          </p:nvSpPr>
          <p:spPr>
            <a:xfrm>
              <a:off x="6096000" y="1474076"/>
              <a:ext cx="1954924" cy="3909848"/>
            </a:xfrm>
            <a:custGeom>
              <a:avLst/>
              <a:gdLst>
                <a:gd name="connsiteX0" fmla="*/ 0 w 1954924"/>
                <a:gd name="connsiteY0" fmla="*/ 0 h 3909848"/>
                <a:gd name="connsiteX1" fmla="*/ 1954924 w 1954924"/>
                <a:gd name="connsiteY1" fmla="*/ 1954924 h 3909848"/>
                <a:gd name="connsiteX2" fmla="*/ 0 w 1954924"/>
                <a:gd name="connsiteY2" fmla="*/ 3909848 h 3909848"/>
                <a:gd name="connsiteX3" fmla="*/ 0 w 1954924"/>
                <a:gd name="connsiteY3" fmla="*/ 3727454 h 3909848"/>
                <a:gd name="connsiteX4" fmla="*/ 1772530 w 1954924"/>
                <a:gd name="connsiteY4" fmla="*/ 1954924 h 3909848"/>
                <a:gd name="connsiteX5" fmla="*/ 0 w 1954924"/>
                <a:gd name="connsiteY5" fmla="*/ 182394 h 390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4924" h="3909848">
                  <a:moveTo>
                    <a:pt x="0" y="0"/>
                  </a:moveTo>
                  <a:cubicBezTo>
                    <a:pt x="1079675" y="0"/>
                    <a:pt x="1954924" y="875249"/>
                    <a:pt x="1954924" y="1954924"/>
                  </a:cubicBezTo>
                  <a:cubicBezTo>
                    <a:pt x="1954924" y="3034599"/>
                    <a:pt x="1079675" y="3909848"/>
                    <a:pt x="0" y="3909848"/>
                  </a:cubicBezTo>
                  <a:lnTo>
                    <a:pt x="0" y="3727454"/>
                  </a:lnTo>
                  <a:cubicBezTo>
                    <a:pt x="978941" y="3727454"/>
                    <a:pt x="1772530" y="2933865"/>
                    <a:pt x="1772530" y="1954924"/>
                  </a:cubicBezTo>
                  <a:cubicBezTo>
                    <a:pt x="1772530" y="975983"/>
                    <a:pt x="978941" y="182394"/>
                    <a:pt x="0" y="1823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77" name="Second Circle">
            <a:extLst>
              <a:ext uri="{FF2B5EF4-FFF2-40B4-BE49-F238E27FC236}">
                <a16:creationId xmlns:a16="http://schemas.microsoft.com/office/drawing/2014/main" id="{4F70E666-7F62-4B26-97B0-BF52BB255667}"/>
              </a:ext>
            </a:extLst>
          </p:cNvPr>
          <p:cNvGrpSpPr/>
          <p:nvPr/>
        </p:nvGrpSpPr>
        <p:grpSpPr>
          <a:xfrm rot="20193067">
            <a:off x="10048763" y="4830899"/>
            <a:ext cx="1176065" cy="1176065"/>
            <a:chOff x="3631324" y="964324"/>
            <a:chExt cx="4929352" cy="4929352"/>
          </a:xfrm>
        </p:grpSpPr>
        <p:sp>
          <p:nvSpPr>
            <p:cNvPr id="378" name="Donut 9">
              <a:extLst>
                <a:ext uri="{FF2B5EF4-FFF2-40B4-BE49-F238E27FC236}">
                  <a16:creationId xmlns:a16="http://schemas.microsoft.com/office/drawing/2014/main" id="{4B8E1041-CC8C-45D7-9074-3B69E996B79F}"/>
                </a:ext>
              </a:extLst>
            </p:cNvPr>
            <p:cNvSpPr/>
            <p:nvPr/>
          </p:nvSpPr>
          <p:spPr>
            <a:xfrm>
              <a:off x="3631324" y="964324"/>
              <a:ext cx="4929352" cy="4929352"/>
            </a:xfrm>
            <a:prstGeom prst="donut">
              <a:avLst>
                <a:gd name="adj" fmla="val 8192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9" name="Freeform 12">
              <a:extLst>
                <a:ext uri="{FF2B5EF4-FFF2-40B4-BE49-F238E27FC236}">
                  <a16:creationId xmlns:a16="http://schemas.microsoft.com/office/drawing/2014/main" id="{D93AE6B6-FB8F-4EB2-9CA2-1FB86FB332D6}"/>
                </a:ext>
              </a:extLst>
            </p:cNvPr>
            <p:cNvSpPr/>
            <p:nvPr/>
          </p:nvSpPr>
          <p:spPr>
            <a:xfrm>
              <a:off x="5036912" y="988932"/>
              <a:ext cx="660928" cy="530413"/>
            </a:xfrm>
            <a:custGeom>
              <a:avLst/>
              <a:gdLst>
                <a:gd name="connsiteX0" fmla="*/ 660927 w 660927"/>
                <a:gd name="connsiteY0" fmla="*/ 0 h 530412"/>
                <a:gd name="connsiteX1" fmla="*/ 660927 w 660927"/>
                <a:gd name="connsiteY1" fmla="*/ 408029 h 530412"/>
                <a:gd name="connsiteX2" fmla="*/ 575438 w 660927"/>
                <a:gd name="connsiteY2" fmla="*/ 421077 h 530412"/>
                <a:gd name="connsiteX3" fmla="*/ 235107 w 660927"/>
                <a:gd name="connsiteY3" fmla="*/ 522156 h 530412"/>
                <a:gd name="connsiteX4" fmla="*/ 216540 w 660927"/>
                <a:gd name="connsiteY4" fmla="*/ 530412 h 530412"/>
                <a:gd name="connsiteX5" fmla="*/ 0 w 660927"/>
                <a:gd name="connsiteY5" fmla="*/ 185057 h 530412"/>
                <a:gd name="connsiteX6" fmla="*/ 87039 w 660927"/>
                <a:gd name="connsiteY6" fmla="*/ 146352 h 530412"/>
                <a:gd name="connsiteX7" fmla="*/ 494055 w 660927"/>
                <a:gd name="connsiteY7" fmla="*/ 25468 h 53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927" h="530412">
                  <a:moveTo>
                    <a:pt x="660927" y="0"/>
                  </a:moveTo>
                  <a:lnTo>
                    <a:pt x="660927" y="408029"/>
                  </a:lnTo>
                  <a:lnTo>
                    <a:pt x="575438" y="421077"/>
                  </a:lnTo>
                  <a:cubicBezTo>
                    <a:pt x="458050" y="445098"/>
                    <a:pt x="344298" y="479099"/>
                    <a:pt x="235107" y="522156"/>
                  </a:cubicBezTo>
                  <a:lnTo>
                    <a:pt x="216540" y="530412"/>
                  </a:lnTo>
                  <a:lnTo>
                    <a:pt x="0" y="185057"/>
                  </a:lnTo>
                  <a:lnTo>
                    <a:pt x="87039" y="146352"/>
                  </a:lnTo>
                  <a:cubicBezTo>
                    <a:pt x="217625" y="94859"/>
                    <a:pt x="353666" y="54195"/>
                    <a:pt x="494055" y="25468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0" name="Third Circle">
            <a:extLst>
              <a:ext uri="{FF2B5EF4-FFF2-40B4-BE49-F238E27FC236}">
                <a16:creationId xmlns:a16="http://schemas.microsoft.com/office/drawing/2014/main" id="{B72C3C3C-E146-4871-86EA-0C2AE812B4AB}"/>
              </a:ext>
            </a:extLst>
          </p:cNvPr>
          <p:cNvGrpSpPr/>
          <p:nvPr/>
        </p:nvGrpSpPr>
        <p:grpSpPr>
          <a:xfrm rot="19431960">
            <a:off x="10012403" y="4794539"/>
            <a:ext cx="1248785" cy="1248785"/>
            <a:chOff x="3478924" y="811924"/>
            <a:chExt cx="5234152" cy="5234152"/>
          </a:xfrm>
        </p:grpSpPr>
        <p:sp>
          <p:nvSpPr>
            <p:cNvPr id="381" name="Donut 15">
              <a:extLst>
                <a:ext uri="{FF2B5EF4-FFF2-40B4-BE49-F238E27FC236}">
                  <a16:creationId xmlns:a16="http://schemas.microsoft.com/office/drawing/2014/main" id="{8BA521E5-1471-4049-8DC2-B18F5AB67382}"/>
                </a:ext>
              </a:extLst>
            </p:cNvPr>
            <p:cNvSpPr/>
            <p:nvPr/>
          </p:nvSpPr>
          <p:spPr>
            <a:xfrm>
              <a:off x="3478924" y="811924"/>
              <a:ext cx="5234152" cy="5234152"/>
            </a:xfrm>
            <a:prstGeom prst="donut">
              <a:avLst>
                <a:gd name="adj" fmla="val 777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2" name="Freeform 19">
              <a:extLst>
                <a:ext uri="{FF2B5EF4-FFF2-40B4-BE49-F238E27FC236}">
                  <a16:creationId xmlns:a16="http://schemas.microsoft.com/office/drawing/2014/main" id="{0ED295B8-68F4-4945-ACF1-3BC9EB2AC221}"/>
                </a:ext>
              </a:extLst>
            </p:cNvPr>
            <p:cNvSpPr/>
            <p:nvPr/>
          </p:nvSpPr>
          <p:spPr>
            <a:xfrm>
              <a:off x="3675173" y="1104363"/>
              <a:ext cx="1372005" cy="1520148"/>
            </a:xfrm>
            <a:custGeom>
              <a:avLst/>
              <a:gdLst>
                <a:gd name="connsiteX0" fmla="*/ 1222009 w 1372005"/>
                <a:gd name="connsiteY0" fmla="*/ 0 h 1520148"/>
                <a:gd name="connsiteX1" fmla="*/ 1372005 w 1372005"/>
                <a:gd name="connsiteY1" fmla="*/ 378736 h 1520148"/>
                <a:gd name="connsiteX2" fmla="*/ 1367229 w 1372005"/>
                <a:gd name="connsiteY2" fmla="*/ 381036 h 1520148"/>
                <a:gd name="connsiteX3" fmla="*/ 394781 w 1372005"/>
                <a:gd name="connsiteY3" fmla="*/ 1439543 h 1520148"/>
                <a:gd name="connsiteX4" fmla="*/ 362716 w 1372005"/>
                <a:gd name="connsiteY4" fmla="*/ 1520148 h 1520148"/>
                <a:gd name="connsiteX5" fmla="*/ 0 w 1372005"/>
                <a:gd name="connsiteY5" fmla="*/ 1332004 h 1520148"/>
                <a:gd name="connsiteX6" fmla="*/ 22004 w 1372005"/>
                <a:gd name="connsiteY6" fmla="*/ 1276691 h 1520148"/>
                <a:gd name="connsiteX7" fmla="*/ 1173375 w 1372005"/>
                <a:gd name="connsiteY7" fmla="*/ 23428 h 152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2005" h="1520148">
                  <a:moveTo>
                    <a:pt x="1222009" y="0"/>
                  </a:moveTo>
                  <a:lnTo>
                    <a:pt x="1372005" y="378736"/>
                  </a:lnTo>
                  <a:lnTo>
                    <a:pt x="1367229" y="381036"/>
                  </a:lnTo>
                  <a:cubicBezTo>
                    <a:pt x="936584" y="614977"/>
                    <a:pt x="592377" y="987870"/>
                    <a:pt x="394781" y="1439543"/>
                  </a:cubicBezTo>
                  <a:lnTo>
                    <a:pt x="362716" y="1520148"/>
                  </a:lnTo>
                  <a:lnTo>
                    <a:pt x="0" y="1332004"/>
                  </a:lnTo>
                  <a:lnTo>
                    <a:pt x="22004" y="1276691"/>
                  </a:lnTo>
                  <a:cubicBezTo>
                    <a:pt x="255956" y="741915"/>
                    <a:pt x="663494" y="300412"/>
                    <a:pt x="1173375" y="2342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3" name="Fourth Circle">
            <a:extLst>
              <a:ext uri="{FF2B5EF4-FFF2-40B4-BE49-F238E27FC236}">
                <a16:creationId xmlns:a16="http://schemas.microsoft.com/office/drawing/2014/main" id="{D404B4B9-E30E-4930-9ACA-C73A14A18FB4}"/>
              </a:ext>
            </a:extLst>
          </p:cNvPr>
          <p:cNvGrpSpPr/>
          <p:nvPr/>
        </p:nvGrpSpPr>
        <p:grpSpPr>
          <a:xfrm rot="21177481">
            <a:off x="9998612" y="4780748"/>
            <a:ext cx="1276369" cy="1276369"/>
            <a:chOff x="3421117" y="753762"/>
            <a:chExt cx="5349766" cy="5349766"/>
          </a:xfrm>
        </p:grpSpPr>
        <p:sp>
          <p:nvSpPr>
            <p:cNvPr id="384" name="Donut 22">
              <a:extLst>
                <a:ext uri="{FF2B5EF4-FFF2-40B4-BE49-F238E27FC236}">
                  <a16:creationId xmlns:a16="http://schemas.microsoft.com/office/drawing/2014/main" id="{B0D2A03B-6AD4-4B59-8B91-8C0630BE7B23}"/>
                </a:ext>
              </a:extLst>
            </p:cNvPr>
            <p:cNvSpPr/>
            <p:nvPr/>
          </p:nvSpPr>
          <p:spPr>
            <a:xfrm>
              <a:off x="3421117" y="753762"/>
              <a:ext cx="5349766" cy="5349766"/>
            </a:xfrm>
            <a:prstGeom prst="donut">
              <a:avLst>
                <a:gd name="adj" fmla="val 443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5" name="Freeform 25">
              <a:extLst>
                <a:ext uri="{FF2B5EF4-FFF2-40B4-BE49-F238E27FC236}">
                  <a16:creationId xmlns:a16="http://schemas.microsoft.com/office/drawing/2014/main" id="{B30FEB76-9DC1-48D4-897C-D060EE8251C7}"/>
                </a:ext>
              </a:extLst>
            </p:cNvPr>
            <p:cNvSpPr/>
            <p:nvPr/>
          </p:nvSpPr>
          <p:spPr>
            <a:xfrm>
              <a:off x="5260435" y="754117"/>
              <a:ext cx="2046945" cy="526464"/>
            </a:xfrm>
            <a:custGeom>
              <a:avLst/>
              <a:gdLst>
                <a:gd name="connsiteX0" fmla="*/ 835566 w 2046945"/>
                <a:gd name="connsiteY0" fmla="*/ 0 h 526464"/>
                <a:gd name="connsiteX1" fmla="*/ 1876751 w 2046945"/>
                <a:gd name="connsiteY1" fmla="*/ 210206 h 526464"/>
                <a:gd name="connsiteX2" fmla="*/ 2046945 w 2046945"/>
                <a:gd name="connsiteY2" fmla="*/ 292192 h 526464"/>
                <a:gd name="connsiteX3" fmla="*/ 1987705 w 2046945"/>
                <a:gd name="connsiteY3" fmla="*/ 526464 h 526464"/>
                <a:gd name="connsiteX4" fmla="*/ 1784502 w 2046945"/>
                <a:gd name="connsiteY4" fmla="*/ 428577 h 526464"/>
                <a:gd name="connsiteX5" fmla="*/ 835566 w 2046945"/>
                <a:gd name="connsiteY5" fmla="*/ 236995 h 526464"/>
                <a:gd name="connsiteX6" fmla="*/ 110613 w 2046945"/>
                <a:gd name="connsiteY6" fmla="*/ 346598 h 526464"/>
                <a:gd name="connsiteX7" fmla="*/ 86304 w 2046945"/>
                <a:gd name="connsiteY7" fmla="*/ 355495 h 526464"/>
                <a:gd name="connsiteX8" fmla="*/ 0 w 2046945"/>
                <a:gd name="connsiteY8" fmla="*/ 134948 h 526464"/>
                <a:gd name="connsiteX9" fmla="*/ 40138 w 2046945"/>
                <a:gd name="connsiteY9" fmla="*/ 120258 h 526464"/>
                <a:gd name="connsiteX10" fmla="*/ 835566 w 2046945"/>
                <a:gd name="connsiteY10" fmla="*/ 0 h 5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6945" h="526464">
                  <a:moveTo>
                    <a:pt x="835566" y="0"/>
                  </a:moveTo>
                  <a:cubicBezTo>
                    <a:pt x="1204891" y="0"/>
                    <a:pt x="1556733" y="74849"/>
                    <a:pt x="1876751" y="210206"/>
                  </a:cubicBezTo>
                  <a:lnTo>
                    <a:pt x="2046945" y="292192"/>
                  </a:lnTo>
                  <a:lnTo>
                    <a:pt x="1987705" y="526464"/>
                  </a:lnTo>
                  <a:lnTo>
                    <a:pt x="1784502" y="428577"/>
                  </a:lnTo>
                  <a:cubicBezTo>
                    <a:pt x="1492837" y="305213"/>
                    <a:pt x="1172168" y="236995"/>
                    <a:pt x="835566" y="236995"/>
                  </a:cubicBezTo>
                  <a:cubicBezTo>
                    <a:pt x="583115" y="236995"/>
                    <a:pt x="339626" y="275368"/>
                    <a:pt x="110613" y="346598"/>
                  </a:cubicBezTo>
                  <a:lnTo>
                    <a:pt x="86304" y="355495"/>
                  </a:lnTo>
                  <a:lnTo>
                    <a:pt x="0" y="134948"/>
                  </a:lnTo>
                  <a:lnTo>
                    <a:pt x="40138" y="120258"/>
                  </a:lnTo>
                  <a:cubicBezTo>
                    <a:pt x="291414" y="42103"/>
                    <a:pt x="558573" y="0"/>
                    <a:pt x="835566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6" name="Sixth Circle">
            <a:extLst>
              <a:ext uri="{FF2B5EF4-FFF2-40B4-BE49-F238E27FC236}">
                <a16:creationId xmlns:a16="http://schemas.microsoft.com/office/drawing/2014/main" id="{E651D3C1-2776-4387-97E1-000900DBB8BA}"/>
              </a:ext>
            </a:extLst>
          </p:cNvPr>
          <p:cNvGrpSpPr/>
          <p:nvPr/>
        </p:nvGrpSpPr>
        <p:grpSpPr>
          <a:xfrm rot="2187877">
            <a:off x="9736796" y="4518932"/>
            <a:ext cx="1800000" cy="1800000"/>
            <a:chOff x="2255728" y="-343610"/>
            <a:chExt cx="7544510" cy="7544510"/>
          </a:xfrm>
        </p:grpSpPr>
        <p:sp>
          <p:nvSpPr>
            <p:cNvPr id="387" name="Donut 34">
              <a:extLst>
                <a:ext uri="{FF2B5EF4-FFF2-40B4-BE49-F238E27FC236}">
                  <a16:creationId xmlns:a16="http://schemas.microsoft.com/office/drawing/2014/main" id="{B2FFA46D-2043-44F7-8246-6731A6F65C4E}"/>
                </a:ext>
              </a:extLst>
            </p:cNvPr>
            <p:cNvSpPr/>
            <p:nvPr/>
          </p:nvSpPr>
          <p:spPr>
            <a:xfrm>
              <a:off x="2255728" y="-343610"/>
              <a:ext cx="7544510" cy="7544510"/>
            </a:xfrm>
            <a:prstGeom prst="donut">
              <a:avLst>
                <a:gd name="adj" fmla="val 9886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8" name="Freeform 37">
              <a:extLst>
                <a:ext uri="{FF2B5EF4-FFF2-40B4-BE49-F238E27FC236}">
                  <a16:creationId xmlns:a16="http://schemas.microsoft.com/office/drawing/2014/main" id="{54866C50-AD1E-413C-B5DE-7107CBEB170F}"/>
                </a:ext>
              </a:extLst>
            </p:cNvPr>
            <p:cNvSpPr/>
            <p:nvPr/>
          </p:nvSpPr>
          <p:spPr>
            <a:xfrm>
              <a:off x="6774318" y="4919053"/>
              <a:ext cx="2436086" cy="2161234"/>
            </a:xfrm>
            <a:custGeom>
              <a:avLst/>
              <a:gdLst>
                <a:gd name="connsiteX0" fmla="*/ 1885734 w 2436086"/>
                <a:gd name="connsiteY0" fmla="*/ 0 h 2161234"/>
                <a:gd name="connsiteX1" fmla="*/ 2436086 w 2436086"/>
                <a:gd name="connsiteY1" fmla="*/ 529137 h 2161234"/>
                <a:gd name="connsiteX2" fmla="*/ 2381678 w 2436086"/>
                <a:gd name="connsiteY2" fmla="*/ 618696 h 2161234"/>
                <a:gd name="connsiteX3" fmla="*/ 419597 w 2436086"/>
                <a:gd name="connsiteY3" fmla="*/ 2098213 h 2161234"/>
                <a:gd name="connsiteX4" fmla="*/ 202784 w 2436086"/>
                <a:gd name="connsiteY4" fmla="*/ 2161234 h 2161234"/>
                <a:gd name="connsiteX5" fmla="*/ 0 w 2436086"/>
                <a:gd name="connsiteY5" fmla="*/ 1442963 h 2161234"/>
                <a:gd name="connsiteX6" fmla="*/ 10011 w 2436086"/>
                <a:gd name="connsiteY6" fmla="*/ 1440718 h 2161234"/>
                <a:gd name="connsiteX7" fmla="*/ 1763207 w 2436086"/>
                <a:gd name="connsiteY7" fmla="*/ 201684 h 216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6086" h="2161234">
                  <a:moveTo>
                    <a:pt x="1885734" y="0"/>
                  </a:moveTo>
                  <a:lnTo>
                    <a:pt x="2436086" y="529137"/>
                  </a:lnTo>
                  <a:lnTo>
                    <a:pt x="2381678" y="618696"/>
                  </a:lnTo>
                  <a:cubicBezTo>
                    <a:pt x="1915621" y="1308551"/>
                    <a:pt x="1227363" y="1835955"/>
                    <a:pt x="419597" y="2098213"/>
                  </a:cubicBezTo>
                  <a:lnTo>
                    <a:pt x="202784" y="2161234"/>
                  </a:lnTo>
                  <a:lnTo>
                    <a:pt x="0" y="1442963"/>
                  </a:lnTo>
                  <a:lnTo>
                    <a:pt x="10011" y="1440718"/>
                  </a:lnTo>
                  <a:cubicBezTo>
                    <a:pt x="735254" y="1254121"/>
                    <a:pt x="1355307" y="805455"/>
                    <a:pt x="1763207" y="2016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9" name="Fifth Circle">
            <a:extLst>
              <a:ext uri="{FF2B5EF4-FFF2-40B4-BE49-F238E27FC236}">
                <a16:creationId xmlns:a16="http://schemas.microsoft.com/office/drawing/2014/main" id="{FCD28616-1652-4668-A254-CA38EC5FFA29}"/>
              </a:ext>
            </a:extLst>
          </p:cNvPr>
          <p:cNvGrpSpPr/>
          <p:nvPr/>
        </p:nvGrpSpPr>
        <p:grpSpPr>
          <a:xfrm rot="13735152">
            <a:off x="8108388" y="4639113"/>
            <a:ext cx="1543598" cy="1543598"/>
            <a:chOff x="2861086" y="193731"/>
            <a:chExt cx="6469828" cy="6469828"/>
          </a:xfrm>
        </p:grpSpPr>
        <p:sp>
          <p:nvSpPr>
            <p:cNvPr id="390" name="Donut 28">
              <a:extLst>
                <a:ext uri="{FF2B5EF4-FFF2-40B4-BE49-F238E27FC236}">
                  <a16:creationId xmlns:a16="http://schemas.microsoft.com/office/drawing/2014/main" id="{F8E05B99-3125-404C-8220-DC2B0A03BB42}"/>
                </a:ext>
              </a:extLst>
            </p:cNvPr>
            <p:cNvSpPr/>
            <p:nvPr/>
          </p:nvSpPr>
          <p:spPr>
            <a:xfrm>
              <a:off x="2861086" y="193731"/>
              <a:ext cx="6469828" cy="6469828"/>
            </a:xfrm>
            <a:prstGeom prst="donut">
              <a:avLst>
                <a:gd name="adj" fmla="val 7873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1" name="Freeform 31">
              <a:extLst>
                <a:ext uri="{FF2B5EF4-FFF2-40B4-BE49-F238E27FC236}">
                  <a16:creationId xmlns:a16="http://schemas.microsoft.com/office/drawing/2014/main" id="{B649F5B9-189D-4EDB-82C0-3F9EE69E89CD}"/>
                </a:ext>
              </a:extLst>
            </p:cNvPr>
            <p:cNvSpPr/>
            <p:nvPr/>
          </p:nvSpPr>
          <p:spPr>
            <a:xfrm>
              <a:off x="5391579" y="193731"/>
              <a:ext cx="1272808" cy="579258"/>
            </a:xfrm>
            <a:custGeom>
              <a:avLst/>
              <a:gdLst>
                <a:gd name="connsiteX0" fmla="*/ 704421 w 1272808"/>
                <a:gd name="connsiteY0" fmla="*/ 0 h 579258"/>
                <a:gd name="connsiteX1" fmla="*/ 1035173 w 1272808"/>
                <a:gd name="connsiteY1" fmla="*/ 16702 h 579258"/>
                <a:gd name="connsiteX2" fmla="*/ 1272808 w 1272808"/>
                <a:gd name="connsiteY2" fmla="*/ 52969 h 579258"/>
                <a:gd name="connsiteX3" fmla="*/ 1170093 w 1272808"/>
                <a:gd name="connsiteY3" fmla="*/ 551982 h 579258"/>
                <a:gd name="connsiteX4" fmla="*/ 983092 w 1272808"/>
                <a:gd name="connsiteY4" fmla="*/ 523442 h 579258"/>
                <a:gd name="connsiteX5" fmla="*/ 704421 w 1272808"/>
                <a:gd name="connsiteY5" fmla="*/ 509370 h 579258"/>
                <a:gd name="connsiteX6" fmla="*/ 155129 w 1272808"/>
                <a:gd name="connsiteY6" fmla="*/ 564744 h 579258"/>
                <a:gd name="connsiteX7" fmla="*/ 98681 w 1272808"/>
                <a:gd name="connsiteY7" fmla="*/ 579258 h 579258"/>
                <a:gd name="connsiteX8" fmla="*/ 0 w 1272808"/>
                <a:gd name="connsiteY8" fmla="*/ 79214 h 579258"/>
                <a:gd name="connsiteX9" fmla="*/ 52473 w 1272808"/>
                <a:gd name="connsiteY9" fmla="*/ 65722 h 579258"/>
                <a:gd name="connsiteX10" fmla="*/ 704421 w 1272808"/>
                <a:gd name="connsiteY10" fmla="*/ 0 h 57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2808" h="579258">
                  <a:moveTo>
                    <a:pt x="704421" y="0"/>
                  </a:moveTo>
                  <a:cubicBezTo>
                    <a:pt x="816083" y="0"/>
                    <a:pt x="926424" y="5658"/>
                    <a:pt x="1035173" y="16702"/>
                  </a:cubicBezTo>
                  <a:lnTo>
                    <a:pt x="1272808" y="52969"/>
                  </a:lnTo>
                  <a:lnTo>
                    <a:pt x="1170093" y="551982"/>
                  </a:lnTo>
                  <a:lnTo>
                    <a:pt x="983092" y="523442"/>
                  </a:lnTo>
                  <a:cubicBezTo>
                    <a:pt x="891468" y="514137"/>
                    <a:pt x="798501" y="509370"/>
                    <a:pt x="704421" y="509370"/>
                  </a:cubicBezTo>
                  <a:cubicBezTo>
                    <a:pt x="516262" y="509370"/>
                    <a:pt x="332556" y="528437"/>
                    <a:pt x="155129" y="564744"/>
                  </a:cubicBezTo>
                  <a:lnTo>
                    <a:pt x="98681" y="579258"/>
                  </a:lnTo>
                  <a:lnTo>
                    <a:pt x="0" y="79214"/>
                  </a:lnTo>
                  <a:lnTo>
                    <a:pt x="52473" y="65722"/>
                  </a:lnTo>
                  <a:cubicBezTo>
                    <a:pt x="263058" y="22630"/>
                    <a:pt x="481097" y="0"/>
                    <a:pt x="704421" y="0"/>
                  </a:cubicBezTo>
                  <a:close/>
                </a:path>
              </a:pathLst>
            </a:custGeom>
            <a:solidFill>
              <a:srgbClr val="F418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92" name="First Circle">
            <a:extLst>
              <a:ext uri="{FF2B5EF4-FFF2-40B4-BE49-F238E27FC236}">
                <a16:creationId xmlns:a16="http://schemas.microsoft.com/office/drawing/2014/main" id="{98BF1373-7A44-4671-8FFD-759065D7A108}"/>
              </a:ext>
            </a:extLst>
          </p:cNvPr>
          <p:cNvGrpSpPr/>
          <p:nvPr/>
        </p:nvGrpSpPr>
        <p:grpSpPr>
          <a:xfrm>
            <a:off x="8413773" y="4944498"/>
            <a:ext cx="932828" cy="932828"/>
            <a:chOff x="4141076" y="1474076"/>
            <a:chExt cx="3909848" cy="3909848"/>
          </a:xfrm>
        </p:grpSpPr>
        <p:sp>
          <p:nvSpPr>
            <p:cNvPr id="393" name="Donut 4">
              <a:extLst>
                <a:ext uri="{FF2B5EF4-FFF2-40B4-BE49-F238E27FC236}">
                  <a16:creationId xmlns:a16="http://schemas.microsoft.com/office/drawing/2014/main" id="{D30855F6-5FEC-46A6-8402-256F26A39055}"/>
                </a:ext>
              </a:extLst>
            </p:cNvPr>
            <p:cNvSpPr/>
            <p:nvPr/>
          </p:nvSpPr>
          <p:spPr>
            <a:xfrm>
              <a:off x="4141076" y="1474076"/>
              <a:ext cx="3909848" cy="3909848"/>
            </a:xfrm>
            <a:prstGeom prst="donut">
              <a:avLst>
                <a:gd name="adj" fmla="val 4665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4" name="Freeform 6">
              <a:extLst>
                <a:ext uri="{FF2B5EF4-FFF2-40B4-BE49-F238E27FC236}">
                  <a16:creationId xmlns:a16="http://schemas.microsoft.com/office/drawing/2014/main" id="{377EE349-91DB-4F1C-89C2-B07DC5777F64}"/>
                </a:ext>
              </a:extLst>
            </p:cNvPr>
            <p:cNvSpPr/>
            <p:nvPr/>
          </p:nvSpPr>
          <p:spPr>
            <a:xfrm>
              <a:off x="6096000" y="1474076"/>
              <a:ext cx="1954924" cy="3909848"/>
            </a:xfrm>
            <a:custGeom>
              <a:avLst/>
              <a:gdLst>
                <a:gd name="connsiteX0" fmla="*/ 0 w 1954924"/>
                <a:gd name="connsiteY0" fmla="*/ 0 h 3909848"/>
                <a:gd name="connsiteX1" fmla="*/ 1954924 w 1954924"/>
                <a:gd name="connsiteY1" fmla="*/ 1954924 h 3909848"/>
                <a:gd name="connsiteX2" fmla="*/ 0 w 1954924"/>
                <a:gd name="connsiteY2" fmla="*/ 3909848 h 3909848"/>
                <a:gd name="connsiteX3" fmla="*/ 0 w 1954924"/>
                <a:gd name="connsiteY3" fmla="*/ 3727454 h 3909848"/>
                <a:gd name="connsiteX4" fmla="*/ 1772530 w 1954924"/>
                <a:gd name="connsiteY4" fmla="*/ 1954924 h 3909848"/>
                <a:gd name="connsiteX5" fmla="*/ 0 w 1954924"/>
                <a:gd name="connsiteY5" fmla="*/ 182394 h 390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4924" h="3909848">
                  <a:moveTo>
                    <a:pt x="0" y="0"/>
                  </a:moveTo>
                  <a:cubicBezTo>
                    <a:pt x="1079675" y="0"/>
                    <a:pt x="1954924" y="875249"/>
                    <a:pt x="1954924" y="1954924"/>
                  </a:cubicBezTo>
                  <a:cubicBezTo>
                    <a:pt x="1954924" y="3034599"/>
                    <a:pt x="1079675" y="3909848"/>
                    <a:pt x="0" y="3909848"/>
                  </a:cubicBezTo>
                  <a:lnTo>
                    <a:pt x="0" y="3727454"/>
                  </a:lnTo>
                  <a:cubicBezTo>
                    <a:pt x="978941" y="3727454"/>
                    <a:pt x="1772530" y="2933865"/>
                    <a:pt x="1772530" y="1954924"/>
                  </a:cubicBezTo>
                  <a:cubicBezTo>
                    <a:pt x="1772530" y="975983"/>
                    <a:pt x="978941" y="182394"/>
                    <a:pt x="0" y="1823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95" name="Second Circle">
            <a:extLst>
              <a:ext uri="{FF2B5EF4-FFF2-40B4-BE49-F238E27FC236}">
                <a16:creationId xmlns:a16="http://schemas.microsoft.com/office/drawing/2014/main" id="{4B2936D4-DCA2-4089-91B8-71AAAC133A5F}"/>
              </a:ext>
            </a:extLst>
          </p:cNvPr>
          <p:cNvGrpSpPr/>
          <p:nvPr/>
        </p:nvGrpSpPr>
        <p:grpSpPr>
          <a:xfrm rot="20193067">
            <a:off x="8292154" y="4822879"/>
            <a:ext cx="1176065" cy="1176065"/>
            <a:chOff x="3631324" y="964324"/>
            <a:chExt cx="4929352" cy="4929352"/>
          </a:xfrm>
        </p:grpSpPr>
        <p:sp>
          <p:nvSpPr>
            <p:cNvPr id="396" name="Donut 9">
              <a:extLst>
                <a:ext uri="{FF2B5EF4-FFF2-40B4-BE49-F238E27FC236}">
                  <a16:creationId xmlns:a16="http://schemas.microsoft.com/office/drawing/2014/main" id="{6AC61416-C36C-41FE-9A50-71A27995CD6F}"/>
                </a:ext>
              </a:extLst>
            </p:cNvPr>
            <p:cNvSpPr/>
            <p:nvPr/>
          </p:nvSpPr>
          <p:spPr>
            <a:xfrm>
              <a:off x="3631324" y="964324"/>
              <a:ext cx="4929352" cy="4929352"/>
            </a:xfrm>
            <a:prstGeom prst="donut">
              <a:avLst>
                <a:gd name="adj" fmla="val 8192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7" name="Freeform 12">
              <a:extLst>
                <a:ext uri="{FF2B5EF4-FFF2-40B4-BE49-F238E27FC236}">
                  <a16:creationId xmlns:a16="http://schemas.microsoft.com/office/drawing/2014/main" id="{3AB91C87-AF05-4110-A30F-B4348D08AE82}"/>
                </a:ext>
              </a:extLst>
            </p:cNvPr>
            <p:cNvSpPr/>
            <p:nvPr/>
          </p:nvSpPr>
          <p:spPr>
            <a:xfrm>
              <a:off x="5036912" y="988932"/>
              <a:ext cx="660928" cy="530413"/>
            </a:xfrm>
            <a:custGeom>
              <a:avLst/>
              <a:gdLst>
                <a:gd name="connsiteX0" fmla="*/ 660927 w 660927"/>
                <a:gd name="connsiteY0" fmla="*/ 0 h 530412"/>
                <a:gd name="connsiteX1" fmla="*/ 660927 w 660927"/>
                <a:gd name="connsiteY1" fmla="*/ 408029 h 530412"/>
                <a:gd name="connsiteX2" fmla="*/ 575438 w 660927"/>
                <a:gd name="connsiteY2" fmla="*/ 421077 h 530412"/>
                <a:gd name="connsiteX3" fmla="*/ 235107 w 660927"/>
                <a:gd name="connsiteY3" fmla="*/ 522156 h 530412"/>
                <a:gd name="connsiteX4" fmla="*/ 216540 w 660927"/>
                <a:gd name="connsiteY4" fmla="*/ 530412 h 530412"/>
                <a:gd name="connsiteX5" fmla="*/ 0 w 660927"/>
                <a:gd name="connsiteY5" fmla="*/ 185057 h 530412"/>
                <a:gd name="connsiteX6" fmla="*/ 87039 w 660927"/>
                <a:gd name="connsiteY6" fmla="*/ 146352 h 530412"/>
                <a:gd name="connsiteX7" fmla="*/ 494055 w 660927"/>
                <a:gd name="connsiteY7" fmla="*/ 25468 h 53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927" h="530412">
                  <a:moveTo>
                    <a:pt x="660927" y="0"/>
                  </a:moveTo>
                  <a:lnTo>
                    <a:pt x="660927" y="408029"/>
                  </a:lnTo>
                  <a:lnTo>
                    <a:pt x="575438" y="421077"/>
                  </a:lnTo>
                  <a:cubicBezTo>
                    <a:pt x="458050" y="445098"/>
                    <a:pt x="344298" y="479099"/>
                    <a:pt x="235107" y="522156"/>
                  </a:cubicBezTo>
                  <a:lnTo>
                    <a:pt x="216540" y="530412"/>
                  </a:lnTo>
                  <a:lnTo>
                    <a:pt x="0" y="185057"/>
                  </a:lnTo>
                  <a:lnTo>
                    <a:pt x="87039" y="146352"/>
                  </a:lnTo>
                  <a:cubicBezTo>
                    <a:pt x="217625" y="94859"/>
                    <a:pt x="353666" y="54195"/>
                    <a:pt x="494055" y="25468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98" name="Third Circle">
            <a:extLst>
              <a:ext uri="{FF2B5EF4-FFF2-40B4-BE49-F238E27FC236}">
                <a16:creationId xmlns:a16="http://schemas.microsoft.com/office/drawing/2014/main" id="{A71E2A17-D1E7-408A-B8B8-5CDB0F3236FB}"/>
              </a:ext>
            </a:extLst>
          </p:cNvPr>
          <p:cNvGrpSpPr/>
          <p:nvPr/>
        </p:nvGrpSpPr>
        <p:grpSpPr>
          <a:xfrm rot="19431960">
            <a:off x="8255794" y="4786519"/>
            <a:ext cx="1248785" cy="1248785"/>
            <a:chOff x="3478924" y="811924"/>
            <a:chExt cx="5234152" cy="5234152"/>
          </a:xfrm>
        </p:grpSpPr>
        <p:sp>
          <p:nvSpPr>
            <p:cNvPr id="399" name="Donut 15">
              <a:extLst>
                <a:ext uri="{FF2B5EF4-FFF2-40B4-BE49-F238E27FC236}">
                  <a16:creationId xmlns:a16="http://schemas.microsoft.com/office/drawing/2014/main" id="{AF7C6533-3957-431B-A1AF-33244A592D1C}"/>
                </a:ext>
              </a:extLst>
            </p:cNvPr>
            <p:cNvSpPr/>
            <p:nvPr/>
          </p:nvSpPr>
          <p:spPr>
            <a:xfrm>
              <a:off x="3478924" y="811924"/>
              <a:ext cx="5234152" cy="5234152"/>
            </a:xfrm>
            <a:prstGeom prst="donut">
              <a:avLst>
                <a:gd name="adj" fmla="val 777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0" name="Freeform 19">
              <a:extLst>
                <a:ext uri="{FF2B5EF4-FFF2-40B4-BE49-F238E27FC236}">
                  <a16:creationId xmlns:a16="http://schemas.microsoft.com/office/drawing/2014/main" id="{9CB9B81F-3D8F-4367-8C6E-954857DA13B3}"/>
                </a:ext>
              </a:extLst>
            </p:cNvPr>
            <p:cNvSpPr/>
            <p:nvPr/>
          </p:nvSpPr>
          <p:spPr>
            <a:xfrm>
              <a:off x="3675173" y="1104363"/>
              <a:ext cx="1372005" cy="1520148"/>
            </a:xfrm>
            <a:custGeom>
              <a:avLst/>
              <a:gdLst>
                <a:gd name="connsiteX0" fmla="*/ 1222009 w 1372005"/>
                <a:gd name="connsiteY0" fmla="*/ 0 h 1520148"/>
                <a:gd name="connsiteX1" fmla="*/ 1372005 w 1372005"/>
                <a:gd name="connsiteY1" fmla="*/ 378736 h 1520148"/>
                <a:gd name="connsiteX2" fmla="*/ 1367229 w 1372005"/>
                <a:gd name="connsiteY2" fmla="*/ 381036 h 1520148"/>
                <a:gd name="connsiteX3" fmla="*/ 394781 w 1372005"/>
                <a:gd name="connsiteY3" fmla="*/ 1439543 h 1520148"/>
                <a:gd name="connsiteX4" fmla="*/ 362716 w 1372005"/>
                <a:gd name="connsiteY4" fmla="*/ 1520148 h 1520148"/>
                <a:gd name="connsiteX5" fmla="*/ 0 w 1372005"/>
                <a:gd name="connsiteY5" fmla="*/ 1332004 h 1520148"/>
                <a:gd name="connsiteX6" fmla="*/ 22004 w 1372005"/>
                <a:gd name="connsiteY6" fmla="*/ 1276691 h 1520148"/>
                <a:gd name="connsiteX7" fmla="*/ 1173375 w 1372005"/>
                <a:gd name="connsiteY7" fmla="*/ 23428 h 152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2005" h="1520148">
                  <a:moveTo>
                    <a:pt x="1222009" y="0"/>
                  </a:moveTo>
                  <a:lnTo>
                    <a:pt x="1372005" y="378736"/>
                  </a:lnTo>
                  <a:lnTo>
                    <a:pt x="1367229" y="381036"/>
                  </a:lnTo>
                  <a:cubicBezTo>
                    <a:pt x="936584" y="614977"/>
                    <a:pt x="592377" y="987870"/>
                    <a:pt x="394781" y="1439543"/>
                  </a:cubicBezTo>
                  <a:lnTo>
                    <a:pt x="362716" y="1520148"/>
                  </a:lnTo>
                  <a:lnTo>
                    <a:pt x="0" y="1332004"/>
                  </a:lnTo>
                  <a:lnTo>
                    <a:pt x="22004" y="1276691"/>
                  </a:lnTo>
                  <a:cubicBezTo>
                    <a:pt x="255956" y="741915"/>
                    <a:pt x="663494" y="300412"/>
                    <a:pt x="1173375" y="2342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01" name="Fourth Circle">
            <a:extLst>
              <a:ext uri="{FF2B5EF4-FFF2-40B4-BE49-F238E27FC236}">
                <a16:creationId xmlns:a16="http://schemas.microsoft.com/office/drawing/2014/main" id="{8D57F2CD-A169-49CE-8728-EF4DB42A6878}"/>
              </a:ext>
            </a:extLst>
          </p:cNvPr>
          <p:cNvGrpSpPr/>
          <p:nvPr/>
        </p:nvGrpSpPr>
        <p:grpSpPr>
          <a:xfrm rot="21177481">
            <a:off x="8242003" y="4772728"/>
            <a:ext cx="1276369" cy="1276369"/>
            <a:chOff x="3421117" y="753762"/>
            <a:chExt cx="5349766" cy="5349766"/>
          </a:xfrm>
        </p:grpSpPr>
        <p:sp>
          <p:nvSpPr>
            <p:cNvPr id="402" name="Donut 22">
              <a:extLst>
                <a:ext uri="{FF2B5EF4-FFF2-40B4-BE49-F238E27FC236}">
                  <a16:creationId xmlns:a16="http://schemas.microsoft.com/office/drawing/2014/main" id="{72562C06-F90A-45F9-8AEF-DF1B5592CBCC}"/>
                </a:ext>
              </a:extLst>
            </p:cNvPr>
            <p:cNvSpPr/>
            <p:nvPr/>
          </p:nvSpPr>
          <p:spPr>
            <a:xfrm>
              <a:off x="3421117" y="753762"/>
              <a:ext cx="5349766" cy="5349766"/>
            </a:xfrm>
            <a:prstGeom prst="donut">
              <a:avLst>
                <a:gd name="adj" fmla="val 443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3" name="Freeform 25">
              <a:extLst>
                <a:ext uri="{FF2B5EF4-FFF2-40B4-BE49-F238E27FC236}">
                  <a16:creationId xmlns:a16="http://schemas.microsoft.com/office/drawing/2014/main" id="{0ED502B9-DA23-4142-8232-9E02299E9D51}"/>
                </a:ext>
              </a:extLst>
            </p:cNvPr>
            <p:cNvSpPr/>
            <p:nvPr/>
          </p:nvSpPr>
          <p:spPr>
            <a:xfrm>
              <a:off x="5260435" y="754117"/>
              <a:ext cx="2046945" cy="526464"/>
            </a:xfrm>
            <a:custGeom>
              <a:avLst/>
              <a:gdLst>
                <a:gd name="connsiteX0" fmla="*/ 835566 w 2046945"/>
                <a:gd name="connsiteY0" fmla="*/ 0 h 526464"/>
                <a:gd name="connsiteX1" fmla="*/ 1876751 w 2046945"/>
                <a:gd name="connsiteY1" fmla="*/ 210206 h 526464"/>
                <a:gd name="connsiteX2" fmla="*/ 2046945 w 2046945"/>
                <a:gd name="connsiteY2" fmla="*/ 292192 h 526464"/>
                <a:gd name="connsiteX3" fmla="*/ 1987705 w 2046945"/>
                <a:gd name="connsiteY3" fmla="*/ 526464 h 526464"/>
                <a:gd name="connsiteX4" fmla="*/ 1784502 w 2046945"/>
                <a:gd name="connsiteY4" fmla="*/ 428577 h 526464"/>
                <a:gd name="connsiteX5" fmla="*/ 835566 w 2046945"/>
                <a:gd name="connsiteY5" fmla="*/ 236995 h 526464"/>
                <a:gd name="connsiteX6" fmla="*/ 110613 w 2046945"/>
                <a:gd name="connsiteY6" fmla="*/ 346598 h 526464"/>
                <a:gd name="connsiteX7" fmla="*/ 86304 w 2046945"/>
                <a:gd name="connsiteY7" fmla="*/ 355495 h 526464"/>
                <a:gd name="connsiteX8" fmla="*/ 0 w 2046945"/>
                <a:gd name="connsiteY8" fmla="*/ 134948 h 526464"/>
                <a:gd name="connsiteX9" fmla="*/ 40138 w 2046945"/>
                <a:gd name="connsiteY9" fmla="*/ 120258 h 526464"/>
                <a:gd name="connsiteX10" fmla="*/ 835566 w 2046945"/>
                <a:gd name="connsiteY10" fmla="*/ 0 h 5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6945" h="526464">
                  <a:moveTo>
                    <a:pt x="835566" y="0"/>
                  </a:moveTo>
                  <a:cubicBezTo>
                    <a:pt x="1204891" y="0"/>
                    <a:pt x="1556733" y="74849"/>
                    <a:pt x="1876751" y="210206"/>
                  </a:cubicBezTo>
                  <a:lnTo>
                    <a:pt x="2046945" y="292192"/>
                  </a:lnTo>
                  <a:lnTo>
                    <a:pt x="1987705" y="526464"/>
                  </a:lnTo>
                  <a:lnTo>
                    <a:pt x="1784502" y="428577"/>
                  </a:lnTo>
                  <a:cubicBezTo>
                    <a:pt x="1492837" y="305213"/>
                    <a:pt x="1172168" y="236995"/>
                    <a:pt x="835566" y="236995"/>
                  </a:cubicBezTo>
                  <a:cubicBezTo>
                    <a:pt x="583115" y="236995"/>
                    <a:pt x="339626" y="275368"/>
                    <a:pt x="110613" y="346598"/>
                  </a:cubicBezTo>
                  <a:lnTo>
                    <a:pt x="86304" y="355495"/>
                  </a:lnTo>
                  <a:lnTo>
                    <a:pt x="0" y="134948"/>
                  </a:lnTo>
                  <a:lnTo>
                    <a:pt x="40138" y="120258"/>
                  </a:lnTo>
                  <a:cubicBezTo>
                    <a:pt x="291414" y="42103"/>
                    <a:pt x="558573" y="0"/>
                    <a:pt x="835566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04" name="Sixth Circle">
            <a:extLst>
              <a:ext uri="{FF2B5EF4-FFF2-40B4-BE49-F238E27FC236}">
                <a16:creationId xmlns:a16="http://schemas.microsoft.com/office/drawing/2014/main" id="{FEB9302A-55A7-4306-9AC8-1D13ABC141D7}"/>
              </a:ext>
            </a:extLst>
          </p:cNvPr>
          <p:cNvGrpSpPr/>
          <p:nvPr/>
        </p:nvGrpSpPr>
        <p:grpSpPr>
          <a:xfrm rot="2187877">
            <a:off x="7980187" y="4510912"/>
            <a:ext cx="1800000" cy="1800000"/>
            <a:chOff x="2255728" y="-343610"/>
            <a:chExt cx="7544510" cy="7544510"/>
          </a:xfrm>
        </p:grpSpPr>
        <p:sp>
          <p:nvSpPr>
            <p:cNvPr id="405" name="Donut 34">
              <a:extLst>
                <a:ext uri="{FF2B5EF4-FFF2-40B4-BE49-F238E27FC236}">
                  <a16:creationId xmlns:a16="http://schemas.microsoft.com/office/drawing/2014/main" id="{FE95D520-25D5-49A1-A733-69E5595E060F}"/>
                </a:ext>
              </a:extLst>
            </p:cNvPr>
            <p:cNvSpPr/>
            <p:nvPr/>
          </p:nvSpPr>
          <p:spPr>
            <a:xfrm>
              <a:off x="2255728" y="-343610"/>
              <a:ext cx="7544510" cy="7544510"/>
            </a:xfrm>
            <a:prstGeom prst="donut">
              <a:avLst>
                <a:gd name="adj" fmla="val 9886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6" name="Freeform 37">
              <a:extLst>
                <a:ext uri="{FF2B5EF4-FFF2-40B4-BE49-F238E27FC236}">
                  <a16:creationId xmlns:a16="http://schemas.microsoft.com/office/drawing/2014/main" id="{8FDEB0E8-BC00-4F60-8AE3-7CA3155DE7C3}"/>
                </a:ext>
              </a:extLst>
            </p:cNvPr>
            <p:cNvSpPr/>
            <p:nvPr/>
          </p:nvSpPr>
          <p:spPr>
            <a:xfrm>
              <a:off x="6774318" y="4919053"/>
              <a:ext cx="2436086" cy="2161234"/>
            </a:xfrm>
            <a:custGeom>
              <a:avLst/>
              <a:gdLst>
                <a:gd name="connsiteX0" fmla="*/ 1885734 w 2436086"/>
                <a:gd name="connsiteY0" fmla="*/ 0 h 2161234"/>
                <a:gd name="connsiteX1" fmla="*/ 2436086 w 2436086"/>
                <a:gd name="connsiteY1" fmla="*/ 529137 h 2161234"/>
                <a:gd name="connsiteX2" fmla="*/ 2381678 w 2436086"/>
                <a:gd name="connsiteY2" fmla="*/ 618696 h 2161234"/>
                <a:gd name="connsiteX3" fmla="*/ 419597 w 2436086"/>
                <a:gd name="connsiteY3" fmla="*/ 2098213 h 2161234"/>
                <a:gd name="connsiteX4" fmla="*/ 202784 w 2436086"/>
                <a:gd name="connsiteY4" fmla="*/ 2161234 h 2161234"/>
                <a:gd name="connsiteX5" fmla="*/ 0 w 2436086"/>
                <a:gd name="connsiteY5" fmla="*/ 1442963 h 2161234"/>
                <a:gd name="connsiteX6" fmla="*/ 10011 w 2436086"/>
                <a:gd name="connsiteY6" fmla="*/ 1440718 h 2161234"/>
                <a:gd name="connsiteX7" fmla="*/ 1763207 w 2436086"/>
                <a:gd name="connsiteY7" fmla="*/ 201684 h 216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6086" h="2161234">
                  <a:moveTo>
                    <a:pt x="1885734" y="0"/>
                  </a:moveTo>
                  <a:lnTo>
                    <a:pt x="2436086" y="529137"/>
                  </a:lnTo>
                  <a:lnTo>
                    <a:pt x="2381678" y="618696"/>
                  </a:lnTo>
                  <a:cubicBezTo>
                    <a:pt x="1915621" y="1308551"/>
                    <a:pt x="1227363" y="1835955"/>
                    <a:pt x="419597" y="2098213"/>
                  </a:cubicBezTo>
                  <a:lnTo>
                    <a:pt x="202784" y="2161234"/>
                  </a:lnTo>
                  <a:lnTo>
                    <a:pt x="0" y="1442963"/>
                  </a:lnTo>
                  <a:lnTo>
                    <a:pt x="10011" y="1440718"/>
                  </a:lnTo>
                  <a:cubicBezTo>
                    <a:pt x="735254" y="1254121"/>
                    <a:pt x="1355307" y="805455"/>
                    <a:pt x="1763207" y="2016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07" name="Fifth Circle">
            <a:extLst>
              <a:ext uri="{FF2B5EF4-FFF2-40B4-BE49-F238E27FC236}">
                <a16:creationId xmlns:a16="http://schemas.microsoft.com/office/drawing/2014/main" id="{2EA0139B-18EA-42B0-BD19-100E40F65AB5}"/>
              </a:ext>
            </a:extLst>
          </p:cNvPr>
          <p:cNvGrpSpPr/>
          <p:nvPr/>
        </p:nvGrpSpPr>
        <p:grpSpPr>
          <a:xfrm rot="13735152">
            <a:off x="6319696" y="4647135"/>
            <a:ext cx="1543598" cy="1543598"/>
            <a:chOff x="2861086" y="193731"/>
            <a:chExt cx="6469828" cy="6469828"/>
          </a:xfrm>
        </p:grpSpPr>
        <p:sp>
          <p:nvSpPr>
            <p:cNvPr id="408" name="Donut 28">
              <a:extLst>
                <a:ext uri="{FF2B5EF4-FFF2-40B4-BE49-F238E27FC236}">
                  <a16:creationId xmlns:a16="http://schemas.microsoft.com/office/drawing/2014/main" id="{F8B56D5A-DDE7-4B70-83B9-C684B4C9B574}"/>
                </a:ext>
              </a:extLst>
            </p:cNvPr>
            <p:cNvSpPr/>
            <p:nvPr/>
          </p:nvSpPr>
          <p:spPr>
            <a:xfrm>
              <a:off x="2861086" y="193731"/>
              <a:ext cx="6469828" cy="6469828"/>
            </a:xfrm>
            <a:prstGeom prst="donut">
              <a:avLst>
                <a:gd name="adj" fmla="val 7873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9" name="Freeform 31">
              <a:extLst>
                <a:ext uri="{FF2B5EF4-FFF2-40B4-BE49-F238E27FC236}">
                  <a16:creationId xmlns:a16="http://schemas.microsoft.com/office/drawing/2014/main" id="{B40AFF7A-CCCE-4082-ACB9-B5EFD8C99506}"/>
                </a:ext>
              </a:extLst>
            </p:cNvPr>
            <p:cNvSpPr/>
            <p:nvPr/>
          </p:nvSpPr>
          <p:spPr>
            <a:xfrm>
              <a:off x="5391579" y="193731"/>
              <a:ext cx="1272808" cy="579258"/>
            </a:xfrm>
            <a:custGeom>
              <a:avLst/>
              <a:gdLst>
                <a:gd name="connsiteX0" fmla="*/ 704421 w 1272808"/>
                <a:gd name="connsiteY0" fmla="*/ 0 h 579258"/>
                <a:gd name="connsiteX1" fmla="*/ 1035173 w 1272808"/>
                <a:gd name="connsiteY1" fmla="*/ 16702 h 579258"/>
                <a:gd name="connsiteX2" fmla="*/ 1272808 w 1272808"/>
                <a:gd name="connsiteY2" fmla="*/ 52969 h 579258"/>
                <a:gd name="connsiteX3" fmla="*/ 1170093 w 1272808"/>
                <a:gd name="connsiteY3" fmla="*/ 551982 h 579258"/>
                <a:gd name="connsiteX4" fmla="*/ 983092 w 1272808"/>
                <a:gd name="connsiteY4" fmla="*/ 523442 h 579258"/>
                <a:gd name="connsiteX5" fmla="*/ 704421 w 1272808"/>
                <a:gd name="connsiteY5" fmla="*/ 509370 h 579258"/>
                <a:gd name="connsiteX6" fmla="*/ 155129 w 1272808"/>
                <a:gd name="connsiteY6" fmla="*/ 564744 h 579258"/>
                <a:gd name="connsiteX7" fmla="*/ 98681 w 1272808"/>
                <a:gd name="connsiteY7" fmla="*/ 579258 h 579258"/>
                <a:gd name="connsiteX8" fmla="*/ 0 w 1272808"/>
                <a:gd name="connsiteY8" fmla="*/ 79214 h 579258"/>
                <a:gd name="connsiteX9" fmla="*/ 52473 w 1272808"/>
                <a:gd name="connsiteY9" fmla="*/ 65722 h 579258"/>
                <a:gd name="connsiteX10" fmla="*/ 704421 w 1272808"/>
                <a:gd name="connsiteY10" fmla="*/ 0 h 57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2808" h="579258">
                  <a:moveTo>
                    <a:pt x="704421" y="0"/>
                  </a:moveTo>
                  <a:cubicBezTo>
                    <a:pt x="816083" y="0"/>
                    <a:pt x="926424" y="5658"/>
                    <a:pt x="1035173" y="16702"/>
                  </a:cubicBezTo>
                  <a:lnTo>
                    <a:pt x="1272808" y="52969"/>
                  </a:lnTo>
                  <a:lnTo>
                    <a:pt x="1170093" y="551982"/>
                  </a:lnTo>
                  <a:lnTo>
                    <a:pt x="983092" y="523442"/>
                  </a:lnTo>
                  <a:cubicBezTo>
                    <a:pt x="891468" y="514137"/>
                    <a:pt x="798501" y="509370"/>
                    <a:pt x="704421" y="509370"/>
                  </a:cubicBezTo>
                  <a:cubicBezTo>
                    <a:pt x="516262" y="509370"/>
                    <a:pt x="332556" y="528437"/>
                    <a:pt x="155129" y="564744"/>
                  </a:cubicBezTo>
                  <a:lnTo>
                    <a:pt x="98681" y="579258"/>
                  </a:lnTo>
                  <a:lnTo>
                    <a:pt x="0" y="79214"/>
                  </a:lnTo>
                  <a:lnTo>
                    <a:pt x="52473" y="65722"/>
                  </a:lnTo>
                  <a:cubicBezTo>
                    <a:pt x="263058" y="22630"/>
                    <a:pt x="481097" y="0"/>
                    <a:pt x="704421" y="0"/>
                  </a:cubicBezTo>
                  <a:close/>
                </a:path>
              </a:pathLst>
            </a:custGeom>
            <a:solidFill>
              <a:srgbClr val="F418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10" name="First Circle">
            <a:extLst>
              <a:ext uri="{FF2B5EF4-FFF2-40B4-BE49-F238E27FC236}">
                <a16:creationId xmlns:a16="http://schemas.microsoft.com/office/drawing/2014/main" id="{D69E9931-CBAE-4F89-8AB6-30F2355A7730}"/>
              </a:ext>
            </a:extLst>
          </p:cNvPr>
          <p:cNvGrpSpPr/>
          <p:nvPr/>
        </p:nvGrpSpPr>
        <p:grpSpPr>
          <a:xfrm>
            <a:off x="6625081" y="4952520"/>
            <a:ext cx="932828" cy="932828"/>
            <a:chOff x="4141076" y="1474076"/>
            <a:chExt cx="3909848" cy="3909848"/>
          </a:xfrm>
        </p:grpSpPr>
        <p:sp>
          <p:nvSpPr>
            <p:cNvPr id="411" name="Donut 4">
              <a:extLst>
                <a:ext uri="{FF2B5EF4-FFF2-40B4-BE49-F238E27FC236}">
                  <a16:creationId xmlns:a16="http://schemas.microsoft.com/office/drawing/2014/main" id="{93567429-10F9-4437-8D59-D76C5FD6E982}"/>
                </a:ext>
              </a:extLst>
            </p:cNvPr>
            <p:cNvSpPr/>
            <p:nvPr/>
          </p:nvSpPr>
          <p:spPr>
            <a:xfrm>
              <a:off x="4141076" y="1474076"/>
              <a:ext cx="3909848" cy="3909848"/>
            </a:xfrm>
            <a:prstGeom prst="donut">
              <a:avLst>
                <a:gd name="adj" fmla="val 4665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2" name="Freeform 6">
              <a:extLst>
                <a:ext uri="{FF2B5EF4-FFF2-40B4-BE49-F238E27FC236}">
                  <a16:creationId xmlns:a16="http://schemas.microsoft.com/office/drawing/2014/main" id="{B851DD82-A0B1-48BB-8834-B186488736DE}"/>
                </a:ext>
              </a:extLst>
            </p:cNvPr>
            <p:cNvSpPr/>
            <p:nvPr/>
          </p:nvSpPr>
          <p:spPr>
            <a:xfrm>
              <a:off x="6096000" y="1474076"/>
              <a:ext cx="1954924" cy="3909848"/>
            </a:xfrm>
            <a:custGeom>
              <a:avLst/>
              <a:gdLst>
                <a:gd name="connsiteX0" fmla="*/ 0 w 1954924"/>
                <a:gd name="connsiteY0" fmla="*/ 0 h 3909848"/>
                <a:gd name="connsiteX1" fmla="*/ 1954924 w 1954924"/>
                <a:gd name="connsiteY1" fmla="*/ 1954924 h 3909848"/>
                <a:gd name="connsiteX2" fmla="*/ 0 w 1954924"/>
                <a:gd name="connsiteY2" fmla="*/ 3909848 h 3909848"/>
                <a:gd name="connsiteX3" fmla="*/ 0 w 1954924"/>
                <a:gd name="connsiteY3" fmla="*/ 3727454 h 3909848"/>
                <a:gd name="connsiteX4" fmla="*/ 1772530 w 1954924"/>
                <a:gd name="connsiteY4" fmla="*/ 1954924 h 3909848"/>
                <a:gd name="connsiteX5" fmla="*/ 0 w 1954924"/>
                <a:gd name="connsiteY5" fmla="*/ 182394 h 390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4924" h="3909848">
                  <a:moveTo>
                    <a:pt x="0" y="0"/>
                  </a:moveTo>
                  <a:cubicBezTo>
                    <a:pt x="1079675" y="0"/>
                    <a:pt x="1954924" y="875249"/>
                    <a:pt x="1954924" y="1954924"/>
                  </a:cubicBezTo>
                  <a:cubicBezTo>
                    <a:pt x="1954924" y="3034599"/>
                    <a:pt x="1079675" y="3909848"/>
                    <a:pt x="0" y="3909848"/>
                  </a:cubicBezTo>
                  <a:lnTo>
                    <a:pt x="0" y="3727454"/>
                  </a:lnTo>
                  <a:cubicBezTo>
                    <a:pt x="978941" y="3727454"/>
                    <a:pt x="1772530" y="2933865"/>
                    <a:pt x="1772530" y="1954924"/>
                  </a:cubicBezTo>
                  <a:cubicBezTo>
                    <a:pt x="1772530" y="975983"/>
                    <a:pt x="978941" y="182394"/>
                    <a:pt x="0" y="1823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13" name="Second Circle">
            <a:extLst>
              <a:ext uri="{FF2B5EF4-FFF2-40B4-BE49-F238E27FC236}">
                <a16:creationId xmlns:a16="http://schemas.microsoft.com/office/drawing/2014/main" id="{89DFD28B-ACB7-4E5C-871E-2938F38FADF3}"/>
              </a:ext>
            </a:extLst>
          </p:cNvPr>
          <p:cNvGrpSpPr/>
          <p:nvPr/>
        </p:nvGrpSpPr>
        <p:grpSpPr>
          <a:xfrm rot="20193067">
            <a:off x="6503462" y="4830901"/>
            <a:ext cx="1176065" cy="1176065"/>
            <a:chOff x="3631324" y="964324"/>
            <a:chExt cx="4929352" cy="4929352"/>
          </a:xfrm>
        </p:grpSpPr>
        <p:sp>
          <p:nvSpPr>
            <p:cNvPr id="414" name="Donut 9">
              <a:extLst>
                <a:ext uri="{FF2B5EF4-FFF2-40B4-BE49-F238E27FC236}">
                  <a16:creationId xmlns:a16="http://schemas.microsoft.com/office/drawing/2014/main" id="{6ED1BBF9-B4DC-451B-A435-D62F04F5EBEE}"/>
                </a:ext>
              </a:extLst>
            </p:cNvPr>
            <p:cNvSpPr/>
            <p:nvPr/>
          </p:nvSpPr>
          <p:spPr>
            <a:xfrm>
              <a:off x="3631324" y="964324"/>
              <a:ext cx="4929352" cy="4929352"/>
            </a:xfrm>
            <a:prstGeom prst="donut">
              <a:avLst>
                <a:gd name="adj" fmla="val 8192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5" name="Freeform 12">
              <a:extLst>
                <a:ext uri="{FF2B5EF4-FFF2-40B4-BE49-F238E27FC236}">
                  <a16:creationId xmlns:a16="http://schemas.microsoft.com/office/drawing/2014/main" id="{7A52C656-8281-4804-92C9-13296B00AD20}"/>
                </a:ext>
              </a:extLst>
            </p:cNvPr>
            <p:cNvSpPr/>
            <p:nvPr/>
          </p:nvSpPr>
          <p:spPr>
            <a:xfrm>
              <a:off x="5036912" y="988932"/>
              <a:ext cx="660928" cy="530413"/>
            </a:xfrm>
            <a:custGeom>
              <a:avLst/>
              <a:gdLst>
                <a:gd name="connsiteX0" fmla="*/ 660927 w 660927"/>
                <a:gd name="connsiteY0" fmla="*/ 0 h 530412"/>
                <a:gd name="connsiteX1" fmla="*/ 660927 w 660927"/>
                <a:gd name="connsiteY1" fmla="*/ 408029 h 530412"/>
                <a:gd name="connsiteX2" fmla="*/ 575438 w 660927"/>
                <a:gd name="connsiteY2" fmla="*/ 421077 h 530412"/>
                <a:gd name="connsiteX3" fmla="*/ 235107 w 660927"/>
                <a:gd name="connsiteY3" fmla="*/ 522156 h 530412"/>
                <a:gd name="connsiteX4" fmla="*/ 216540 w 660927"/>
                <a:gd name="connsiteY4" fmla="*/ 530412 h 530412"/>
                <a:gd name="connsiteX5" fmla="*/ 0 w 660927"/>
                <a:gd name="connsiteY5" fmla="*/ 185057 h 530412"/>
                <a:gd name="connsiteX6" fmla="*/ 87039 w 660927"/>
                <a:gd name="connsiteY6" fmla="*/ 146352 h 530412"/>
                <a:gd name="connsiteX7" fmla="*/ 494055 w 660927"/>
                <a:gd name="connsiteY7" fmla="*/ 25468 h 53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927" h="530412">
                  <a:moveTo>
                    <a:pt x="660927" y="0"/>
                  </a:moveTo>
                  <a:lnTo>
                    <a:pt x="660927" y="408029"/>
                  </a:lnTo>
                  <a:lnTo>
                    <a:pt x="575438" y="421077"/>
                  </a:lnTo>
                  <a:cubicBezTo>
                    <a:pt x="458050" y="445098"/>
                    <a:pt x="344298" y="479099"/>
                    <a:pt x="235107" y="522156"/>
                  </a:cubicBezTo>
                  <a:lnTo>
                    <a:pt x="216540" y="530412"/>
                  </a:lnTo>
                  <a:lnTo>
                    <a:pt x="0" y="185057"/>
                  </a:lnTo>
                  <a:lnTo>
                    <a:pt x="87039" y="146352"/>
                  </a:lnTo>
                  <a:cubicBezTo>
                    <a:pt x="217625" y="94859"/>
                    <a:pt x="353666" y="54195"/>
                    <a:pt x="494055" y="25468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16" name="Third Circle">
            <a:extLst>
              <a:ext uri="{FF2B5EF4-FFF2-40B4-BE49-F238E27FC236}">
                <a16:creationId xmlns:a16="http://schemas.microsoft.com/office/drawing/2014/main" id="{52627BF9-17A6-4654-AABE-CCFE91B17BE5}"/>
              </a:ext>
            </a:extLst>
          </p:cNvPr>
          <p:cNvGrpSpPr/>
          <p:nvPr/>
        </p:nvGrpSpPr>
        <p:grpSpPr>
          <a:xfrm rot="19431960">
            <a:off x="6467102" y="4794541"/>
            <a:ext cx="1248785" cy="1248785"/>
            <a:chOff x="3478924" y="811924"/>
            <a:chExt cx="5234152" cy="5234152"/>
          </a:xfrm>
        </p:grpSpPr>
        <p:sp>
          <p:nvSpPr>
            <p:cNvPr id="417" name="Donut 15">
              <a:extLst>
                <a:ext uri="{FF2B5EF4-FFF2-40B4-BE49-F238E27FC236}">
                  <a16:creationId xmlns:a16="http://schemas.microsoft.com/office/drawing/2014/main" id="{6FEDC223-A352-471C-BF44-073B666508EF}"/>
                </a:ext>
              </a:extLst>
            </p:cNvPr>
            <p:cNvSpPr/>
            <p:nvPr/>
          </p:nvSpPr>
          <p:spPr>
            <a:xfrm>
              <a:off x="3478924" y="811924"/>
              <a:ext cx="5234152" cy="5234152"/>
            </a:xfrm>
            <a:prstGeom prst="donut">
              <a:avLst>
                <a:gd name="adj" fmla="val 777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8" name="Freeform 19">
              <a:extLst>
                <a:ext uri="{FF2B5EF4-FFF2-40B4-BE49-F238E27FC236}">
                  <a16:creationId xmlns:a16="http://schemas.microsoft.com/office/drawing/2014/main" id="{BDEBCCE8-64B5-491B-BB5D-81F2D96CEC0D}"/>
                </a:ext>
              </a:extLst>
            </p:cNvPr>
            <p:cNvSpPr/>
            <p:nvPr/>
          </p:nvSpPr>
          <p:spPr>
            <a:xfrm>
              <a:off x="3675173" y="1104363"/>
              <a:ext cx="1372005" cy="1520148"/>
            </a:xfrm>
            <a:custGeom>
              <a:avLst/>
              <a:gdLst>
                <a:gd name="connsiteX0" fmla="*/ 1222009 w 1372005"/>
                <a:gd name="connsiteY0" fmla="*/ 0 h 1520148"/>
                <a:gd name="connsiteX1" fmla="*/ 1372005 w 1372005"/>
                <a:gd name="connsiteY1" fmla="*/ 378736 h 1520148"/>
                <a:gd name="connsiteX2" fmla="*/ 1367229 w 1372005"/>
                <a:gd name="connsiteY2" fmla="*/ 381036 h 1520148"/>
                <a:gd name="connsiteX3" fmla="*/ 394781 w 1372005"/>
                <a:gd name="connsiteY3" fmla="*/ 1439543 h 1520148"/>
                <a:gd name="connsiteX4" fmla="*/ 362716 w 1372005"/>
                <a:gd name="connsiteY4" fmla="*/ 1520148 h 1520148"/>
                <a:gd name="connsiteX5" fmla="*/ 0 w 1372005"/>
                <a:gd name="connsiteY5" fmla="*/ 1332004 h 1520148"/>
                <a:gd name="connsiteX6" fmla="*/ 22004 w 1372005"/>
                <a:gd name="connsiteY6" fmla="*/ 1276691 h 1520148"/>
                <a:gd name="connsiteX7" fmla="*/ 1173375 w 1372005"/>
                <a:gd name="connsiteY7" fmla="*/ 23428 h 152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2005" h="1520148">
                  <a:moveTo>
                    <a:pt x="1222009" y="0"/>
                  </a:moveTo>
                  <a:lnTo>
                    <a:pt x="1372005" y="378736"/>
                  </a:lnTo>
                  <a:lnTo>
                    <a:pt x="1367229" y="381036"/>
                  </a:lnTo>
                  <a:cubicBezTo>
                    <a:pt x="936584" y="614977"/>
                    <a:pt x="592377" y="987870"/>
                    <a:pt x="394781" y="1439543"/>
                  </a:cubicBezTo>
                  <a:lnTo>
                    <a:pt x="362716" y="1520148"/>
                  </a:lnTo>
                  <a:lnTo>
                    <a:pt x="0" y="1332004"/>
                  </a:lnTo>
                  <a:lnTo>
                    <a:pt x="22004" y="1276691"/>
                  </a:lnTo>
                  <a:cubicBezTo>
                    <a:pt x="255956" y="741915"/>
                    <a:pt x="663494" y="300412"/>
                    <a:pt x="1173375" y="2342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19" name="Fourth Circle">
            <a:extLst>
              <a:ext uri="{FF2B5EF4-FFF2-40B4-BE49-F238E27FC236}">
                <a16:creationId xmlns:a16="http://schemas.microsoft.com/office/drawing/2014/main" id="{D6385F4F-F7F6-4830-9B34-07AF91148858}"/>
              </a:ext>
            </a:extLst>
          </p:cNvPr>
          <p:cNvGrpSpPr/>
          <p:nvPr/>
        </p:nvGrpSpPr>
        <p:grpSpPr>
          <a:xfrm rot="21177481">
            <a:off x="6453311" y="4780750"/>
            <a:ext cx="1276369" cy="1276369"/>
            <a:chOff x="3421117" y="753762"/>
            <a:chExt cx="5349766" cy="5349766"/>
          </a:xfrm>
        </p:grpSpPr>
        <p:sp>
          <p:nvSpPr>
            <p:cNvPr id="420" name="Donut 22">
              <a:extLst>
                <a:ext uri="{FF2B5EF4-FFF2-40B4-BE49-F238E27FC236}">
                  <a16:creationId xmlns:a16="http://schemas.microsoft.com/office/drawing/2014/main" id="{398FCDA2-0C1A-4E94-A5ED-34579833A6E3}"/>
                </a:ext>
              </a:extLst>
            </p:cNvPr>
            <p:cNvSpPr/>
            <p:nvPr/>
          </p:nvSpPr>
          <p:spPr>
            <a:xfrm>
              <a:off x="3421117" y="753762"/>
              <a:ext cx="5349766" cy="5349766"/>
            </a:xfrm>
            <a:prstGeom prst="donut">
              <a:avLst>
                <a:gd name="adj" fmla="val 443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1" name="Freeform 25">
              <a:extLst>
                <a:ext uri="{FF2B5EF4-FFF2-40B4-BE49-F238E27FC236}">
                  <a16:creationId xmlns:a16="http://schemas.microsoft.com/office/drawing/2014/main" id="{7A3A9BC0-4CB0-4F27-804B-B8C64B5E945B}"/>
                </a:ext>
              </a:extLst>
            </p:cNvPr>
            <p:cNvSpPr/>
            <p:nvPr/>
          </p:nvSpPr>
          <p:spPr>
            <a:xfrm>
              <a:off x="5260435" y="754117"/>
              <a:ext cx="2046945" cy="526464"/>
            </a:xfrm>
            <a:custGeom>
              <a:avLst/>
              <a:gdLst>
                <a:gd name="connsiteX0" fmla="*/ 835566 w 2046945"/>
                <a:gd name="connsiteY0" fmla="*/ 0 h 526464"/>
                <a:gd name="connsiteX1" fmla="*/ 1876751 w 2046945"/>
                <a:gd name="connsiteY1" fmla="*/ 210206 h 526464"/>
                <a:gd name="connsiteX2" fmla="*/ 2046945 w 2046945"/>
                <a:gd name="connsiteY2" fmla="*/ 292192 h 526464"/>
                <a:gd name="connsiteX3" fmla="*/ 1987705 w 2046945"/>
                <a:gd name="connsiteY3" fmla="*/ 526464 h 526464"/>
                <a:gd name="connsiteX4" fmla="*/ 1784502 w 2046945"/>
                <a:gd name="connsiteY4" fmla="*/ 428577 h 526464"/>
                <a:gd name="connsiteX5" fmla="*/ 835566 w 2046945"/>
                <a:gd name="connsiteY5" fmla="*/ 236995 h 526464"/>
                <a:gd name="connsiteX6" fmla="*/ 110613 w 2046945"/>
                <a:gd name="connsiteY6" fmla="*/ 346598 h 526464"/>
                <a:gd name="connsiteX7" fmla="*/ 86304 w 2046945"/>
                <a:gd name="connsiteY7" fmla="*/ 355495 h 526464"/>
                <a:gd name="connsiteX8" fmla="*/ 0 w 2046945"/>
                <a:gd name="connsiteY8" fmla="*/ 134948 h 526464"/>
                <a:gd name="connsiteX9" fmla="*/ 40138 w 2046945"/>
                <a:gd name="connsiteY9" fmla="*/ 120258 h 526464"/>
                <a:gd name="connsiteX10" fmla="*/ 835566 w 2046945"/>
                <a:gd name="connsiteY10" fmla="*/ 0 h 5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6945" h="526464">
                  <a:moveTo>
                    <a:pt x="835566" y="0"/>
                  </a:moveTo>
                  <a:cubicBezTo>
                    <a:pt x="1204891" y="0"/>
                    <a:pt x="1556733" y="74849"/>
                    <a:pt x="1876751" y="210206"/>
                  </a:cubicBezTo>
                  <a:lnTo>
                    <a:pt x="2046945" y="292192"/>
                  </a:lnTo>
                  <a:lnTo>
                    <a:pt x="1987705" y="526464"/>
                  </a:lnTo>
                  <a:lnTo>
                    <a:pt x="1784502" y="428577"/>
                  </a:lnTo>
                  <a:cubicBezTo>
                    <a:pt x="1492837" y="305213"/>
                    <a:pt x="1172168" y="236995"/>
                    <a:pt x="835566" y="236995"/>
                  </a:cubicBezTo>
                  <a:cubicBezTo>
                    <a:pt x="583115" y="236995"/>
                    <a:pt x="339626" y="275368"/>
                    <a:pt x="110613" y="346598"/>
                  </a:cubicBezTo>
                  <a:lnTo>
                    <a:pt x="86304" y="355495"/>
                  </a:lnTo>
                  <a:lnTo>
                    <a:pt x="0" y="134948"/>
                  </a:lnTo>
                  <a:lnTo>
                    <a:pt x="40138" y="120258"/>
                  </a:lnTo>
                  <a:cubicBezTo>
                    <a:pt x="291414" y="42103"/>
                    <a:pt x="558573" y="0"/>
                    <a:pt x="835566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22" name="Sixth Circle">
            <a:extLst>
              <a:ext uri="{FF2B5EF4-FFF2-40B4-BE49-F238E27FC236}">
                <a16:creationId xmlns:a16="http://schemas.microsoft.com/office/drawing/2014/main" id="{6B8EEE91-821C-47E0-B91B-A76DAAAAE773}"/>
              </a:ext>
            </a:extLst>
          </p:cNvPr>
          <p:cNvGrpSpPr/>
          <p:nvPr/>
        </p:nvGrpSpPr>
        <p:grpSpPr>
          <a:xfrm rot="2187877">
            <a:off x="6191495" y="4518934"/>
            <a:ext cx="1800000" cy="1800000"/>
            <a:chOff x="2255728" y="-343610"/>
            <a:chExt cx="7544510" cy="7544510"/>
          </a:xfrm>
        </p:grpSpPr>
        <p:sp>
          <p:nvSpPr>
            <p:cNvPr id="423" name="Donut 34">
              <a:extLst>
                <a:ext uri="{FF2B5EF4-FFF2-40B4-BE49-F238E27FC236}">
                  <a16:creationId xmlns:a16="http://schemas.microsoft.com/office/drawing/2014/main" id="{216A2F61-F919-4F4A-A453-19E09CDE0CCA}"/>
                </a:ext>
              </a:extLst>
            </p:cNvPr>
            <p:cNvSpPr/>
            <p:nvPr/>
          </p:nvSpPr>
          <p:spPr>
            <a:xfrm>
              <a:off x="2255728" y="-343610"/>
              <a:ext cx="7544510" cy="7544510"/>
            </a:xfrm>
            <a:prstGeom prst="donut">
              <a:avLst>
                <a:gd name="adj" fmla="val 9886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4" name="Freeform 37">
              <a:extLst>
                <a:ext uri="{FF2B5EF4-FFF2-40B4-BE49-F238E27FC236}">
                  <a16:creationId xmlns:a16="http://schemas.microsoft.com/office/drawing/2014/main" id="{E74D81E9-ED62-467A-B98D-ED364E43747F}"/>
                </a:ext>
              </a:extLst>
            </p:cNvPr>
            <p:cNvSpPr/>
            <p:nvPr/>
          </p:nvSpPr>
          <p:spPr>
            <a:xfrm>
              <a:off x="6774318" y="4919053"/>
              <a:ext cx="2436086" cy="2161234"/>
            </a:xfrm>
            <a:custGeom>
              <a:avLst/>
              <a:gdLst>
                <a:gd name="connsiteX0" fmla="*/ 1885734 w 2436086"/>
                <a:gd name="connsiteY0" fmla="*/ 0 h 2161234"/>
                <a:gd name="connsiteX1" fmla="*/ 2436086 w 2436086"/>
                <a:gd name="connsiteY1" fmla="*/ 529137 h 2161234"/>
                <a:gd name="connsiteX2" fmla="*/ 2381678 w 2436086"/>
                <a:gd name="connsiteY2" fmla="*/ 618696 h 2161234"/>
                <a:gd name="connsiteX3" fmla="*/ 419597 w 2436086"/>
                <a:gd name="connsiteY3" fmla="*/ 2098213 h 2161234"/>
                <a:gd name="connsiteX4" fmla="*/ 202784 w 2436086"/>
                <a:gd name="connsiteY4" fmla="*/ 2161234 h 2161234"/>
                <a:gd name="connsiteX5" fmla="*/ 0 w 2436086"/>
                <a:gd name="connsiteY5" fmla="*/ 1442963 h 2161234"/>
                <a:gd name="connsiteX6" fmla="*/ 10011 w 2436086"/>
                <a:gd name="connsiteY6" fmla="*/ 1440718 h 2161234"/>
                <a:gd name="connsiteX7" fmla="*/ 1763207 w 2436086"/>
                <a:gd name="connsiteY7" fmla="*/ 201684 h 216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6086" h="2161234">
                  <a:moveTo>
                    <a:pt x="1885734" y="0"/>
                  </a:moveTo>
                  <a:lnTo>
                    <a:pt x="2436086" y="529137"/>
                  </a:lnTo>
                  <a:lnTo>
                    <a:pt x="2381678" y="618696"/>
                  </a:lnTo>
                  <a:cubicBezTo>
                    <a:pt x="1915621" y="1308551"/>
                    <a:pt x="1227363" y="1835955"/>
                    <a:pt x="419597" y="2098213"/>
                  </a:cubicBezTo>
                  <a:lnTo>
                    <a:pt x="202784" y="2161234"/>
                  </a:lnTo>
                  <a:lnTo>
                    <a:pt x="0" y="1442963"/>
                  </a:lnTo>
                  <a:lnTo>
                    <a:pt x="10011" y="1440718"/>
                  </a:lnTo>
                  <a:cubicBezTo>
                    <a:pt x="735254" y="1254121"/>
                    <a:pt x="1355307" y="805455"/>
                    <a:pt x="1763207" y="2016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25" name="Fifth Circle">
            <a:extLst>
              <a:ext uri="{FF2B5EF4-FFF2-40B4-BE49-F238E27FC236}">
                <a16:creationId xmlns:a16="http://schemas.microsoft.com/office/drawing/2014/main" id="{96297DAD-EE98-46A3-81D9-ECB6F38966D0}"/>
              </a:ext>
            </a:extLst>
          </p:cNvPr>
          <p:cNvGrpSpPr/>
          <p:nvPr/>
        </p:nvGrpSpPr>
        <p:grpSpPr>
          <a:xfrm rot="13735152">
            <a:off x="4514965" y="4607031"/>
            <a:ext cx="1543598" cy="1543598"/>
            <a:chOff x="2861086" y="193731"/>
            <a:chExt cx="6469828" cy="6469828"/>
          </a:xfrm>
        </p:grpSpPr>
        <p:sp>
          <p:nvSpPr>
            <p:cNvPr id="426" name="Donut 28">
              <a:extLst>
                <a:ext uri="{FF2B5EF4-FFF2-40B4-BE49-F238E27FC236}">
                  <a16:creationId xmlns:a16="http://schemas.microsoft.com/office/drawing/2014/main" id="{32C9D8DE-8EAE-4533-96E9-C05F0DFCFC71}"/>
                </a:ext>
              </a:extLst>
            </p:cNvPr>
            <p:cNvSpPr/>
            <p:nvPr/>
          </p:nvSpPr>
          <p:spPr>
            <a:xfrm>
              <a:off x="2861086" y="193731"/>
              <a:ext cx="6469828" cy="6469828"/>
            </a:xfrm>
            <a:prstGeom prst="donut">
              <a:avLst>
                <a:gd name="adj" fmla="val 7873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7" name="Freeform 31">
              <a:extLst>
                <a:ext uri="{FF2B5EF4-FFF2-40B4-BE49-F238E27FC236}">
                  <a16:creationId xmlns:a16="http://schemas.microsoft.com/office/drawing/2014/main" id="{9B93B924-ED36-4892-B78D-AF93F639CCB1}"/>
                </a:ext>
              </a:extLst>
            </p:cNvPr>
            <p:cNvSpPr/>
            <p:nvPr/>
          </p:nvSpPr>
          <p:spPr>
            <a:xfrm>
              <a:off x="5391579" y="193731"/>
              <a:ext cx="1272808" cy="579258"/>
            </a:xfrm>
            <a:custGeom>
              <a:avLst/>
              <a:gdLst>
                <a:gd name="connsiteX0" fmla="*/ 704421 w 1272808"/>
                <a:gd name="connsiteY0" fmla="*/ 0 h 579258"/>
                <a:gd name="connsiteX1" fmla="*/ 1035173 w 1272808"/>
                <a:gd name="connsiteY1" fmla="*/ 16702 h 579258"/>
                <a:gd name="connsiteX2" fmla="*/ 1272808 w 1272808"/>
                <a:gd name="connsiteY2" fmla="*/ 52969 h 579258"/>
                <a:gd name="connsiteX3" fmla="*/ 1170093 w 1272808"/>
                <a:gd name="connsiteY3" fmla="*/ 551982 h 579258"/>
                <a:gd name="connsiteX4" fmla="*/ 983092 w 1272808"/>
                <a:gd name="connsiteY4" fmla="*/ 523442 h 579258"/>
                <a:gd name="connsiteX5" fmla="*/ 704421 w 1272808"/>
                <a:gd name="connsiteY5" fmla="*/ 509370 h 579258"/>
                <a:gd name="connsiteX6" fmla="*/ 155129 w 1272808"/>
                <a:gd name="connsiteY6" fmla="*/ 564744 h 579258"/>
                <a:gd name="connsiteX7" fmla="*/ 98681 w 1272808"/>
                <a:gd name="connsiteY7" fmla="*/ 579258 h 579258"/>
                <a:gd name="connsiteX8" fmla="*/ 0 w 1272808"/>
                <a:gd name="connsiteY8" fmla="*/ 79214 h 579258"/>
                <a:gd name="connsiteX9" fmla="*/ 52473 w 1272808"/>
                <a:gd name="connsiteY9" fmla="*/ 65722 h 579258"/>
                <a:gd name="connsiteX10" fmla="*/ 704421 w 1272808"/>
                <a:gd name="connsiteY10" fmla="*/ 0 h 57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2808" h="579258">
                  <a:moveTo>
                    <a:pt x="704421" y="0"/>
                  </a:moveTo>
                  <a:cubicBezTo>
                    <a:pt x="816083" y="0"/>
                    <a:pt x="926424" y="5658"/>
                    <a:pt x="1035173" y="16702"/>
                  </a:cubicBezTo>
                  <a:lnTo>
                    <a:pt x="1272808" y="52969"/>
                  </a:lnTo>
                  <a:lnTo>
                    <a:pt x="1170093" y="551982"/>
                  </a:lnTo>
                  <a:lnTo>
                    <a:pt x="983092" y="523442"/>
                  </a:lnTo>
                  <a:cubicBezTo>
                    <a:pt x="891468" y="514137"/>
                    <a:pt x="798501" y="509370"/>
                    <a:pt x="704421" y="509370"/>
                  </a:cubicBezTo>
                  <a:cubicBezTo>
                    <a:pt x="516262" y="509370"/>
                    <a:pt x="332556" y="528437"/>
                    <a:pt x="155129" y="564744"/>
                  </a:cubicBezTo>
                  <a:lnTo>
                    <a:pt x="98681" y="579258"/>
                  </a:lnTo>
                  <a:lnTo>
                    <a:pt x="0" y="79214"/>
                  </a:lnTo>
                  <a:lnTo>
                    <a:pt x="52473" y="65722"/>
                  </a:lnTo>
                  <a:cubicBezTo>
                    <a:pt x="263058" y="22630"/>
                    <a:pt x="481097" y="0"/>
                    <a:pt x="704421" y="0"/>
                  </a:cubicBezTo>
                  <a:close/>
                </a:path>
              </a:pathLst>
            </a:custGeom>
            <a:solidFill>
              <a:srgbClr val="F418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28" name="First Circle">
            <a:extLst>
              <a:ext uri="{FF2B5EF4-FFF2-40B4-BE49-F238E27FC236}">
                <a16:creationId xmlns:a16="http://schemas.microsoft.com/office/drawing/2014/main" id="{55BA70D5-ADB8-49FB-A9CD-BCF3E6A83E62}"/>
              </a:ext>
            </a:extLst>
          </p:cNvPr>
          <p:cNvGrpSpPr/>
          <p:nvPr/>
        </p:nvGrpSpPr>
        <p:grpSpPr>
          <a:xfrm>
            <a:off x="4820350" y="4912416"/>
            <a:ext cx="932828" cy="932828"/>
            <a:chOff x="4141076" y="1474076"/>
            <a:chExt cx="3909848" cy="3909848"/>
          </a:xfrm>
        </p:grpSpPr>
        <p:sp>
          <p:nvSpPr>
            <p:cNvPr id="429" name="Donut 4">
              <a:extLst>
                <a:ext uri="{FF2B5EF4-FFF2-40B4-BE49-F238E27FC236}">
                  <a16:creationId xmlns:a16="http://schemas.microsoft.com/office/drawing/2014/main" id="{133C90D3-E407-40E4-805A-B033E0B74360}"/>
                </a:ext>
              </a:extLst>
            </p:cNvPr>
            <p:cNvSpPr/>
            <p:nvPr/>
          </p:nvSpPr>
          <p:spPr>
            <a:xfrm>
              <a:off x="4141076" y="1474076"/>
              <a:ext cx="3909848" cy="3909848"/>
            </a:xfrm>
            <a:prstGeom prst="donut">
              <a:avLst>
                <a:gd name="adj" fmla="val 4665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0" name="Freeform 6">
              <a:extLst>
                <a:ext uri="{FF2B5EF4-FFF2-40B4-BE49-F238E27FC236}">
                  <a16:creationId xmlns:a16="http://schemas.microsoft.com/office/drawing/2014/main" id="{D7033DB1-93CC-4113-833C-49EDB7427935}"/>
                </a:ext>
              </a:extLst>
            </p:cNvPr>
            <p:cNvSpPr/>
            <p:nvPr/>
          </p:nvSpPr>
          <p:spPr>
            <a:xfrm>
              <a:off x="6096000" y="1474076"/>
              <a:ext cx="1954924" cy="3909848"/>
            </a:xfrm>
            <a:custGeom>
              <a:avLst/>
              <a:gdLst>
                <a:gd name="connsiteX0" fmla="*/ 0 w 1954924"/>
                <a:gd name="connsiteY0" fmla="*/ 0 h 3909848"/>
                <a:gd name="connsiteX1" fmla="*/ 1954924 w 1954924"/>
                <a:gd name="connsiteY1" fmla="*/ 1954924 h 3909848"/>
                <a:gd name="connsiteX2" fmla="*/ 0 w 1954924"/>
                <a:gd name="connsiteY2" fmla="*/ 3909848 h 3909848"/>
                <a:gd name="connsiteX3" fmla="*/ 0 w 1954924"/>
                <a:gd name="connsiteY3" fmla="*/ 3727454 h 3909848"/>
                <a:gd name="connsiteX4" fmla="*/ 1772530 w 1954924"/>
                <a:gd name="connsiteY4" fmla="*/ 1954924 h 3909848"/>
                <a:gd name="connsiteX5" fmla="*/ 0 w 1954924"/>
                <a:gd name="connsiteY5" fmla="*/ 182394 h 390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4924" h="3909848">
                  <a:moveTo>
                    <a:pt x="0" y="0"/>
                  </a:moveTo>
                  <a:cubicBezTo>
                    <a:pt x="1079675" y="0"/>
                    <a:pt x="1954924" y="875249"/>
                    <a:pt x="1954924" y="1954924"/>
                  </a:cubicBezTo>
                  <a:cubicBezTo>
                    <a:pt x="1954924" y="3034599"/>
                    <a:pt x="1079675" y="3909848"/>
                    <a:pt x="0" y="3909848"/>
                  </a:cubicBezTo>
                  <a:lnTo>
                    <a:pt x="0" y="3727454"/>
                  </a:lnTo>
                  <a:cubicBezTo>
                    <a:pt x="978941" y="3727454"/>
                    <a:pt x="1772530" y="2933865"/>
                    <a:pt x="1772530" y="1954924"/>
                  </a:cubicBezTo>
                  <a:cubicBezTo>
                    <a:pt x="1772530" y="975983"/>
                    <a:pt x="978941" y="182394"/>
                    <a:pt x="0" y="1823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31" name="Second Circle">
            <a:extLst>
              <a:ext uri="{FF2B5EF4-FFF2-40B4-BE49-F238E27FC236}">
                <a16:creationId xmlns:a16="http://schemas.microsoft.com/office/drawing/2014/main" id="{5754439C-9AE8-4800-A85B-EDC3D5AD7ADD}"/>
              </a:ext>
            </a:extLst>
          </p:cNvPr>
          <p:cNvGrpSpPr/>
          <p:nvPr/>
        </p:nvGrpSpPr>
        <p:grpSpPr>
          <a:xfrm rot="20193067">
            <a:off x="4698731" y="4790797"/>
            <a:ext cx="1176065" cy="1176065"/>
            <a:chOff x="3631324" y="964324"/>
            <a:chExt cx="4929352" cy="4929352"/>
          </a:xfrm>
        </p:grpSpPr>
        <p:sp>
          <p:nvSpPr>
            <p:cNvPr id="432" name="Donut 9">
              <a:extLst>
                <a:ext uri="{FF2B5EF4-FFF2-40B4-BE49-F238E27FC236}">
                  <a16:creationId xmlns:a16="http://schemas.microsoft.com/office/drawing/2014/main" id="{A9BD0CE5-26B2-4AB7-81F9-59FBF4AA3954}"/>
                </a:ext>
              </a:extLst>
            </p:cNvPr>
            <p:cNvSpPr/>
            <p:nvPr/>
          </p:nvSpPr>
          <p:spPr>
            <a:xfrm>
              <a:off x="3631324" y="964324"/>
              <a:ext cx="4929352" cy="4929352"/>
            </a:xfrm>
            <a:prstGeom prst="donut">
              <a:avLst>
                <a:gd name="adj" fmla="val 8192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3" name="Freeform 12">
              <a:extLst>
                <a:ext uri="{FF2B5EF4-FFF2-40B4-BE49-F238E27FC236}">
                  <a16:creationId xmlns:a16="http://schemas.microsoft.com/office/drawing/2014/main" id="{E3A38BCE-CCFD-4A9A-92E2-7CCD1B5C80F7}"/>
                </a:ext>
              </a:extLst>
            </p:cNvPr>
            <p:cNvSpPr/>
            <p:nvPr/>
          </p:nvSpPr>
          <p:spPr>
            <a:xfrm>
              <a:off x="5036912" y="988932"/>
              <a:ext cx="660928" cy="530413"/>
            </a:xfrm>
            <a:custGeom>
              <a:avLst/>
              <a:gdLst>
                <a:gd name="connsiteX0" fmla="*/ 660927 w 660927"/>
                <a:gd name="connsiteY0" fmla="*/ 0 h 530412"/>
                <a:gd name="connsiteX1" fmla="*/ 660927 w 660927"/>
                <a:gd name="connsiteY1" fmla="*/ 408029 h 530412"/>
                <a:gd name="connsiteX2" fmla="*/ 575438 w 660927"/>
                <a:gd name="connsiteY2" fmla="*/ 421077 h 530412"/>
                <a:gd name="connsiteX3" fmla="*/ 235107 w 660927"/>
                <a:gd name="connsiteY3" fmla="*/ 522156 h 530412"/>
                <a:gd name="connsiteX4" fmla="*/ 216540 w 660927"/>
                <a:gd name="connsiteY4" fmla="*/ 530412 h 530412"/>
                <a:gd name="connsiteX5" fmla="*/ 0 w 660927"/>
                <a:gd name="connsiteY5" fmla="*/ 185057 h 530412"/>
                <a:gd name="connsiteX6" fmla="*/ 87039 w 660927"/>
                <a:gd name="connsiteY6" fmla="*/ 146352 h 530412"/>
                <a:gd name="connsiteX7" fmla="*/ 494055 w 660927"/>
                <a:gd name="connsiteY7" fmla="*/ 25468 h 53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927" h="530412">
                  <a:moveTo>
                    <a:pt x="660927" y="0"/>
                  </a:moveTo>
                  <a:lnTo>
                    <a:pt x="660927" y="408029"/>
                  </a:lnTo>
                  <a:lnTo>
                    <a:pt x="575438" y="421077"/>
                  </a:lnTo>
                  <a:cubicBezTo>
                    <a:pt x="458050" y="445098"/>
                    <a:pt x="344298" y="479099"/>
                    <a:pt x="235107" y="522156"/>
                  </a:cubicBezTo>
                  <a:lnTo>
                    <a:pt x="216540" y="530412"/>
                  </a:lnTo>
                  <a:lnTo>
                    <a:pt x="0" y="185057"/>
                  </a:lnTo>
                  <a:lnTo>
                    <a:pt x="87039" y="146352"/>
                  </a:lnTo>
                  <a:cubicBezTo>
                    <a:pt x="217625" y="94859"/>
                    <a:pt x="353666" y="54195"/>
                    <a:pt x="494055" y="25468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34" name="Third Circle">
            <a:extLst>
              <a:ext uri="{FF2B5EF4-FFF2-40B4-BE49-F238E27FC236}">
                <a16:creationId xmlns:a16="http://schemas.microsoft.com/office/drawing/2014/main" id="{C3B9C011-ED22-484F-B45E-EC4250F8B7B9}"/>
              </a:ext>
            </a:extLst>
          </p:cNvPr>
          <p:cNvGrpSpPr/>
          <p:nvPr/>
        </p:nvGrpSpPr>
        <p:grpSpPr>
          <a:xfrm rot="19431960">
            <a:off x="4662371" y="4754437"/>
            <a:ext cx="1248785" cy="1248785"/>
            <a:chOff x="3478924" y="811924"/>
            <a:chExt cx="5234152" cy="5234152"/>
          </a:xfrm>
        </p:grpSpPr>
        <p:sp>
          <p:nvSpPr>
            <p:cNvPr id="435" name="Donut 15">
              <a:extLst>
                <a:ext uri="{FF2B5EF4-FFF2-40B4-BE49-F238E27FC236}">
                  <a16:creationId xmlns:a16="http://schemas.microsoft.com/office/drawing/2014/main" id="{DA402014-6800-43C2-84E2-D9C97195DA68}"/>
                </a:ext>
              </a:extLst>
            </p:cNvPr>
            <p:cNvSpPr/>
            <p:nvPr/>
          </p:nvSpPr>
          <p:spPr>
            <a:xfrm>
              <a:off x="3478924" y="811924"/>
              <a:ext cx="5234152" cy="5234152"/>
            </a:xfrm>
            <a:prstGeom prst="donut">
              <a:avLst>
                <a:gd name="adj" fmla="val 777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6" name="Freeform 19">
              <a:extLst>
                <a:ext uri="{FF2B5EF4-FFF2-40B4-BE49-F238E27FC236}">
                  <a16:creationId xmlns:a16="http://schemas.microsoft.com/office/drawing/2014/main" id="{C9FE7A3E-3D31-4474-BF11-87D42048C062}"/>
                </a:ext>
              </a:extLst>
            </p:cNvPr>
            <p:cNvSpPr/>
            <p:nvPr/>
          </p:nvSpPr>
          <p:spPr>
            <a:xfrm>
              <a:off x="3675173" y="1104363"/>
              <a:ext cx="1372005" cy="1520148"/>
            </a:xfrm>
            <a:custGeom>
              <a:avLst/>
              <a:gdLst>
                <a:gd name="connsiteX0" fmla="*/ 1222009 w 1372005"/>
                <a:gd name="connsiteY0" fmla="*/ 0 h 1520148"/>
                <a:gd name="connsiteX1" fmla="*/ 1372005 w 1372005"/>
                <a:gd name="connsiteY1" fmla="*/ 378736 h 1520148"/>
                <a:gd name="connsiteX2" fmla="*/ 1367229 w 1372005"/>
                <a:gd name="connsiteY2" fmla="*/ 381036 h 1520148"/>
                <a:gd name="connsiteX3" fmla="*/ 394781 w 1372005"/>
                <a:gd name="connsiteY3" fmla="*/ 1439543 h 1520148"/>
                <a:gd name="connsiteX4" fmla="*/ 362716 w 1372005"/>
                <a:gd name="connsiteY4" fmla="*/ 1520148 h 1520148"/>
                <a:gd name="connsiteX5" fmla="*/ 0 w 1372005"/>
                <a:gd name="connsiteY5" fmla="*/ 1332004 h 1520148"/>
                <a:gd name="connsiteX6" fmla="*/ 22004 w 1372005"/>
                <a:gd name="connsiteY6" fmla="*/ 1276691 h 1520148"/>
                <a:gd name="connsiteX7" fmla="*/ 1173375 w 1372005"/>
                <a:gd name="connsiteY7" fmla="*/ 23428 h 152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2005" h="1520148">
                  <a:moveTo>
                    <a:pt x="1222009" y="0"/>
                  </a:moveTo>
                  <a:lnTo>
                    <a:pt x="1372005" y="378736"/>
                  </a:lnTo>
                  <a:lnTo>
                    <a:pt x="1367229" y="381036"/>
                  </a:lnTo>
                  <a:cubicBezTo>
                    <a:pt x="936584" y="614977"/>
                    <a:pt x="592377" y="987870"/>
                    <a:pt x="394781" y="1439543"/>
                  </a:cubicBezTo>
                  <a:lnTo>
                    <a:pt x="362716" y="1520148"/>
                  </a:lnTo>
                  <a:lnTo>
                    <a:pt x="0" y="1332004"/>
                  </a:lnTo>
                  <a:lnTo>
                    <a:pt x="22004" y="1276691"/>
                  </a:lnTo>
                  <a:cubicBezTo>
                    <a:pt x="255956" y="741915"/>
                    <a:pt x="663494" y="300412"/>
                    <a:pt x="1173375" y="2342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37" name="Fourth Circle">
            <a:extLst>
              <a:ext uri="{FF2B5EF4-FFF2-40B4-BE49-F238E27FC236}">
                <a16:creationId xmlns:a16="http://schemas.microsoft.com/office/drawing/2014/main" id="{C557E755-D5D7-48DD-93CA-C99BAEA87C0D}"/>
              </a:ext>
            </a:extLst>
          </p:cNvPr>
          <p:cNvGrpSpPr/>
          <p:nvPr/>
        </p:nvGrpSpPr>
        <p:grpSpPr>
          <a:xfrm rot="21177481">
            <a:off x="4648580" y="4740646"/>
            <a:ext cx="1276369" cy="1276369"/>
            <a:chOff x="3421117" y="753762"/>
            <a:chExt cx="5349766" cy="5349766"/>
          </a:xfrm>
        </p:grpSpPr>
        <p:sp>
          <p:nvSpPr>
            <p:cNvPr id="438" name="Donut 22">
              <a:extLst>
                <a:ext uri="{FF2B5EF4-FFF2-40B4-BE49-F238E27FC236}">
                  <a16:creationId xmlns:a16="http://schemas.microsoft.com/office/drawing/2014/main" id="{20CD6F8E-9714-4D8E-B510-FA3D3DA5F076}"/>
                </a:ext>
              </a:extLst>
            </p:cNvPr>
            <p:cNvSpPr/>
            <p:nvPr/>
          </p:nvSpPr>
          <p:spPr>
            <a:xfrm>
              <a:off x="3421117" y="753762"/>
              <a:ext cx="5349766" cy="5349766"/>
            </a:xfrm>
            <a:prstGeom prst="donut">
              <a:avLst>
                <a:gd name="adj" fmla="val 443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9" name="Freeform 25">
              <a:extLst>
                <a:ext uri="{FF2B5EF4-FFF2-40B4-BE49-F238E27FC236}">
                  <a16:creationId xmlns:a16="http://schemas.microsoft.com/office/drawing/2014/main" id="{DFD1DD92-4237-460A-823D-497C5BF66734}"/>
                </a:ext>
              </a:extLst>
            </p:cNvPr>
            <p:cNvSpPr/>
            <p:nvPr/>
          </p:nvSpPr>
          <p:spPr>
            <a:xfrm>
              <a:off x="5260435" y="754117"/>
              <a:ext cx="2046945" cy="526464"/>
            </a:xfrm>
            <a:custGeom>
              <a:avLst/>
              <a:gdLst>
                <a:gd name="connsiteX0" fmla="*/ 835566 w 2046945"/>
                <a:gd name="connsiteY0" fmla="*/ 0 h 526464"/>
                <a:gd name="connsiteX1" fmla="*/ 1876751 w 2046945"/>
                <a:gd name="connsiteY1" fmla="*/ 210206 h 526464"/>
                <a:gd name="connsiteX2" fmla="*/ 2046945 w 2046945"/>
                <a:gd name="connsiteY2" fmla="*/ 292192 h 526464"/>
                <a:gd name="connsiteX3" fmla="*/ 1987705 w 2046945"/>
                <a:gd name="connsiteY3" fmla="*/ 526464 h 526464"/>
                <a:gd name="connsiteX4" fmla="*/ 1784502 w 2046945"/>
                <a:gd name="connsiteY4" fmla="*/ 428577 h 526464"/>
                <a:gd name="connsiteX5" fmla="*/ 835566 w 2046945"/>
                <a:gd name="connsiteY5" fmla="*/ 236995 h 526464"/>
                <a:gd name="connsiteX6" fmla="*/ 110613 w 2046945"/>
                <a:gd name="connsiteY6" fmla="*/ 346598 h 526464"/>
                <a:gd name="connsiteX7" fmla="*/ 86304 w 2046945"/>
                <a:gd name="connsiteY7" fmla="*/ 355495 h 526464"/>
                <a:gd name="connsiteX8" fmla="*/ 0 w 2046945"/>
                <a:gd name="connsiteY8" fmla="*/ 134948 h 526464"/>
                <a:gd name="connsiteX9" fmla="*/ 40138 w 2046945"/>
                <a:gd name="connsiteY9" fmla="*/ 120258 h 526464"/>
                <a:gd name="connsiteX10" fmla="*/ 835566 w 2046945"/>
                <a:gd name="connsiteY10" fmla="*/ 0 h 5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6945" h="526464">
                  <a:moveTo>
                    <a:pt x="835566" y="0"/>
                  </a:moveTo>
                  <a:cubicBezTo>
                    <a:pt x="1204891" y="0"/>
                    <a:pt x="1556733" y="74849"/>
                    <a:pt x="1876751" y="210206"/>
                  </a:cubicBezTo>
                  <a:lnTo>
                    <a:pt x="2046945" y="292192"/>
                  </a:lnTo>
                  <a:lnTo>
                    <a:pt x="1987705" y="526464"/>
                  </a:lnTo>
                  <a:lnTo>
                    <a:pt x="1784502" y="428577"/>
                  </a:lnTo>
                  <a:cubicBezTo>
                    <a:pt x="1492837" y="305213"/>
                    <a:pt x="1172168" y="236995"/>
                    <a:pt x="835566" y="236995"/>
                  </a:cubicBezTo>
                  <a:cubicBezTo>
                    <a:pt x="583115" y="236995"/>
                    <a:pt x="339626" y="275368"/>
                    <a:pt x="110613" y="346598"/>
                  </a:cubicBezTo>
                  <a:lnTo>
                    <a:pt x="86304" y="355495"/>
                  </a:lnTo>
                  <a:lnTo>
                    <a:pt x="0" y="134948"/>
                  </a:lnTo>
                  <a:lnTo>
                    <a:pt x="40138" y="120258"/>
                  </a:lnTo>
                  <a:cubicBezTo>
                    <a:pt x="291414" y="42103"/>
                    <a:pt x="558573" y="0"/>
                    <a:pt x="835566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40" name="Sixth Circle">
            <a:extLst>
              <a:ext uri="{FF2B5EF4-FFF2-40B4-BE49-F238E27FC236}">
                <a16:creationId xmlns:a16="http://schemas.microsoft.com/office/drawing/2014/main" id="{685C3860-45B9-4BA8-9529-30241D7D6754}"/>
              </a:ext>
            </a:extLst>
          </p:cNvPr>
          <p:cNvGrpSpPr/>
          <p:nvPr/>
        </p:nvGrpSpPr>
        <p:grpSpPr>
          <a:xfrm rot="2187877">
            <a:off x="4386764" y="4478830"/>
            <a:ext cx="1800000" cy="1800000"/>
            <a:chOff x="2255728" y="-343610"/>
            <a:chExt cx="7544510" cy="7544510"/>
          </a:xfrm>
        </p:grpSpPr>
        <p:sp>
          <p:nvSpPr>
            <p:cNvPr id="441" name="Donut 34">
              <a:extLst>
                <a:ext uri="{FF2B5EF4-FFF2-40B4-BE49-F238E27FC236}">
                  <a16:creationId xmlns:a16="http://schemas.microsoft.com/office/drawing/2014/main" id="{B9BC7FDB-8727-4E2F-90B3-A9E44C963927}"/>
                </a:ext>
              </a:extLst>
            </p:cNvPr>
            <p:cNvSpPr/>
            <p:nvPr/>
          </p:nvSpPr>
          <p:spPr>
            <a:xfrm>
              <a:off x="2255728" y="-343610"/>
              <a:ext cx="7544510" cy="7544510"/>
            </a:xfrm>
            <a:prstGeom prst="donut">
              <a:avLst>
                <a:gd name="adj" fmla="val 9886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2" name="Freeform 37">
              <a:extLst>
                <a:ext uri="{FF2B5EF4-FFF2-40B4-BE49-F238E27FC236}">
                  <a16:creationId xmlns:a16="http://schemas.microsoft.com/office/drawing/2014/main" id="{FEF2A409-322B-427A-8D6C-049BEB9E7EE5}"/>
                </a:ext>
              </a:extLst>
            </p:cNvPr>
            <p:cNvSpPr/>
            <p:nvPr/>
          </p:nvSpPr>
          <p:spPr>
            <a:xfrm>
              <a:off x="6774318" y="4919053"/>
              <a:ext cx="2436086" cy="2161234"/>
            </a:xfrm>
            <a:custGeom>
              <a:avLst/>
              <a:gdLst>
                <a:gd name="connsiteX0" fmla="*/ 1885734 w 2436086"/>
                <a:gd name="connsiteY0" fmla="*/ 0 h 2161234"/>
                <a:gd name="connsiteX1" fmla="*/ 2436086 w 2436086"/>
                <a:gd name="connsiteY1" fmla="*/ 529137 h 2161234"/>
                <a:gd name="connsiteX2" fmla="*/ 2381678 w 2436086"/>
                <a:gd name="connsiteY2" fmla="*/ 618696 h 2161234"/>
                <a:gd name="connsiteX3" fmla="*/ 419597 w 2436086"/>
                <a:gd name="connsiteY3" fmla="*/ 2098213 h 2161234"/>
                <a:gd name="connsiteX4" fmla="*/ 202784 w 2436086"/>
                <a:gd name="connsiteY4" fmla="*/ 2161234 h 2161234"/>
                <a:gd name="connsiteX5" fmla="*/ 0 w 2436086"/>
                <a:gd name="connsiteY5" fmla="*/ 1442963 h 2161234"/>
                <a:gd name="connsiteX6" fmla="*/ 10011 w 2436086"/>
                <a:gd name="connsiteY6" fmla="*/ 1440718 h 2161234"/>
                <a:gd name="connsiteX7" fmla="*/ 1763207 w 2436086"/>
                <a:gd name="connsiteY7" fmla="*/ 201684 h 216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6086" h="2161234">
                  <a:moveTo>
                    <a:pt x="1885734" y="0"/>
                  </a:moveTo>
                  <a:lnTo>
                    <a:pt x="2436086" y="529137"/>
                  </a:lnTo>
                  <a:lnTo>
                    <a:pt x="2381678" y="618696"/>
                  </a:lnTo>
                  <a:cubicBezTo>
                    <a:pt x="1915621" y="1308551"/>
                    <a:pt x="1227363" y="1835955"/>
                    <a:pt x="419597" y="2098213"/>
                  </a:cubicBezTo>
                  <a:lnTo>
                    <a:pt x="202784" y="2161234"/>
                  </a:lnTo>
                  <a:lnTo>
                    <a:pt x="0" y="1442963"/>
                  </a:lnTo>
                  <a:lnTo>
                    <a:pt x="10011" y="1440718"/>
                  </a:lnTo>
                  <a:cubicBezTo>
                    <a:pt x="735254" y="1254121"/>
                    <a:pt x="1355307" y="805455"/>
                    <a:pt x="1763207" y="2016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43" name="Fifth Circle">
            <a:extLst>
              <a:ext uri="{FF2B5EF4-FFF2-40B4-BE49-F238E27FC236}">
                <a16:creationId xmlns:a16="http://schemas.microsoft.com/office/drawing/2014/main" id="{DA1B7CEB-E258-4EE3-B704-461EB0E971B9}"/>
              </a:ext>
            </a:extLst>
          </p:cNvPr>
          <p:cNvGrpSpPr/>
          <p:nvPr/>
        </p:nvGrpSpPr>
        <p:grpSpPr>
          <a:xfrm rot="13735152">
            <a:off x="2694189" y="4599011"/>
            <a:ext cx="1543598" cy="1543598"/>
            <a:chOff x="2861086" y="193731"/>
            <a:chExt cx="6469828" cy="6469828"/>
          </a:xfrm>
        </p:grpSpPr>
        <p:sp>
          <p:nvSpPr>
            <p:cNvPr id="444" name="Donut 28">
              <a:extLst>
                <a:ext uri="{FF2B5EF4-FFF2-40B4-BE49-F238E27FC236}">
                  <a16:creationId xmlns:a16="http://schemas.microsoft.com/office/drawing/2014/main" id="{765D4D40-92BD-4F35-A1AB-A6ED9FE335EA}"/>
                </a:ext>
              </a:extLst>
            </p:cNvPr>
            <p:cNvSpPr/>
            <p:nvPr/>
          </p:nvSpPr>
          <p:spPr>
            <a:xfrm>
              <a:off x="2861086" y="193731"/>
              <a:ext cx="6469828" cy="6469828"/>
            </a:xfrm>
            <a:prstGeom prst="donut">
              <a:avLst>
                <a:gd name="adj" fmla="val 7873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5" name="Freeform 31">
              <a:extLst>
                <a:ext uri="{FF2B5EF4-FFF2-40B4-BE49-F238E27FC236}">
                  <a16:creationId xmlns:a16="http://schemas.microsoft.com/office/drawing/2014/main" id="{CC595152-3731-4E02-A3EC-ABC7849E187A}"/>
                </a:ext>
              </a:extLst>
            </p:cNvPr>
            <p:cNvSpPr/>
            <p:nvPr/>
          </p:nvSpPr>
          <p:spPr>
            <a:xfrm>
              <a:off x="5391579" y="193731"/>
              <a:ext cx="1272808" cy="579258"/>
            </a:xfrm>
            <a:custGeom>
              <a:avLst/>
              <a:gdLst>
                <a:gd name="connsiteX0" fmla="*/ 704421 w 1272808"/>
                <a:gd name="connsiteY0" fmla="*/ 0 h 579258"/>
                <a:gd name="connsiteX1" fmla="*/ 1035173 w 1272808"/>
                <a:gd name="connsiteY1" fmla="*/ 16702 h 579258"/>
                <a:gd name="connsiteX2" fmla="*/ 1272808 w 1272808"/>
                <a:gd name="connsiteY2" fmla="*/ 52969 h 579258"/>
                <a:gd name="connsiteX3" fmla="*/ 1170093 w 1272808"/>
                <a:gd name="connsiteY3" fmla="*/ 551982 h 579258"/>
                <a:gd name="connsiteX4" fmla="*/ 983092 w 1272808"/>
                <a:gd name="connsiteY4" fmla="*/ 523442 h 579258"/>
                <a:gd name="connsiteX5" fmla="*/ 704421 w 1272808"/>
                <a:gd name="connsiteY5" fmla="*/ 509370 h 579258"/>
                <a:gd name="connsiteX6" fmla="*/ 155129 w 1272808"/>
                <a:gd name="connsiteY6" fmla="*/ 564744 h 579258"/>
                <a:gd name="connsiteX7" fmla="*/ 98681 w 1272808"/>
                <a:gd name="connsiteY7" fmla="*/ 579258 h 579258"/>
                <a:gd name="connsiteX8" fmla="*/ 0 w 1272808"/>
                <a:gd name="connsiteY8" fmla="*/ 79214 h 579258"/>
                <a:gd name="connsiteX9" fmla="*/ 52473 w 1272808"/>
                <a:gd name="connsiteY9" fmla="*/ 65722 h 579258"/>
                <a:gd name="connsiteX10" fmla="*/ 704421 w 1272808"/>
                <a:gd name="connsiteY10" fmla="*/ 0 h 57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2808" h="579258">
                  <a:moveTo>
                    <a:pt x="704421" y="0"/>
                  </a:moveTo>
                  <a:cubicBezTo>
                    <a:pt x="816083" y="0"/>
                    <a:pt x="926424" y="5658"/>
                    <a:pt x="1035173" y="16702"/>
                  </a:cubicBezTo>
                  <a:lnTo>
                    <a:pt x="1272808" y="52969"/>
                  </a:lnTo>
                  <a:lnTo>
                    <a:pt x="1170093" y="551982"/>
                  </a:lnTo>
                  <a:lnTo>
                    <a:pt x="983092" y="523442"/>
                  </a:lnTo>
                  <a:cubicBezTo>
                    <a:pt x="891468" y="514137"/>
                    <a:pt x="798501" y="509370"/>
                    <a:pt x="704421" y="509370"/>
                  </a:cubicBezTo>
                  <a:cubicBezTo>
                    <a:pt x="516262" y="509370"/>
                    <a:pt x="332556" y="528437"/>
                    <a:pt x="155129" y="564744"/>
                  </a:cubicBezTo>
                  <a:lnTo>
                    <a:pt x="98681" y="579258"/>
                  </a:lnTo>
                  <a:lnTo>
                    <a:pt x="0" y="79214"/>
                  </a:lnTo>
                  <a:lnTo>
                    <a:pt x="52473" y="65722"/>
                  </a:lnTo>
                  <a:cubicBezTo>
                    <a:pt x="263058" y="22630"/>
                    <a:pt x="481097" y="0"/>
                    <a:pt x="704421" y="0"/>
                  </a:cubicBezTo>
                  <a:close/>
                </a:path>
              </a:pathLst>
            </a:custGeom>
            <a:solidFill>
              <a:srgbClr val="F418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46" name="First Circle">
            <a:extLst>
              <a:ext uri="{FF2B5EF4-FFF2-40B4-BE49-F238E27FC236}">
                <a16:creationId xmlns:a16="http://schemas.microsoft.com/office/drawing/2014/main" id="{5728D0A6-9AF7-49FA-AE47-E60AF64D766E}"/>
              </a:ext>
            </a:extLst>
          </p:cNvPr>
          <p:cNvGrpSpPr/>
          <p:nvPr/>
        </p:nvGrpSpPr>
        <p:grpSpPr>
          <a:xfrm>
            <a:off x="2999574" y="4904396"/>
            <a:ext cx="932828" cy="932828"/>
            <a:chOff x="4141076" y="1474076"/>
            <a:chExt cx="3909848" cy="3909848"/>
          </a:xfrm>
        </p:grpSpPr>
        <p:sp>
          <p:nvSpPr>
            <p:cNvPr id="447" name="Donut 4">
              <a:extLst>
                <a:ext uri="{FF2B5EF4-FFF2-40B4-BE49-F238E27FC236}">
                  <a16:creationId xmlns:a16="http://schemas.microsoft.com/office/drawing/2014/main" id="{745975DF-A4A1-4E34-80B0-631EB9894134}"/>
                </a:ext>
              </a:extLst>
            </p:cNvPr>
            <p:cNvSpPr/>
            <p:nvPr/>
          </p:nvSpPr>
          <p:spPr>
            <a:xfrm>
              <a:off x="4141076" y="1474076"/>
              <a:ext cx="3909848" cy="3909848"/>
            </a:xfrm>
            <a:prstGeom prst="donut">
              <a:avLst>
                <a:gd name="adj" fmla="val 4665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8" name="Freeform 6">
              <a:extLst>
                <a:ext uri="{FF2B5EF4-FFF2-40B4-BE49-F238E27FC236}">
                  <a16:creationId xmlns:a16="http://schemas.microsoft.com/office/drawing/2014/main" id="{07B4272B-9DD5-4A6B-83EA-283B18C22A94}"/>
                </a:ext>
              </a:extLst>
            </p:cNvPr>
            <p:cNvSpPr/>
            <p:nvPr/>
          </p:nvSpPr>
          <p:spPr>
            <a:xfrm>
              <a:off x="6096000" y="1474076"/>
              <a:ext cx="1954924" cy="3909848"/>
            </a:xfrm>
            <a:custGeom>
              <a:avLst/>
              <a:gdLst>
                <a:gd name="connsiteX0" fmla="*/ 0 w 1954924"/>
                <a:gd name="connsiteY0" fmla="*/ 0 h 3909848"/>
                <a:gd name="connsiteX1" fmla="*/ 1954924 w 1954924"/>
                <a:gd name="connsiteY1" fmla="*/ 1954924 h 3909848"/>
                <a:gd name="connsiteX2" fmla="*/ 0 w 1954924"/>
                <a:gd name="connsiteY2" fmla="*/ 3909848 h 3909848"/>
                <a:gd name="connsiteX3" fmla="*/ 0 w 1954924"/>
                <a:gd name="connsiteY3" fmla="*/ 3727454 h 3909848"/>
                <a:gd name="connsiteX4" fmla="*/ 1772530 w 1954924"/>
                <a:gd name="connsiteY4" fmla="*/ 1954924 h 3909848"/>
                <a:gd name="connsiteX5" fmla="*/ 0 w 1954924"/>
                <a:gd name="connsiteY5" fmla="*/ 182394 h 390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4924" h="3909848">
                  <a:moveTo>
                    <a:pt x="0" y="0"/>
                  </a:moveTo>
                  <a:cubicBezTo>
                    <a:pt x="1079675" y="0"/>
                    <a:pt x="1954924" y="875249"/>
                    <a:pt x="1954924" y="1954924"/>
                  </a:cubicBezTo>
                  <a:cubicBezTo>
                    <a:pt x="1954924" y="3034599"/>
                    <a:pt x="1079675" y="3909848"/>
                    <a:pt x="0" y="3909848"/>
                  </a:cubicBezTo>
                  <a:lnTo>
                    <a:pt x="0" y="3727454"/>
                  </a:lnTo>
                  <a:cubicBezTo>
                    <a:pt x="978941" y="3727454"/>
                    <a:pt x="1772530" y="2933865"/>
                    <a:pt x="1772530" y="1954924"/>
                  </a:cubicBezTo>
                  <a:cubicBezTo>
                    <a:pt x="1772530" y="975983"/>
                    <a:pt x="978941" y="182394"/>
                    <a:pt x="0" y="1823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49" name="Second Circle">
            <a:extLst>
              <a:ext uri="{FF2B5EF4-FFF2-40B4-BE49-F238E27FC236}">
                <a16:creationId xmlns:a16="http://schemas.microsoft.com/office/drawing/2014/main" id="{35AF6A4A-FFD9-4692-8B8D-F3510CBB299D}"/>
              </a:ext>
            </a:extLst>
          </p:cNvPr>
          <p:cNvGrpSpPr/>
          <p:nvPr/>
        </p:nvGrpSpPr>
        <p:grpSpPr>
          <a:xfrm rot="20193067">
            <a:off x="2877955" y="4782777"/>
            <a:ext cx="1176065" cy="1176065"/>
            <a:chOff x="3631324" y="964324"/>
            <a:chExt cx="4929352" cy="4929352"/>
          </a:xfrm>
        </p:grpSpPr>
        <p:sp>
          <p:nvSpPr>
            <p:cNvPr id="450" name="Donut 9">
              <a:extLst>
                <a:ext uri="{FF2B5EF4-FFF2-40B4-BE49-F238E27FC236}">
                  <a16:creationId xmlns:a16="http://schemas.microsoft.com/office/drawing/2014/main" id="{BE7F3E5F-364E-4740-86D6-B34424229B5D}"/>
                </a:ext>
              </a:extLst>
            </p:cNvPr>
            <p:cNvSpPr/>
            <p:nvPr/>
          </p:nvSpPr>
          <p:spPr>
            <a:xfrm>
              <a:off x="3631324" y="964324"/>
              <a:ext cx="4929352" cy="4929352"/>
            </a:xfrm>
            <a:prstGeom prst="donut">
              <a:avLst>
                <a:gd name="adj" fmla="val 8192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1" name="Freeform 12">
              <a:extLst>
                <a:ext uri="{FF2B5EF4-FFF2-40B4-BE49-F238E27FC236}">
                  <a16:creationId xmlns:a16="http://schemas.microsoft.com/office/drawing/2014/main" id="{61F17C8F-C906-4534-9923-70A5D5478FFA}"/>
                </a:ext>
              </a:extLst>
            </p:cNvPr>
            <p:cNvSpPr/>
            <p:nvPr/>
          </p:nvSpPr>
          <p:spPr>
            <a:xfrm>
              <a:off x="5036912" y="988932"/>
              <a:ext cx="660928" cy="530413"/>
            </a:xfrm>
            <a:custGeom>
              <a:avLst/>
              <a:gdLst>
                <a:gd name="connsiteX0" fmla="*/ 660927 w 660927"/>
                <a:gd name="connsiteY0" fmla="*/ 0 h 530412"/>
                <a:gd name="connsiteX1" fmla="*/ 660927 w 660927"/>
                <a:gd name="connsiteY1" fmla="*/ 408029 h 530412"/>
                <a:gd name="connsiteX2" fmla="*/ 575438 w 660927"/>
                <a:gd name="connsiteY2" fmla="*/ 421077 h 530412"/>
                <a:gd name="connsiteX3" fmla="*/ 235107 w 660927"/>
                <a:gd name="connsiteY3" fmla="*/ 522156 h 530412"/>
                <a:gd name="connsiteX4" fmla="*/ 216540 w 660927"/>
                <a:gd name="connsiteY4" fmla="*/ 530412 h 530412"/>
                <a:gd name="connsiteX5" fmla="*/ 0 w 660927"/>
                <a:gd name="connsiteY5" fmla="*/ 185057 h 530412"/>
                <a:gd name="connsiteX6" fmla="*/ 87039 w 660927"/>
                <a:gd name="connsiteY6" fmla="*/ 146352 h 530412"/>
                <a:gd name="connsiteX7" fmla="*/ 494055 w 660927"/>
                <a:gd name="connsiteY7" fmla="*/ 25468 h 53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927" h="530412">
                  <a:moveTo>
                    <a:pt x="660927" y="0"/>
                  </a:moveTo>
                  <a:lnTo>
                    <a:pt x="660927" y="408029"/>
                  </a:lnTo>
                  <a:lnTo>
                    <a:pt x="575438" y="421077"/>
                  </a:lnTo>
                  <a:cubicBezTo>
                    <a:pt x="458050" y="445098"/>
                    <a:pt x="344298" y="479099"/>
                    <a:pt x="235107" y="522156"/>
                  </a:cubicBezTo>
                  <a:lnTo>
                    <a:pt x="216540" y="530412"/>
                  </a:lnTo>
                  <a:lnTo>
                    <a:pt x="0" y="185057"/>
                  </a:lnTo>
                  <a:lnTo>
                    <a:pt x="87039" y="146352"/>
                  </a:lnTo>
                  <a:cubicBezTo>
                    <a:pt x="217625" y="94859"/>
                    <a:pt x="353666" y="54195"/>
                    <a:pt x="494055" y="25468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52" name="Third Circle">
            <a:extLst>
              <a:ext uri="{FF2B5EF4-FFF2-40B4-BE49-F238E27FC236}">
                <a16:creationId xmlns:a16="http://schemas.microsoft.com/office/drawing/2014/main" id="{E08C857A-3620-49E8-9F0F-25894154B8EF}"/>
              </a:ext>
            </a:extLst>
          </p:cNvPr>
          <p:cNvGrpSpPr/>
          <p:nvPr/>
        </p:nvGrpSpPr>
        <p:grpSpPr>
          <a:xfrm rot="19431960">
            <a:off x="2841595" y="4746417"/>
            <a:ext cx="1248785" cy="1248785"/>
            <a:chOff x="3478924" y="811924"/>
            <a:chExt cx="5234152" cy="5234152"/>
          </a:xfrm>
        </p:grpSpPr>
        <p:sp>
          <p:nvSpPr>
            <p:cNvPr id="453" name="Donut 15">
              <a:extLst>
                <a:ext uri="{FF2B5EF4-FFF2-40B4-BE49-F238E27FC236}">
                  <a16:creationId xmlns:a16="http://schemas.microsoft.com/office/drawing/2014/main" id="{9D761EA9-29F2-47B7-8143-63C868E3E5A5}"/>
                </a:ext>
              </a:extLst>
            </p:cNvPr>
            <p:cNvSpPr/>
            <p:nvPr/>
          </p:nvSpPr>
          <p:spPr>
            <a:xfrm>
              <a:off x="3478924" y="811924"/>
              <a:ext cx="5234152" cy="5234152"/>
            </a:xfrm>
            <a:prstGeom prst="donut">
              <a:avLst>
                <a:gd name="adj" fmla="val 777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4" name="Freeform 19">
              <a:extLst>
                <a:ext uri="{FF2B5EF4-FFF2-40B4-BE49-F238E27FC236}">
                  <a16:creationId xmlns:a16="http://schemas.microsoft.com/office/drawing/2014/main" id="{5D17AADB-B048-4EA1-BA19-F35D807A4493}"/>
                </a:ext>
              </a:extLst>
            </p:cNvPr>
            <p:cNvSpPr/>
            <p:nvPr/>
          </p:nvSpPr>
          <p:spPr>
            <a:xfrm>
              <a:off x="3675173" y="1104363"/>
              <a:ext cx="1372005" cy="1520148"/>
            </a:xfrm>
            <a:custGeom>
              <a:avLst/>
              <a:gdLst>
                <a:gd name="connsiteX0" fmla="*/ 1222009 w 1372005"/>
                <a:gd name="connsiteY0" fmla="*/ 0 h 1520148"/>
                <a:gd name="connsiteX1" fmla="*/ 1372005 w 1372005"/>
                <a:gd name="connsiteY1" fmla="*/ 378736 h 1520148"/>
                <a:gd name="connsiteX2" fmla="*/ 1367229 w 1372005"/>
                <a:gd name="connsiteY2" fmla="*/ 381036 h 1520148"/>
                <a:gd name="connsiteX3" fmla="*/ 394781 w 1372005"/>
                <a:gd name="connsiteY3" fmla="*/ 1439543 h 1520148"/>
                <a:gd name="connsiteX4" fmla="*/ 362716 w 1372005"/>
                <a:gd name="connsiteY4" fmla="*/ 1520148 h 1520148"/>
                <a:gd name="connsiteX5" fmla="*/ 0 w 1372005"/>
                <a:gd name="connsiteY5" fmla="*/ 1332004 h 1520148"/>
                <a:gd name="connsiteX6" fmla="*/ 22004 w 1372005"/>
                <a:gd name="connsiteY6" fmla="*/ 1276691 h 1520148"/>
                <a:gd name="connsiteX7" fmla="*/ 1173375 w 1372005"/>
                <a:gd name="connsiteY7" fmla="*/ 23428 h 152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2005" h="1520148">
                  <a:moveTo>
                    <a:pt x="1222009" y="0"/>
                  </a:moveTo>
                  <a:lnTo>
                    <a:pt x="1372005" y="378736"/>
                  </a:lnTo>
                  <a:lnTo>
                    <a:pt x="1367229" y="381036"/>
                  </a:lnTo>
                  <a:cubicBezTo>
                    <a:pt x="936584" y="614977"/>
                    <a:pt x="592377" y="987870"/>
                    <a:pt x="394781" y="1439543"/>
                  </a:cubicBezTo>
                  <a:lnTo>
                    <a:pt x="362716" y="1520148"/>
                  </a:lnTo>
                  <a:lnTo>
                    <a:pt x="0" y="1332004"/>
                  </a:lnTo>
                  <a:lnTo>
                    <a:pt x="22004" y="1276691"/>
                  </a:lnTo>
                  <a:cubicBezTo>
                    <a:pt x="255956" y="741915"/>
                    <a:pt x="663494" y="300412"/>
                    <a:pt x="1173375" y="2342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55" name="Fourth Circle">
            <a:extLst>
              <a:ext uri="{FF2B5EF4-FFF2-40B4-BE49-F238E27FC236}">
                <a16:creationId xmlns:a16="http://schemas.microsoft.com/office/drawing/2014/main" id="{777A334E-8C32-4E1C-B3CB-8DC0F28DCAF9}"/>
              </a:ext>
            </a:extLst>
          </p:cNvPr>
          <p:cNvGrpSpPr/>
          <p:nvPr/>
        </p:nvGrpSpPr>
        <p:grpSpPr>
          <a:xfrm rot="21177481">
            <a:off x="2827804" y="4732626"/>
            <a:ext cx="1276369" cy="1276369"/>
            <a:chOff x="3421117" y="753762"/>
            <a:chExt cx="5349766" cy="5349766"/>
          </a:xfrm>
        </p:grpSpPr>
        <p:sp>
          <p:nvSpPr>
            <p:cNvPr id="456" name="Donut 22">
              <a:extLst>
                <a:ext uri="{FF2B5EF4-FFF2-40B4-BE49-F238E27FC236}">
                  <a16:creationId xmlns:a16="http://schemas.microsoft.com/office/drawing/2014/main" id="{E0666DBB-3490-478C-9B92-8697A44E4015}"/>
                </a:ext>
              </a:extLst>
            </p:cNvPr>
            <p:cNvSpPr/>
            <p:nvPr/>
          </p:nvSpPr>
          <p:spPr>
            <a:xfrm>
              <a:off x="3421117" y="753762"/>
              <a:ext cx="5349766" cy="5349766"/>
            </a:xfrm>
            <a:prstGeom prst="donut">
              <a:avLst>
                <a:gd name="adj" fmla="val 443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7" name="Freeform 25">
              <a:extLst>
                <a:ext uri="{FF2B5EF4-FFF2-40B4-BE49-F238E27FC236}">
                  <a16:creationId xmlns:a16="http://schemas.microsoft.com/office/drawing/2014/main" id="{B9502709-3413-4CFE-BF1A-51E7C605648B}"/>
                </a:ext>
              </a:extLst>
            </p:cNvPr>
            <p:cNvSpPr/>
            <p:nvPr/>
          </p:nvSpPr>
          <p:spPr>
            <a:xfrm>
              <a:off x="5260435" y="754117"/>
              <a:ext cx="2046945" cy="526464"/>
            </a:xfrm>
            <a:custGeom>
              <a:avLst/>
              <a:gdLst>
                <a:gd name="connsiteX0" fmla="*/ 835566 w 2046945"/>
                <a:gd name="connsiteY0" fmla="*/ 0 h 526464"/>
                <a:gd name="connsiteX1" fmla="*/ 1876751 w 2046945"/>
                <a:gd name="connsiteY1" fmla="*/ 210206 h 526464"/>
                <a:gd name="connsiteX2" fmla="*/ 2046945 w 2046945"/>
                <a:gd name="connsiteY2" fmla="*/ 292192 h 526464"/>
                <a:gd name="connsiteX3" fmla="*/ 1987705 w 2046945"/>
                <a:gd name="connsiteY3" fmla="*/ 526464 h 526464"/>
                <a:gd name="connsiteX4" fmla="*/ 1784502 w 2046945"/>
                <a:gd name="connsiteY4" fmla="*/ 428577 h 526464"/>
                <a:gd name="connsiteX5" fmla="*/ 835566 w 2046945"/>
                <a:gd name="connsiteY5" fmla="*/ 236995 h 526464"/>
                <a:gd name="connsiteX6" fmla="*/ 110613 w 2046945"/>
                <a:gd name="connsiteY6" fmla="*/ 346598 h 526464"/>
                <a:gd name="connsiteX7" fmla="*/ 86304 w 2046945"/>
                <a:gd name="connsiteY7" fmla="*/ 355495 h 526464"/>
                <a:gd name="connsiteX8" fmla="*/ 0 w 2046945"/>
                <a:gd name="connsiteY8" fmla="*/ 134948 h 526464"/>
                <a:gd name="connsiteX9" fmla="*/ 40138 w 2046945"/>
                <a:gd name="connsiteY9" fmla="*/ 120258 h 526464"/>
                <a:gd name="connsiteX10" fmla="*/ 835566 w 2046945"/>
                <a:gd name="connsiteY10" fmla="*/ 0 h 5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6945" h="526464">
                  <a:moveTo>
                    <a:pt x="835566" y="0"/>
                  </a:moveTo>
                  <a:cubicBezTo>
                    <a:pt x="1204891" y="0"/>
                    <a:pt x="1556733" y="74849"/>
                    <a:pt x="1876751" y="210206"/>
                  </a:cubicBezTo>
                  <a:lnTo>
                    <a:pt x="2046945" y="292192"/>
                  </a:lnTo>
                  <a:lnTo>
                    <a:pt x="1987705" y="526464"/>
                  </a:lnTo>
                  <a:lnTo>
                    <a:pt x="1784502" y="428577"/>
                  </a:lnTo>
                  <a:cubicBezTo>
                    <a:pt x="1492837" y="305213"/>
                    <a:pt x="1172168" y="236995"/>
                    <a:pt x="835566" y="236995"/>
                  </a:cubicBezTo>
                  <a:cubicBezTo>
                    <a:pt x="583115" y="236995"/>
                    <a:pt x="339626" y="275368"/>
                    <a:pt x="110613" y="346598"/>
                  </a:cubicBezTo>
                  <a:lnTo>
                    <a:pt x="86304" y="355495"/>
                  </a:lnTo>
                  <a:lnTo>
                    <a:pt x="0" y="134948"/>
                  </a:lnTo>
                  <a:lnTo>
                    <a:pt x="40138" y="120258"/>
                  </a:lnTo>
                  <a:cubicBezTo>
                    <a:pt x="291414" y="42103"/>
                    <a:pt x="558573" y="0"/>
                    <a:pt x="835566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58" name="Sixth Circle">
            <a:extLst>
              <a:ext uri="{FF2B5EF4-FFF2-40B4-BE49-F238E27FC236}">
                <a16:creationId xmlns:a16="http://schemas.microsoft.com/office/drawing/2014/main" id="{294A99B7-0E54-4563-81E1-0BD810B185E1}"/>
              </a:ext>
            </a:extLst>
          </p:cNvPr>
          <p:cNvGrpSpPr/>
          <p:nvPr/>
        </p:nvGrpSpPr>
        <p:grpSpPr>
          <a:xfrm rot="2187877">
            <a:off x="2565988" y="4470810"/>
            <a:ext cx="1800000" cy="1800000"/>
            <a:chOff x="2255728" y="-343610"/>
            <a:chExt cx="7544510" cy="7544510"/>
          </a:xfrm>
        </p:grpSpPr>
        <p:sp>
          <p:nvSpPr>
            <p:cNvPr id="459" name="Donut 34">
              <a:extLst>
                <a:ext uri="{FF2B5EF4-FFF2-40B4-BE49-F238E27FC236}">
                  <a16:creationId xmlns:a16="http://schemas.microsoft.com/office/drawing/2014/main" id="{C9230902-331B-4B6A-9135-52C4F63814D9}"/>
                </a:ext>
              </a:extLst>
            </p:cNvPr>
            <p:cNvSpPr/>
            <p:nvPr/>
          </p:nvSpPr>
          <p:spPr>
            <a:xfrm>
              <a:off x="2255728" y="-343610"/>
              <a:ext cx="7544510" cy="7544510"/>
            </a:xfrm>
            <a:prstGeom prst="donut">
              <a:avLst>
                <a:gd name="adj" fmla="val 9886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0" name="Freeform 37">
              <a:extLst>
                <a:ext uri="{FF2B5EF4-FFF2-40B4-BE49-F238E27FC236}">
                  <a16:creationId xmlns:a16="http://schemas.microsoft.com/office/drawing/2014/main" id="{AFB3151F-8251-4935-8BC0-8A8B1B649308}"/>
                </a:ext>
              </a:extLst>
            </p:cNvPr>
            <p:cNvSpPr/>
            <p:nvPr/>
          </p:nvSpPr>
          <p:spPr>
            <a:xfrm>
              <a:off x="6774318" y="4919053"/>
              <a:ext cx="2436086" cy="2161234"/>
            </a:xfrm>
            <a:custGeom>
              <a:avLst/>
              <a:gdLst>
                <a:gd name="connsiteX0" fmla="*/ 1885734 w 2436086"/>
                <a:gd name="connsiteY0" fmla="*/ 0 h 2161234"/>
                <a:gd name="connsiteX1" fmla="*/ 2436086 w 2436086"/>
                <a:gd name="connsiteY1" fmla="*/ 529137 h 2161234"/>
                <a:gd name="connsiteX2" fmla="*/ 2381678 w 2436086"/>
                <a:gd name="connsiteY2" fmla="*/ 618696 h 2161234"/>
                <a:gd name="connsiteX3" fmla="*/ 419597 w 2436086"/>
                <a:gd name="connsiteY3" fmla="*/ 2098213 h 2161234"/>
                <a:gd name="connsiteX4" fmla="*/ 202784 w 2436086"/>
                <a:gd name="connsiteY4" fmla="*/ 2161234 h 2161234"/>
                <a:gd name="connsiteX5" fmla="*/ 0 w 2436086"/>
                <a:gd name="connsiteY5" fmla="*/ 1442963 h 2161234"/>
                <a:gd name="connsiteX6" fmla="*/ 10011 w 2436086"/>
                <a:gd name="connsiteY6" fmla="*/ 1440718 h 2161234"/>
                <a:gd name="connsiteX7" fmla="*/ 1763207 w 2436086"/>
                <a:gd name="connsiteY7" fmla="*/ 201684 h 216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6086" h="2161234">
                  <a:moveTo>
                    <a:pt x="1885734" y="0"/>
                  </a:moveTo>
                  <a:lnTo>
                    <a:pt x="2436086" y="529137"/>
                  </a:lnTo>
                  <a:lnTo>
                    <a:pt x="2381678" y="618696"/>
                  </a:lnTo>
                  <a:cubicBezTo>
                    <a:pt x="1915621" y="1308551"/>
                    <a:pt x="1227363" y="1835955"/>
                    <a:pt x="419597" y="2098213"/>
                  </a:cubicBezTo>
                  <a:lnTo>
                    <a:pt x="202784" y="2161234"/>
                  </a:lnTo>
                  <a:lnTo>
                    <a:pt x="0" y="1442963"/>
                  </a:lnTo>
                  <a:lnTo>
                    <a:pt x="10011" y="1440718"/>
                  </a:lnTo>
                  <a:cubicBezTo>
                    <a:pt x="735254" y="1254121"/>
                    <a:pt x="1355307" y="805455"/>
                    <a:pt x="1763207" y="2016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61" name="Fifth Circle">
            <a:extLst>
              <a:ext uri="{FF2B5EF4-FFF2-40B4-BE49-F238E27FC236}">
                <a16:creationId xmlns:a16="http://schemas.microsoft.com/office/drawing/2014/main" id="{FC1DA4C6-0FB4-4D2A-A92D-F1B28A788F15}"/>
              </a:ext>
            </a:extLst>
          </p:cNvPr>
          <p:cNvGrpSpPr/>
          <p:nvPr/>
        </p:nvGrpSpPr>
        <p:grpSpPr>
          <a:xfrm rot="13735152">
            <a:off x="841319" y="4574949"/>
            <a:ext cx="1543598" cy="1543598"/>
            <a:chOff x="2861086" y="193731"/>
            <a:chExt cx="6469828" cy="6469828"/>
          </a:xfrm>
        </p:grpSpPr>
        <p:sp>
          <p:nvSpPr>
            <p:cNvPr id="462" name="Donut 28">
              <a:extLst>
                <a:ext uri="{FF2B5EF4-FFF2-40B4-BE49-F238E27FC236}">
                  <a16:creationId xmlns:a16="http://schemas.microsoft.com/office/drawing/2014/main" id="{C222D1AD-689A-4131-B785-AB89F4FD3AF1}"/>
                </a:ext>
              </a:extLst>
            </p:cNvPr>
            <p:cNvSpPr/>
            <p:nvPr/>
          </p:nvSpPr>
          <p:spPr>
            <a:xfrm>
              <a:off x="2861086" y="193731"/>
              <a:ext cx="6469828" cy="6469828"/>
            </a:xfrm>
            <a:prstGeom prst="donut">
              <a:avLst>
                <a:gd name="adj" fmla="val 7873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3" name="Freeform 31">
              <a:extLst>
                <a:ext uri="{FF2B5EF4-FFF2-40B4-BE49-F238E27FC236}">
                  <a16:creationId xmlns:a16="http://schemas.microsoft.com/office/drawing/2014/main" id="{D6133C2D-1FD1-4A26-BF60-F4BE515FFD87}"/>
                </a:ext>
              </a:extLst>
            </p:cNvPr>
            <p:cNvSpPr/>
            <p:nvPr/>
          </p:nvSpPr>
          <p:spPr>
            <a:xfrm>
              <a:off x="5391579" y="193731"/>
              <a:ext cx="1272808" cy="579258"/>
            </a:xfrm>
            <a:custGeom>
              <a:avLst/>
              <a:gdLst>
                <a:gd name="connsiteX0" fmla="*/ 704421 w 1272808"/>
                <a:gd name="connsiteY0" fmla="*/ 0 h 579258"/>
                <a:gd name="connsiteX1" fmla="*/ 1035173 w 1272808"/>
                <a:gd name="connsiteY1" fmla="*/ 16702 h 579258"/>
                <a:gd name="connsiteX2" fmla="*/ 1272808 w 1272808"/>
                <a:gd name="connsiteY2" fmla="*/ 52969 h 579258"/>
                <a:gd name="connsiteX3" fmla="*/ 1170093 w 1272808"/>
                <a:gd name="connsiteY3" fmla="*/ 551982 h 579258"/>
                <a:gd name="connsiteX4" fmla="*/ 983092 w 1272808"/>
                <a:gd name="connsiteY4" fmla="*/ 523442 h 579258"/>
                <a:gd name="connsiteX5" fmla="*/ 704421 w 1272808"/>
                <a:gd name="connsiteY5" fmla="*/ 509370 h 579258"/>
                <a:gd name="connsiteX6" fmla="*/ 155129 w 1272808"/>
                <a:gd name="connsiteY6" fmla="*/ 564744 h 579258"/>
                <a:gd name="connsiteX7" fmla="*/ 98681 w 1272808"/>
                <a:gd name="connsiteY7" fmla="*/ 579258 h 579258"/>
                <a:gd name="connsiteX8" fmla="*/ 0 w 1272808"/>
                <a:gd name="connsiteY8" fmla="*/ 79214 h 579258"/>
                <a:gd name="connsiteX9" fmla="*/ 52473 w 1272808"/>
                <a:gd name="connsiteY9" fmla="*/ 65722 h 579258"/>
                <a:gd name="connsiteX10" fmla="*/ 704421 w 1272808"/>
                <a:gd name="connsiteY10" fmla="*/ 0 h 57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2808" h="579258">
                  <a:moveTo>
                    <a:pt x="704421" y="0"/>
                  </a:moveTo>
                  <a:cubicBezTo>
                    <a:pt x="816083" y="0"/>
                    <a:pt x="926424" y="5658"/>
                    <a:pt x="1035173" y="16702"/>
                  </a:cubicBezTo>
                  <a:lnTo>
                    <a:pt x="1272808" y="52969"/>
                  </a:lnTo>
                  <a:lnTo>
                    <a:pt x="1170093" y="551982"/>
                  </a:lnTo>
                  <a:lnTo>
                    <a:pt x="983092" y="523442"/>
                  </a:lnTo>
                  <a:cubicBezTo>
                    <a:pt x="891468" y="514137"/>
                    <a:pt x="798501" y="509370"/>
                    <a:pt x="704421" y="509370"/>
                  </a:cubicBezTo>
                  <a:cubicBezTo>
                    <a:pt x="516262" y="509370"/>
                    <a:pt x="332556" y="528437"/>
                    <a:pt x="155129" y="564744"/>
                  </a:cubicBezTo>
                  <a:lnTo>
                    <a:pt x="98681" y="579258"/>
                  </a:lnTo>
                  <a:lnTo>
                    <a:pt x="0" y="79214"/>
                  </a:lnTo>
                  <a:lnTo>
                    <a:pt x="52473" y="65722"/>
                  </a:lnTo>
                  <a:cubicBezTo>
                    <a:pt x="263058" y="22630"/>
                    <a:pt x="481097" y="0"/>
                    <a:pt x="704421" y="0"/>
                  </a:cubicBezTo>
                  <a:close/>
                </a:path>
              </a:pathLst>
            </a:custGeom>
            <a:solidFill>
              <a:srgbClr val="F418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64" name="First Circle">
            <a:extLst>
              <a:ext uri="{FF2B5EF4-FFF2-40B4-BE49-F238E27FC236}">
                <a16:creationId xmlns:a16="http://schemas.microsoft.com/office/drawing/2014/main" id="{9A828E4B-9584-4E22-A294-CEA0BDC1DE15}"/>
              </a:ext>
            </a:extLst>
          </p:cNvPr>
          <p:cNvGrpSpPr/>
          <p:nvPr/>
        </p:nvGrpSpPr>
        <p:grpSpPr>
          <a:xfrm>
            <a:off x="1146704" y="4880334"/>
            <a:ext cx="932828" cy="932828"/>
            <a:chOff x="4141076" y="1474076"/>
            <a:chExt cx="3909848" cy="3909848"/>
          </a:xfrm>
        </p:grpSpPr>
        <p:sp>
          <p:nvSpPr>
            <p:cNvPr id="465" name="Donut 4">
              <a:extLst>
                <a:ext uri="{FF2B5EF4-FFF2-40B4-BE49-F238E27FC236}">
                  <a16:creationId xmlns:a16="http://schemas.microsoft.com/office/drawing/2014/main" id="{4A9F3DBE-F541-424B-B1CA-D14B08B92D22}"/>
                </a:ext>
              </a:extLst>
            </p:cNvPr>
            <p:cNvSpPr/>
            <p:nvPr/>
          </p:nvSpPr>
          <p:spPr>
            <a:xfrm>
              <a:off x="4141076" y="1474076"/>
              <a:ext cx="3909848" cy="3909848"/>
            </a:xfrm>
            <a:prstGeom prst="donut">
              <a:avLst>
                <a:gd name="adj" fmla="val 4665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6" name="Freeform 6">
              <a:extLst>
                <a:ext uri="{FF2B5EF4-FFF2-40B4-BE49-F238E27FC236}">
                  <a16:creationId xmlns:a16="http://schemas.microsoft.com/office/drawing/2014/main" id="{478C4D73-2ADC-439A-9B89-D7DF2E53F149}"/>
                </a:ext>
              </a:extLst>
            </p:cNvPr>
            <p:cNvSpPr/>
            <p:nvPr/>
          </p:nvSpPr>
          <p:spPr>
            <a:xfrm>
              <a:off x="6096000" y="1474076"/>
              <a:ext cx="1954924" cy="3909848"/>
            </a:xfrm>
            <a:custGeom>
              <a:avLst/>
              <a:gdLst>
                <a:gd name="connsiteX0" fmla="*/ 0 w 1954924"/>
                <a:gd name="connsiteY0" fmla="*/ 0 h 3909848"/>
                <a:gd name="connsiteX1" fmla="*/ 1954924 w 1954924"/>
                <a:gd name="connsiteY1" fmla="*/ 1954924 h 3909848"/>
                <a:gd name="connsiteX2" fmla="*/ 0 w 1954924"/>
                <a:gd name="connsiteY2" fmla="*/ 3909848 h 3909848"/>
                <a:gd name="connsiteX3" fmla="*/ 0 w 1954924"/>
                <a:gd name="connsiteY3" fmla="*/ 3727454 h 3909848"/>
                <a:gd name="connsiteX4" fmla="*/ 1772530 w 1954924"/>
                <a:gd name="connsiteY4" fmla="*/ 1954924 h 3909848"/>
                <a:gd name="connsiteX5" fmla="*/ 0 w 1954924"/>
                <a:gd name="connsiteY5" fmla="*/ 182394 h 390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4924" h="3909848">
                  <a:moveTo>
                    <a:pt x="0" y="0"/>
                  </a:moveTo>
                  <a:cubicBezTo>
                    <a:pt x="1079675" y="0"/>
                    <a:pt x="1954924" y="875249"/>
                    <a:pt x="1954924" y="1954924"/>
                  </a:cubicBezTo>
                  <a:cubicBezTo>
                    <a:pt x="1954924" y="3034599"/>
                    <a:pt x="1079675" y="3909848"/>
                    <a:pt x="0" y="3909848"/>
                  </a:cubicBezTo>
                  <a:lnTo>
                    <a:pt x="0" y="3727454"/>
                  </a:lnTo>
                  <a:cubicBezTo>
                    <a:pt x="978941" y="3727454"/>
                    <a:pt x="1772530" y="2933865"/>
                    <a:pt x="1772530" y="1954924"/>
                  </a:cubicBezTo>
                  <a:cubicBezTo>
                    <a:pt x="1772530" y="975983"/>
                    <a:pt x="978941" y="182394"/>
                    <a:pt x="0" y="1823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67" name="Second Circle">
            <a:extLst>
              <a:ext uri="{FF2B5EF4-FFF2-40B4-BE49-F238E27FC236}">
                <a16:creationId xmlns:a16="http://schemas.microsoft.com/office/drawing/2014/main" id="{E46423FE-98D5-40FF-84D5-E3543FB6E883}"/>
              </a:ext>
            </a:extLst>
          </p:cNvPr>
          <p:cNvGrpSpPr/>
          <p:nvPr/>
        </p:nvGrpSpPr>
        <p:grpSpPr>
          <a:xfrm rot="20193067">
            <a:off x="1025085" y="4758715"/>
            <a:ext cx="1176065" cy="1176065"/>
            <a:chOff x="3631324" y="964324"/>
            <a:chExt cx="4929352" cy="4929352"/>
          </a:xfrm>
        </p:grpSpPr>
        <p:sp>
          <p:nvSpPr>
            <p:cNvPr id="468" name="Donut 9">
              <a:extLst>
                <a:ext uri="{FF2B5EF4-FFF2-40B4-BE49-F238E27FC236}">
                  <a16:creationId xmlns:a16="http://schemas.microsoft.com/office/drawing/2014/main" id="{D80268E0-BD42-48C0-BD45-60D9F7EE1AEE}"/>
                </a:ext>
              </a:extLst>
            </p:cNvPr>
            <p:cNvSpPr/>
            <p:nvPr/>
          </p:nvSpPr>
          <p:spPr>
            <a:xfrm>
              <a:off x="3631324" y="964324"/>
              <a:ext cx="4929352" cy="4929352"/>
            </a:xfrm>
            <a:prstGeom prst="donut">
              <a:avLst>
                <a:gd name="adj" fmla="val 8192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9" name="Freeform 12">
              <a:extLst>
                <a:ext uri="{FF2B5EF4-FFF2-40B4-BE49-F238E27FC236}">
                  <a16:creationId xmlns:a16="http://schemas.microsoft.com/office/drawing/2014/main" id="{8C83CAF5-0AD0-4121-B665-357CE78CD7B8}"/>
                </a:ext>
              </a:extLst>
            </p:cNvPr>
            <p:cNvSpPr/>
            <p:nvPr/>
          </p:nvSpPr>
          <p:spPr>
            <a:xfrm>
              <a:off x="5036912" y="988932"/>
              <a:ext cx="660928" cy="530413"/>
            </a:xfrm>
            <a:custGeom>
              <a:avLst/>
              <a:gdLst>
                <a:gd name="connsiteX0" fmla="*/ 660927 w 660927"/>
                <a:gd name="connsiteY0" fmla="*/ 0 h 530412"/>
                <a:gd name="connsiteX1" fmla="*/ 660927 w 660927"/>
                <a:gd name="connsiteY1" fmla="*/ 408029 h 530412"/>
                <a:gd name="connsiteX2" fmla="*/ 575438 w 660927"/>
                <a:gd name="connsiteY2" fmla="*/ 421077 h 530412"/>
                <a:gd name="connsiteX3" fmla="*/ 235107 w 660927"/>
                <a:gd name="connsiteY3" fmla="*/ 522156 h 530412"/>
                <a:gd name="connsiteX4" fmla="*/ 216540 w 660927"/>
                <a:gd name="connsiteY4" fmla="*/ 530412 h 530412"/>
                <a:gd name="connsiteX5" fmla="*/ 0 w 660927"/>
                <a:gd name="connsiteY5" fmla="*/ 185057 h 530412"/>
                <a:gd name="connsiteX6" fmla="*/ 87039 w 660927"/>
                <a:gd name="connsiteY6" fmla="*/ 146352 h 530412"/>
                <a:gd name="connsiteX7" fmla="*/ 494055 w 660927"/>
                <a:gd name="connsiteY7" fmla="*/ 25468 h 53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927" h="530412">
                  <a:moveTo>
                    <a:pt x="660927" y="0"/>
                  </a:moveTo>
                  <a:lnTo>
                    <a:pt x="660927" y="408029"/>
                  </a:lnTo>
                  <a:lnTo>
                    <a:pt x="575438" y="421077"/>
                  </a:lnTo>
                  <a:cubicBezTo>
                    <a:pt x="458050" y="445098"/>
                    <a:pt x="344298" y="479099"/>
                    <a:pt x="235107" y="522156"/>
                  </a:cubicBezTo>
                  <a:lnTo>
                    <a:pt x="216540" y="530412"/>
                  </a:lnTo>
                  <a:lnTo>
                    <a:pt x="0" y="185057"/>
                  </a:lnTo>
                  <a:lnTo>
                    <a:pt x="87039" y="146352"/>
                  </a:lnTo>
                  <a:cubicBezTo>
                    <a:pt x="217625" y="94859"/>
                    <a:pt x="353666" y="54195"/>
                    <a:pt x="494055" y="25468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70" name="Third Circle">
            <a:extLst>
              <a:ext uri="{FF2B5EF4-FFF2-40B4-BE49-F238E27FC236}">
                <a16:creationId xmlns:a16="http://schemas.microsoft.com/office/drawing/2014/main" id="{2EDFAAF1-8DB5-4430-94C8-A6650D54E853}"/>
              </a:ext>
            </a:extLst>
          </p:cNvPr>
          <p:cNvGrpSpPr/>
          <p:nvPr/>
        </p:nvGrpSpPr>
        <p:grpSpPr>
          <a:xfrm rot="19431960">
            <a:off x="988725" y="4722355"/>
            <a:ext cx="1248785" cy="1248785"/>
            <a:chOff x="3478924" y="811924"/>
            <a:chExt cx="5234152" cy="5234152"/>
          </a:xfrm>
        </p:grpSpPr>
        <p:sp>
          <p:nvSpPr>
            <p:cNvPr id="471" name="Donut 15">
              <a:extLst>
                <a:ext uri="{FF2B5EF4-FFF2-40B4-BE49-F238E27FC236}">
                  <a16:creationId xmlns:a16="http://schemas.microsoft.com/office/drawing/2014/main" id="{FC51DF62-A0E0-49EE-8FF9-BA51C0BF5C56}"/>
                </a:ext>
              </a:extLst>
            </p:cNvPr>
            <p:cNvSpPr/>
            <p:nvPr/>
          </p:nvSpPr>
          <p:spPr>
            <a:xfrm>
              <a:off x="3478924" y="811924"/>
              <a:ext cx="5234152" cy="5234152"/>
            </a:xfrm>
            <a:prstGeom prst="donut">
              <a:avLst>
                <a:gd name="adj" fmla="val 777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2" name="Freeform 19">
              <a:extLst>
                <a:ext uri="{FF2B5EF4-FFF2-40B4-BE49-F238E27FC236}">
                  <a16:creationId xmlns:a16="http://schemas.microsoft.com/office/drawing/2014/main" id="{78B07330-713B-487D-8D3E-7641F94FE6B2}"/>
                </a:ext>
              </a:extLst>
            </p:cNvPr>
            <p:cNvSpPr/>
            <p:nvPr/>
          </p:nvSpPr>
          <p:spPr>
            <a:xfrm>
              <a:off x="3675173" y="1104363"/>
              <a:ext cx="1372005" cy="1520148"/>
            </a:xfrm>
            <a:custGeom>
              <a:avLst/>
              <a:gdLst>
                <a:gd name="connsiteX0" fmla="*/ 1222009 w 1372005"/>
                <a:gd name="connsiteY0" fmla="*/ 0 h 1520148"/>
                <a:gd name="connsiteX1" fmla="*/ 1372005 w 1372005"/>
                <a:gd name="connsiteY1" fmla="*/ 378736 h 1520148"/>
                <a:gd name="connsiteX2" fmla="*/ 1367229 w 1372005"/>
                <a:gd name="connsiteY2" fmla="*/ 381036 h 1520148"/>
                <a:gd name="connsiteX3" fmla="*/ 394781 w 1372005"/>
                <a:gd name="connsiteY3" fmla="*/ 1439543 h 1520148"/>
                <a:gd name="connsiteX4" fmla="*/ 362716 w 1372005"/>
                <a:gd name="connsiteY4" fmla="*/ 1520148 h 1520148"/>
                <a:gd name="connsiteX5" fmla="*/ 0 w 1372005"/>
                <a:gd name="connsiteY5" fmla="*/ 1332004 h 1520148"/>
                <a:gd name="connsiteX6" fmla="*/ 22004 w 1372005"/>
                <a:gd name="connsiteY6" fmla="*/ 1276691 h 1520148"/>
                <a:gd name="connsiteX7" fmla="*/ 1173375 w 1372005"/>
                <a:gd name="connsiteY7" fmla="*/ 23428 h 152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2005" h="1520148">
                  <a:moveTo>
                    <a:pt x="1222009" y="0"/>
                  </a:moveTo>
                  <a:lnTo>
                    <a:pt x="1372005" y="378736"/>
                  </a:lnTo>
                  <a:lnTo>
                    <a:pt x="1367229" y="381036"/>
                  </a:lnTo>
                  <a:cubicBezTo>
                    <a:pt x="936584" y="614977"/>
                    <a:pt x="592377" y="987870"/>
                    <a:pt x="394781" y="1439543"/>
                  </a:cubicBezTo>
                  <a:lnTo>
                    <a:pt x="362716" y="1520148"/>
                  </a:lnTo>
                  <a:lnTo>
                    <a:pt x="0" y="1332004"/>
                  </a:lnTo>
                  <a:lnTo>
                    <a:pt x="22004" y="1276691"/>
                  </a:lnTo>
                  <a:cubicBezTo>
                    <a:pt x="255956" y="741915"/>
                    <a:pt x="663494" y="300412"/>
                    <a:pt x="1173375" y="2342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73" name="Fourth Circle">
            <a:extLst>
              <a:ext uri="{FF2B5EF4-FFF2-40B4-BE49-F238E27FC236}">
                <a16:creationId xmlns:a16="http://schemas.microsoft.com/office/drawing/2014/main" id="{4B812AFF-4862-4065-ACA2-AB7D2E244A6D}"/>
              </a:ext>
            </a:extLst>
          </p:cNvPr>
          <p:cNvGrpSpPr/>
          <p:nvPr/>
        </p:nvGrpSpPr>
        <p:grpSpPr>
          <a:xfrm rot="21177481">
            <a:off x="974934" y="4708564"/>
            <a:ext cx="1276369" cy="1276369"/>
            <a:chOff x="3421117" y="753762"/>
            <a:chExt cx="5349766" cy="5349766"/>
          </a:xfrm>
        </p:grpSpPr>
        <p:sp>
          <p:nvSpPr>
            <p:cNvPr id="474" name="Donut 22">
              <a:extLst>
                <a:ext uri="{FF2B5EF4-FFF2-40B4-BE49-F238E27FC236}">
                  <a16:creationId xmlns:a16="http://schemas.microsoft.com/office/drawing/2014/main" id="{D5A4BC8E-610A-4346-AB3A-4AAAE2AB7D35}"/>
                </a:ext>
              </a:extLst>
            </p:cNvPr>
            <p:cNvSpPr/>
            <p:nvPr/>
          </p:nvSpPr>
          <p:spPr>
            <a:xfrm>
              <a:off x="3421117" y="753762"/>
              <a:ext cx="5349766" cy="5349766"/>
            </a:xfrm>
            <a:prstGeom prst="donut">
              <a:avLst>
                <a:gd name="adj" fmla="val 4430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5" name="Freeform 25">
              <a:extLst>
                <a:ext uri="{FF2B5EF4-FFF2-40B4-BE49-F238E27FC236}">
                  <a16:creationId xmlns:a16="http://schemas.microsoft.com/office/drawing/2014/main" id="{9F0AF493-B8C7-4BA9-B47F-CA0B268131B2}"/>
                </a:ext>
              </a:extLst>
            </p:cNvPr>
            <p:cNvSpPr/>
            <p:nvPr/>
          </p:nvSpPr>
          <p:spPr>
            <a:xfrm>
              <a:off x="5260435" y="754117"/>
              <a:ext cx="2046945" cy="526464"/>
            </a:xfrm>
            <a:custGeom>
              <a:avLst/>
              <a:gdLst>
                <a:gd name="connsiteX0" fmla="*/ 835566 w 2046945"/>
                <a:gd name="connsiteY0" fmla="*/ 0 h 526464"/>
                <a:gd name="connsiteX1" fmla="*/ 1876751 w 2046945"/>
                <a:gd name="connsiteY1" fmla="*/ 210206 h 526464"/>
                <a:gd name="connsiteX2" fmla="*/ 2046945 w 2046945"/>
                <a:gd name="connsiteY2" fmla="*/ 292192 h 526464"/>
                <a:gd name="connsiteX3" fmla="*/ 1987705 w 2046945"/>
                <a:gd name="connsiteY3" fmla="*/ 526464 h 526464"/>
                <a:gd name="connsiteX4" fmla="*/ 1784502 w 2046945"/>
                <a:gd name="connsiteY4" fmla="*/ 428577 h 526464"/>
                <a:gd name="connsiteX5" fmla="*/ 835566 w 2046945"/>
                <a:gd name="connsiteY5" fmla="*/ 236995 h 526464"/>
                <a:gd name="connsiteX6" fmla="*/ 110613 w 2046945"/>
                <a:gd name="connsiteY6" fmla="*/ 346598 h 526464"/>
                <a:gd name="connsiteX7" fmla="*/ 86304 w 2046945"/>
                <a:gd name="connsiteY7" fmla="*/ 355495 h 526464"/>
                <a:gd name="connsiteX8" fmla="*/ 0 w 2046945"/>
                <a:gd name="connsiteY8" fmla="*/ 134948 h 526464"/>
                <a:gd name="connsiteX9" fmla="*/ 40138 w 2046945"/>
                <a:gd name="connsiteY9" fmla="*/ 120258 h 526464"/>
                <a:gd name="connsiteX10" fmla="*/ 835566 w 2046945"/>
                <a:gd name="connsiteY10" fmla="*/ 0 h 5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6945" h="526464">
                  <a:moveTo>
                    <a:pt x="835566" y="0"/>
                  </a:moveTo>
                  <a:cubicBezTo>
                    <a:pt x="1204891" y="0"/>
                    <a:pt x="1556733" y="74849"/>
                    <a:pt x="1876751" y="210206"/>
                  </a:cubicBezTo>
                  <a:lnTo>
                    <a:pt x="2046945" y="292192"/>
                  </a:lnTo>
                  <a:lnTo>
                    <a:pt x="1987705" y="526464"/>
                  </a:lnTo>
                  <a:lnTo>
                    <a:pt x="1784502" y="428577"/>
                  </a:lnTo>
                  <a:cubicBezTo>
                    <a:pt x="1492837" y="305213"/>
                    <a:pt x="1172168" y="236995"/>
                    <a:pt x="835566" y="236995"/>
                  </a:cubicBezTo>
                  <a:cubicBezTo>
                    <a:pt x="583115" y="236995"/>
                    <a:pt x="339626" y="275368"/>
                    <a:pt x="110613" y="346598"/>
                  </a:cubicBezTo>
                  <a:lnTo>
                    <a:pt x="86304" y="355495"/>
                  </a:lnTo>
                  <a:lnTo>
                    <a:pt x="0" y="134948"/>
                  </a:lnTo>
                  <a:lnTo>
                    <a:pt x="40138" y="120258"/>
                  </a:lnTo>
                  <a:cubicBezTo>
                    <a:pt x="291414" y="42103"/>
                    <a:pt x="558573" y="0"/>
                    <a:pt x="835566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76" name="Sixth Circle">
            <a:extLst>
              <a:ext uri="{FF2B5EF4-FFF2-40B4-BE49-F238E27FC236}">
                <a16:creationId xmlns:a16="http://schemas.microsoft.com/office/drawing/2014/main" id="{B007985E-2830-464C-A53D-27989B6F9C1E}"/>
              </a:ext>
            </a:extLst>
          </p:cNvPr>
          <p:cNvGrpSpPr/>
          <p:nvPr/>
        </p:nvGrpSpPr>
        <p:grpSpPr>
          <a:xfrm rot="2187877">
            <a:off x="713118" y="4446748"/>
            <a:ext cx="1800000" cy="1800000"/>
            <a:chOff x="2255728" y="-343610"/>
            <a:chExt cx="7544510" cy="7544510"/>
          </a:xfrm>
        </p:grpSpPr>
        <p:sp>
          <p:nvSpPr>
            <p:cNvPr id="477" name="Donut 34">
              <a:extLst>
                <a:ext uri="{FF2B5EF4-FFF2-40B4-BE49-F238E27FC236}">
                  <a16:creationId xmlns:a16="http://schemas.microsoft.com/office/drawing/2014/main" id="{A944B0CF-601F-4481-864D-CE90ECB0C854}"/>
                </a:ext>
              </a:extLst>
            </p:cNvPr>
            <p:cNvSpPr/>
            <p:nvPr/>
          </p:nvSpPr>
          <p:spPr>
            <a:xfrm>
              <a:off x="2255728" y="-343610"/>
              <a:ext cx="7544510" cy="7544510"/>
            </a:xfrm>
            <a:prstGeom prst="donut">
              <a:avLst>
                <a:gd name="adj" fmla="val 9886"/>
              </a:avLst>
            </a:prstGeom>
            <a:solidFill>
              <a:srgbClr val="5B9BD5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8" name="Freeform 37">
              <a:extLst>
                <a:ext uri="{FF2B5EF4-FFF2-40B4-BE49-F238E27FC236}">
                  <a16:creationId xmlns:a16="http://schemas.microsoft.com/office/drawing/2014/main" id="{0C57EAF4-1067-4DA7-BAC6-581DB9568DFD}"/>
                </a:ext>
              </a:extLst>
            </p:cNvPr>
            <p:cNvSpPr/>
            <p:nvPr/>
          </p:nvSpPr>
          <p:spPr>
            <a:xfrm>
              <a:off x="6774318" y="4919053"/>
              <a:ext cx="2436086" cy="2161234"/>
            </a:xfrm>
            <a:custGeom>
              <a:avLst/>
              <a:gdLst>
                <a:gd name="connsiteX0" fmla="*/ 1885734 w 2436086"/>
                <a:gd name="connsiteY0" fmla="*/ 0 h 2161234"/>
                <a:gd name="connsiteX1" fmla="*/ 2436086 w 2436086"/>
                <a:gd name="connsiteY1" fmla="*/ 529137 h 2161234"/>
                <a:gd name="connsiteX2" fmla="*/ 2381678 w 2436086"/>
                <a:gd name="connsiteY2" fmla="*/ 618696 h 2161234"/>
                <a:gd name="connsiteX3" fmla="*/ 419597 w 2436086"/>
                <a:gd name="connsiteY3" fmla="*/ 2098213 h 2161234"/>
                <a:gd name="connsiteX4" fmla="*/ 202784 w 2436086"/>
                <a:gd name="connsiteY4" fmla="*/ 2161234 h 2161234"/>
                <a:gd name="connsiteX5" fmla="*/ 0 w 2436086"/>
                <a:gd name="connsiteY5" fmla="*/ 1442963 h 2161234"/>
                <a:gd name="connsiteX6" fmla="*/ 10011 w 2436086"/>
                <a:gd name="connsiteY6" fmla="*/ 1440718 h 2161234"/>
                <a:gd name="connsiteX7" fmla="*/ 1763207 w 2436086"/>
                <a:gd name="connsiteY7" fmla="*/ 201684 h 216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6086" h="2161234">
                  <a:moveTo>
                    <a:pt x="1885734" y="0"/>
                  </a:moveTo>
                  <a:lnTo>
                    <a:pt x="2436086" y="529137"/>
                  </a:lnTo>
                  <a:lnTo>
                    <a:pt x="2381678" y="618696"/>
                  </a:lnTo>
                  <a:cubicBezTo>
                    <a:pt x="1915621" y="1308551"/>
                    <a:pt x="1227363" y="1835955"/>
                    <a:pt x="419597" y="2098213"/>
                  </a:cubicBezTo>
                  <a:lnTo>
                    <a:pt x="202784" y="2161234"/>
                  </a:lnTo>
                  <a:lnTo>
                    <a:pt x="0" y="1442963"/>
                  </a:lnTo>
                  <a:lnTo>
                    <a:pt x="10011" y="1440718"/>
                  </a:lnTo>
                  <a:cubicBezTo>
                    <a:pt x="735254" y="1254121"/>
                    <a:pt x="1355307" y="805455"/>
                    <a:pt x="1763207" y="2016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4206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8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accel="7895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6" dur="79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8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8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80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4" dur="8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200"/>
                            </p:stCondLst>
                            <p:childTnLst>
                              <p:par>
                                <p:cTn id="46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3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3" presetClass="exit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3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4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900"/>
                            </p:stCondLst>
                            <p:childTnLst>
                              <p:par>
                                <p:cTn id="7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4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900"/>
                            </p:stCondLst>
                            <p:childTnLst>
                              <p:par>
                                <p:cTn id="8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1400"/>
                            </p:stCondLst>
                            <p:childTnLst>
                              <p:par>
                                <p:cTn id="9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1900"/>
                            </p:stCondLst>
                            <p:childTnLst>
                              <p:par>
                                <p:cTn id="99" presetID="8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84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accel="7895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2" dur="79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82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8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80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0" dur="86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9100"/>
                            </p:stCondLst>
                            <p:childTnLst>
                              <p:par>
                                <p:cTn id="112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3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3" presetClass="exit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3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4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9800"/>
                            </p:stCondLst>
                            <p:childTnLst>
                              <p:par>
                                <p:cTn id="13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300"/>
                            </p:stCondLst>
                            <p:childTnLst>
                              <p:par>
                                <p:cTn id="1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800"/>
                            </p:stCondLst>
                            <p:childTnLst>
                              <p:par>
                                <p:cTn id="15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1300"/>
                            </p:stCondLst>
                            <p:childTnLst>
                              <p:par>
                                <p:cTn id="16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1800"/>
                            </p:stCondLst>
                            <p:childTnLst>
                              <p:par>
                                <p:cTn id="165" presetID="8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6" dur="84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8" presetClass="emph" presetSubtype="0" accel="7895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8" dur="79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0" dur="82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2" dur="8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4" dur="80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76" dur="86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78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3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3" presetClass="exit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3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4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4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9700"/>
                            </p:stCondLst>
                            <p:childTnLst>
                              <p:par>
                                <p:cTn id="20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0200"/>
                            </p:stCondLst>
                            <p:childTnLst>
                              <p:par>
                                <p:cTn id="2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0700"/>
                            </p:stCondLst>
                            <p:childTnLst>
                              <p:par>
                                <p:cTn id="2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1200"/>
                            </p:stCondLst>
                            <p:childTnLst>
                              <p:par>
                                <p:cTn id="22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1700"/>
                            </p:stCondLst>
                            <p:childTnLst>
                              <p:par>
                                <p:cTn id="231" presetID="8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2" dur="84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8" presetClass="emph" presetSubtype="0" accel="7895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4" dur="795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6" dur="82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8" dur="8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0" dur="80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2" dur="86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8900"/>
                            </p:stCondLst>
                            <p:childTnLst>
                              <p:par>
                                <p:cTn id="244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3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3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3" presetClass="exit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3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3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2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4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4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9600"/>
                            </p:stCondLst>
                            <p:childTnLst>
                              <p:par>
                                <p:cTn id="26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0100"/>
                            </p:stCondLst>
                            <p:childTnLst>
                              <p:par>
                                <p:cTn id="2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0600"/>
                            </p:stCondLst>
                            <p:childTnLst>
                              <p:par>
                                <p:cTn id="28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1100"/>
                            </p:stCondLst>
                            <p:childTnLst>
                              <p:par>
                                <p:cTn id="29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1600"/>
                            </p:stCondLst>
                            <p:childTnLst>
                              <p:par>
                                <p:cTn id="297" presetID="8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8" dur="84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8" presetClass="emph" presetSubtype="0" accel="7895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0" dur="79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1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2" dur="82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4" dur="8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6" dur="80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8" dur="86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8800"/>
                            </p:stCondLst>
                            <p:childTnLst>
                              <p:par>
                                <p:cTn id="31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5" dur="3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3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23" presetClass="exit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9" dur="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3" dur="3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3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2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4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4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9500"/>
                            </p:stCondLst>
                            <p:childTnLst>
                              <p:par>
                                <p:cTn id="33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5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5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63" presetID="8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4" dur="84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5" presetID="8" presetClass="emph" presetSubtype="0" accel="7895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66" dur="79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8" dur="82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0" dur="8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1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2" dur="805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3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74" dur="86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8700"/>
                            </p:stCondLst>
                            <p:childTnLst>
                              <p:par>
                                <p:cTn id="376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7" dur="5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1" dur="3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3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23" presetClass="exit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9" dur="3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3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2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3"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7" dur="4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4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19400"/>
                            </p:stCondLst>
                            <p:childTnLst>
                              <p:par>
                                <p:cTn id="40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19900"/>
                            </p:stCondLst>
                            <p:childTnLst>
                              <p:par>
                                <p:cTn id="4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0400"/>
                            </p:stCondLst>
                            <p:childTnLst>
                              <p:par>
                                <p:cTn id="41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20900"/>
                            </p:stCondLst>
                            <p:childTnLst>
                              <p:par>
                                <p:cTn id="42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1400"/>
                            </p:stCondLst>
                            <p:childTnLst>
                              <p:par>
                                <p:cTn id="429" presetID="8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0" dur="84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1" presetID="8" presetClass="emph" presetSubtype="0" accel="7895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32" dur="795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3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4" dur="82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5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6" dur="8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8" dur="805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40" dur="86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38600"/>
                            </p:stCondLst>
                            <p:childTnLst>
                              <p:par>
                                <p:cTn id="442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3" dur="5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7" dur="3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3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23" presetClass="exit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1"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5" dur="3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3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2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9"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4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4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39300"/>
                            </p:stCondLst>
                            <p:childTnLst>
                              <p:par>
                                <p:cTn id="46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3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39800"/>
                            </p:stCondLst>
                            <p:childTnLst>
                              <p:par>
                                <p:cTn id="4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40300"/>
                            </p:stCondLst>
                            <p:childTnLst>
                              <p:par>
                                <p:cTn id="48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40800"/>
                            </p:stCondLst>
                            <p:childTnLst>
                              <p:par>
                                <p:cTn id="49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41300"/>
                            </p:stCondLst>
                            <p:childTnLst>
                              <p:par>
                                <p:cTn id="495" presetID="8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6" dur="84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7" presetID="8" presetClass="emph" presetSubtype="0" accel="7895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98" dur="795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0" dur="82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1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2" dur="8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3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4" dur="805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5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06" dur="86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8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5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3" dur="3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3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23" presetClass="exit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7" dur="5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5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1" dur="3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3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2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5" dur="5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5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9" dur="4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4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59200"/>
                            </p:stCondLst>
                            <p:childTnLst>
                              <p:par>
                                <p:cTn id="53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5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9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59700"/>
                            </p:stCondLst>
                            <p:childTnLst>
                              <p:par>
                                <p:cTn id="5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200"/>
                            </p:stCondLst>
                            <p:childTnLst>
                              <p:par>
                                <p:cTn id="55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60700"/>
                            </p:stCondLst>
                            <p:childTnLst>
                              <p:par>
                                <p:cTn id="55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8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61200"/>
                            </p:stCondLst>
                            <p:childTnLst>
                              <p:par>
                                <p:cTn id="561" presetID="8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2" dur="84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3" presetID="8" presetClass="emph" presetSubtype="0" accel="7895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64" dur="79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5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6" dur="82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8" dur="8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0" dur="80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72" dur="86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78400"/>
                            </p:stCondLst>
                            <p:childTnLst>
                              <p:par>
                                <p:cTn id="574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9" dur="3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3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23" presetClass="exit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3"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5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7" dur="3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3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2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1"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5" dur="4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4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79100"/>
                            </p:stCondLst>
                            <p:childTnLst>
                              <p:par>
                                <p:cTn id="59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1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5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79600"/>
                            </p:stCondLst>
                            <p:childTnLst>
                              <p:par>
                                <p:cTn id="60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4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80100"/>
                            </p:stCondLst>
                            <p:childTnLst>
                              <p:par>
                                <p:cTn id="61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180600"/>
                            </p:stCondLst>
                            <p:childTnLst>
                              <p:par>
                                <p:cTn id="62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4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181100"/>
                            </p:stCondLst>
                            <p:childTnLst>
                              <p:par>
                                <p:cTn id="627" presetID="8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8" dur="84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9" presetID="8" presetClass="emph" presetSubtype="0" accel="7895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30" dur="795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1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2" dur="82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3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4" dur="8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5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6" dur="805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38" dur="86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198300"/>
                            </p:stCondLst>
                            <p:childTnLst>
                              <p:par>
                                <p:cTn id="64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1" dur="5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5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5" dur="3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3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23" presetClass="exit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9" dur="5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5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3" dur="3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3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2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7" dur="500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500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1" dur="4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4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6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7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1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7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6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0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8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5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6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8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0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93" presetID="8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4" dur="84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5" presetID="8" presetClass="emph" presetSubtype="0" accel="7895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6" dur="79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8" dur="82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0" dur="8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1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2" dur="80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3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04" dur="86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218200"/>
                            </p:stCondLst>
                            <p:childTnLst>
                              <p:par>
                                <p:cTn id="706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7" dur="5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5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3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3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23" presetClass="exit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5" dur="5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6" dur="5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8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9" dur="3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3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2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3" dur="5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4" dur="5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7" dur="4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4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18900"/>
                            </p:stCondLst>
                            <p:childTnLst>
                              <p:par>
                                <p:cTn id="73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3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4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7" dur="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8" dur="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19400"/>
                            </p:stCondLst>
                            <p:childTnLst>
                              <p:par>
                                <p:cTn id="7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2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3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6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19900"/>
                            </p:stCondLst>
                            <p:childTnLst>
                              <p:par>
                                <p:cTn id="74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1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220400"/>
                            </p:stCondLst>
                            <p:childTnLst>
                              <p:par>
                                <p:cTn id="75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6" dur="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220900"/>
                            </p:stCondLst>
                            <p:childTnLst>
                              <p:par>
                                <p:cTn id="759" presetID="8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0" dur="84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1" presetID="8" presetClass="emph" presetSubtype="0" accel="7895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62" dur="795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3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4" dur="82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5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6" dur="8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8" dur="805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70" dur="86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238100"/>
                            </p:stCondLst>
                            <p:childTnLst>
                              <p:par>
                                <p:cTn id="772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3" dur="5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5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6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7" dur="30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8" dur="30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23" presetClass="exit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1" dur="5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2" dur="5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5" dur="30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6" dur="30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2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9" dur="5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5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2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3" dur="4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4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2D9B72-E466-401A-A90B-8201F831979D}"/>
              </a:ext>
            </a:extLst>
          </p:cNvPr>
          <p:cNvSpPr/>
          <p:nvPr/>
        </p:nvSpPr>
        <p:spPr>
          <a:xfrm>
            <a:off x="1908730" y="72329"/>
            <a:ext cx="7491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           nombre quantique principal =3 </a:t>
            </a:r>
            <a:r>
              <a:rPr lang="fr-FR" sz="2400" dirty="0">
                <a:solidFill>
                  <a:srgbClr val="FF3300"/>
                </a:solidFill>
              </a:rPr>
              <a:t>⇒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n</a:t>
            </a:r>
            <a:r>
              <a:rPr lang="fr-FR" sz="2400" dirty="0">
                <a:solidFill>
                  <a:srgbClr val="FF3300"/>
                </a:solidFill>
              </a:rPr>
              <a:t> = 3</a:t>
            </a:r>
            <a:r>
              <a:rPr lang="fr-FR" sz="2400" dirty="0"/>
              <a:t>  </a:t>
            </a:r>
          </a:p>
          <a:p>
            <a:r>
              <a:rPr lang="fr-FR" sz="2400" dirty="0"/>
              <a:t>           secondaire =1 </a:t>
            </a:r>
            <a:r>
              <a:rPr lang="fr-FR" sz="2400" dirty="0">
                <a:solidFill>
                  <a:srgbClr val="FF3300"/>
                </a:solidFill>
              </a:rPr>
              <a:t>⇒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l </a:t>
            </a:r>
            <a:r>
              <a:rPr lang="fr-FR" sz="2400" dirty="0">
                <a:solidFill>
                  <a:srgbClr val="FF0000"/>
                </a:solidFill>
              </a:rPr>
              <a:t>= 1 </a:t>
            </a:r>
            <a:r>
              <a:rPr lang="fr-FR" sz="2400" dirty="0"/>
              <a:t>donc la sous couche 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p </a:t>
            </a:r>
            <a:endParaRPr lang="fr-FR" sz="2400" dirty="0">
              <a:solidFill>
                <a:srgbClr val="FF0000"/>
              </a:solidFill>
            </a:endParaRPr>
          </a:p>
          <a:p>
            <a:r>
              <a:rPr lang="fr-FR" sz="2400" i="1" dirty="0"/>
              <a:t>           </a:t>
            </a:r>
            <a:r>
              <a:rPr lang="fr-FR" sz="2400" dirty="0"/>
              <a:t>une orientation et spin négative </a:t>
            </a:r>
            <a:r>
              <a:rPr lang="fr-FR" sz="2400" dirty="0">
                <a:solidFill>
                  <a:srgbClr val="FF3300"/>
                </a:solidFill>
              </a:rPr>
              <a:t>⇒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m </a:t>
            </a:r>
            <a:r>
              <a:rPr lang="fr-FR" sz="2400" dirty="0">
                <a:solidFill>
                  <a:srgbClr val="FF0000"/>
                </a:solidFill>
              </a:rPr>
              <a:t>= -1 et </a:t>
            </a:r>
            <a:r>
              <a:rPr lang="fr-FR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s </a:t>
            </a:r>
            <a:r>
              <a:rPr lang="fr-FR" sz="2400" dirty="0">
                <a:solidFill>
                  <a:srgbClr val="FF0000"/>
                </a:solidFill>
              </a:rPr>
              <a:t>= -1/2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624E390-CE28-4BC1-9A29-7A0D5E00A194}"/>
                  </a:ext>
                </a:extLst>
              </p:cNvPr>
              <p:cNvSpPr txBox="1"/>
              <p:nvPr/>
            </p:nvSpPr>
            <p:spPr>
              <a:xfrm>
                <a:off x="1471662" y="318887"/>
                <a:ext cx="843756" cy="6276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40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40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fr-FR" sz="4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fr-FR" sz="4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sPre>
                    </m:oMath>
                  </m:oMathPara>
                </a14:m>
                <a:endParaRPr lang="fr-FR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624E390-CE28-4BC1-9A29-7A0D5E00A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662" y="318887"/>
                <a:ext cx="843756" cy="6276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EEB2BBF-5E78-4FE7-9C6C-6A3D842D74F2}"/>
              </a:ext>
            </a:extLst>
          </p:cNvPr>
          <p:cNvSpPr/>
          <p:nvPr/>
        </p:nvSpPr>
        <p:spPr>
          <a:xfrm>
            <a:off x="2132133" y="-4107"/>
            <a:ext cx="4973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7200" dirty="0">
                <a:solidFill>
                  <a:srgbClr val="FF0000"/>
                </a:solidFill>
                <a:latin typeface="Bodoni MT" panose="02070603080606020203" pitchFamily="18" charset="0"/>
              </a:rPr>
              <a:t>{</a:t>
            </a:r>
            <a:endParaRPr lang="fr-FR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183105-683A-4DE7-9DCB-AFBD3C01D713}"/>
              </a:ext>
            </a:extLst>
          </p:cNvPr>
          <p:cNvSpPr/>
          <p:nvPr/>
        </p:nvSpPr>
        <p:spPr>
          <a:xfrm>
            <a:off x="4739362" y="2222145"/>
            <a:ext cx="1909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-1    </a:t>
            </a:r>
            <a:r>
              <a:rPr lang="fr-FR" sz="2800" b="1" dirty="0"/>
              <a:t>  0    +1</a:t>
            </a:r>
            <a:r>
              <a:rPr lang="fr-FR" sz="2400" dirty="0"/>
              <a:t> 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F09F88EB-A2D5-45C8-9160-19A7E3CE5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754077"/>
              </p:ext>
            </p:extLst>
          </p:nvPr>
        </p:nvGraphicFramePr>
        <p:xfrm>
          <a:off x="4727716" y="1752535"/>
          <a:ext cx="1836000" cy="5181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99854187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57290502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17317157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>
                          <a:ln>
                            <a:solidFill>
                              <a:sysClr val="windowText" lastClr="000000"/>
                            </a:solidFill>
                          </a:ln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fr-FR" sz="28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</a:t>
                      </a:r>
                      <a:endParaRPr lang="fr-FR" sz="2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>
                          <a:ln>
                            <a:solidFill>
                              <a:sysClr val="windowText" lastClr="000000"/>
                            </a:solidFill>
                          </a:ln>
                          <a:sym typeface="Symbol" panose="05050102010706020507" pitchFamily="18" charset="2"/>
                        </a:rPr>
                        <a:t></a:t>
                      </a:r>
                      <a:endParaRPr lang="fr-F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>
                          <a:ln>
                            <a:solidFill>
                              <a:sysClr val="windowText" lastClr="000000"/>
                            </a:solidFill>
                          </a:ln>
                          <a:sym typeface="Symbol" panose="05050102010706020507" pitchFamily="18" charset="2"/>
                        </a:rPr>
                        <a:t></a:t>
                      </a:r>
                      <a:endParaRPr lang="fr-FR" sz="2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383723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97A935B-D7EC-4195-A7BB-16C1957E8610}"/>
              </a:ext>
            </a:extLst>
          </p:cNvPr>
          <p:cNvSpPr/>
          <p:nvPr/>
        </p:nvSpPr>
        <p:spPr>
          <a:xfrm>
            <a:off x="4736190" y="1349094"/>
            <a:ext cx="1729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>
                <a:latin typeface="Georgia" panose="02040502050405020303" pitchFamily="18" charset="0"/>
              </a:rPr>
              <a:t> Px     Py     Pz</a:t>
            </a:r>
            <a:endParaRPr lang="fr-FR" sz="2000" dirty="0"/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C9966061-8C34-4452-AAC8-E0709B0426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495768"/>
              </p:ext>
            </p:extLst>
          </p:nvPr>
        </p:nvGraphicFramePr>
        <p:xfrm>
          <a:off x="8908727" y="2927870"/>
          <a:ext cx="248400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154922006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42119756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645749827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fr-FR" sz="2800" dirty="0">
                          <a:ln>
                            <a:solidFill>
                              <a:sysClr val="windowText" lastClr="000000"/>
                            </a:solidFill>
                          </a:ln>
                          <a:sym typeface="Symbol" panose="05050102010706020507" pitchFamily="18" charset="2"/>
                        </a:rPr>
                        <a:t>  </a:t>
                      </a:r>
                      <a:r>
                        <a:rPr lang="fr-FR" sz="28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</a:t>
                      </a:r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n>
                            <a:solidFill>
                              <a:sysClr val="windowText" lastClr="000000"/>
                            </a:solidFill>
                          </a:ln>
                          <a:sym typeface="Symbol" panose="05050102010706020507" pitchFamily="18" charset="2"/>
                        </a:rPr>
                        <a:t>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>
                          <a:ln>
                            <a:solidFill>
                              <a:sysClr val="windowText" lastClr="000000"/>
                            </a:solidFill>
                          </a:ln>
                          <a:sym typeface="Symbol" panose="05050102010706020507" pitchFamily="18" charset="2"/>
                        </a:rPr>
                        <a:t>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78846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250814D5-5627-4111-8191-810528AD86B1}"/>
              </a:ext>
            </a:extLst>
          </p:cNvPr>
          <p:cNvSpPr/>
          <p:nvPr/>
        </p:nvSpPr>
        <p:spPr>
          <a:xfrm>
            <a:off x="8940811" y="2964863"/>
            <a:ext cx="324000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AA100A-A261-4E80-BC08-4771D46B9A82}"/>
              </a:ext>
            </a:extLst>
          </p:cNvPr>
          <p:cNvSpPr/>
          <p:nvPr/>
        </p:nvSpPr>
        <p:spPr>
          <a:xfrm>
            <a:off x="9349883" y="2972883"/>
            <a:ext cx="324000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AC838F-2558-4D15-8B05-F93C735BF79A}"/>
              </a:ext>
            </a:extLst>
          </p:cNvPr>
          <p:cNvSpPr/>
          <p:nvPr/>
        </p:nvSpPr>
        <p:spPr>
          <a:xfrm>
            <a:off x="582604" y="2986427"/>
            <a:ext cx="2621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dernier électron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3FDFA8-B6BA-4DEB-AC3C-60B55ECAE42B}"/>
              </a:ext>
            </a:extLst>
          </p:cNvPr>
          <p:cNvSpPr/>
          <p:nvPr/>
        </p:nvSpPr>
        <p:spPr>
          <a:xfrm>
            <a:off x="2889705" y="2617538"/>
            <a:ext cx="4973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7200" dirty="0">
                <a:solidFill>
                  <a:srgbClr val="FF0000"/>
                </a:solidFill>
                <a:latin typeface="Bodoni MT" panose="02070603080606020203" pitchFamily="18" charset="0"/>
              </a:rPr>
              <a:t>{</a:t>
            </a:r>
            <a:endParaRPr lang="fr-FR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197BC3-35DE-4B78-9B94-0DE6AFEB8B2F}"/>
              </a:ext>
            </a:extLst>
          </p:cNvPr>
          <p:cNvSpPr/>
          <p:nvPr/>
        </p:nvSpPr>
        <p:spPr>
          <a:xfrm>
            <a:off x="3354926" y="2675384"/>
            <a:ext cx="4754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1-</a:t>
            </a:r>
            <a:r>
              <a:rPr lang="fr-FR" sz="2400" dirty="0"/>
              <a:t> Porté par la dernière sous couche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8415B9-DBDB-4423-907E-96ECF884AE39}"/>
              </a:ext>
            </a:extLst>
          </p:cNvPr>
          <p:cNvSpPr/>
          <p:nvPr/>
        </p:nvSpPr>
        <p:spPr>
          <a:xfrm>
            <a:off x="3346906" y="3036330"/>
            <a:ext cx="4354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 </a:t>
            </a:r>
            <a:r>
              <a:rPr lang="fr-FR" sz="2400" dirty="0"/>
              <a:t>       Porté par la dernière couche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8F7A77-5E78-470B-8EFB-9DE32D07431C}"/>
              </a:ext>
            </a:extLst>
          </p:cNvPr>
          <p:cNvSpPr/>
          <p:nvPr/>
        </p:nvSpPr>
        <p:spPr>
          <a:xfrm>
            <a:off x="3346806" y="3406090"/>
            <a:ext cx="5635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2- </a:t>
            </a:r>
            <a:r>
              <a:rPr lang="fr-FR" sz="2400" dirty="0"/>
              <a:t>Dans le remplissage des cases quantique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B005E7-6595-45F4-94B7-DAAE75978059}"/>
              </a:ext>
            </a:extLst>
          </p:cNvPr>
          <p:cNvSpPr/>
          <p:nvPr/>
        </p:nvSpPr>
        <p:spPr>
          <a:xfrm>
            <a:off x="9783018" y="2972885"/>
            <a:ext cx="324000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0C04D1-B600-4776-B96E-4179F6C11280}"/>
              </a:ext>
            </a:extLst>
          </p:cNvPr>
          <p:cNvSpPr/>
          <p:nvPr/>
        </p:nvSpPr>
        <p:spPr>
          <a:xfrm>
            <a:off x="10609182" y="2964865"/>
            <a:ext cx="324000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112852-67B1-4C57-9285-88F050833D6E}"/>
              </a:ext>
            </a:extLst>
          </p:cNvPr>
          <p:cNvSpPr/>
          <p:nvPr/>
        </p:nvSpPr>
        <p:spPr>
          <a:xfrm>
            <a:off x="9621796" y="3497995"/>
            <a:ext cx="10102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>
                <a:solidFill>
                  <a:srgbClr val="FF0000"/>
                </a:solidFill>
                <a:latin typeface="+mj-lt"/>
              </a:rPr>
              <a:t>3</a:t>
            </a:r>
            <a:r>
              <a:rPr lang="fr-FR" sz="4400" i="1" dirty="0">
                <a:solidFill>
                  <a:srgbClr val="FF0000"/>
                </a:solidFill>
                <a:latin typeface="Georgia" panose="02040502050405020303" pitchFamily="18" charset="0"/>
              </a:rPr>
              <a:t>p</a:t>
            </a:r>
            <a:r>
              <a:rPr lang="fr-FR" sz="4400" baseline="30000" dirty="0">
                <a:solidFill>
                  <a:srgbClr val="FF0000"/>
                </a:solidFill>
                <a:latin typeface="+mj-lt"/>
              </a:rPr>
              <a:t>4</a:t>
            </a:r>
            <a:endParaRPr lang="fr-FR" baseline="30000" dirty="0"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0A9A489-5AF8-43D6-8853-4DA755F1E0E0}"/>
              </a:ext>
            </a:extLst>
          </p:cNvPr>
          <p:cNvSpPr/>
          <p:nvPr/>
        </p:nvSpPr>
        <p:spPr>
          <a:xfrm>
            <a:off x="4342968" y="4201606"/>
            <a:ext cx="38651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/>
              <a:t>1s</a:t>
            </a:r>
            <a:r>
              <a:rPr lang="fr-FR" sz="3200" baseline="30000" dirty="0"/>
              <a:t>2</a:t>
            </a:r>
            <a:r>
              <a:rPr lang="fr-FR" sz="3200" dirty="0"/>
              <a:t> - 2s</a:t>
            </a:r>
            <a:r>
              <a:rPr lang="fr-FR" sz="3200" baseline="30000" dirty="0"/>
              <a:t>2</a:t>
            </a:r>
            <a:r>
              <a:rPr lang="fr-FR" sz="3200" dirty="0"/>
              <a:t> 2p</a:t>
            </a:r>
            <a:r>
              <a:rPr lang="fr-FR" sz="3200" baseline="30000" dirty="0"/>
              <a:t>6</a:t>
            </a:r>
            <a:r>
              <a:rPr lang="fr-FR" sz="3200" dirty="0"/>
              <a:t>  / 3s</a:t>
            </a:r>
            <a:r>
              <a:rPr lang="fr-FR" sz="3200" baseline="30000" dirty="0"/>
              <a:t>2</a:t>
            </a:r>
            <a:r>
              <a:rPr lang="fr-FR" sz="3200" dirty="0"/>
              <a:t> </a:t>
            </a:r>
            <a:r>
              <a:rPr lang="fr-FR" sz="3200" dirty="0">
                <a:solidFill>
                  <a:srgbClr val="FF0000"/>
                </a:solidFill>
              </a:rPr>
              <a:t>3p</a:t>
            </a:r>
            <a:r>
              <a:rPr lang="fr-FR" sz="3200" baseline="30000" dirty="0">
                <a:solidFill>
                  <a:srgbClr val="FF0000"/>
                </a:solidFill>
              </a:rPr>
              <a:t>4</a:t>
            </a:r>
            <a:r>
              <a:rPr lang="fr-FR" sz="32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EE0F8AC-8FD9-49C1-BB18-14BDDF280A8F}"/>
                  </a:ext>
                </a:extLst>
              </p:cNvPr>
              <p:cNvSpPr txBox="1"/>
              <p:nvPr/>
            </p:nvSpPr>
            <p:spPr>
              <a:xfrm>
                <a:off x="3371311" y="4172227"/>
                <a:ext cx="1001813" cy="579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3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fr-FR" sz="36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fr-FR" sz="36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fr-FR" sz="3600" b="0" i="0" smtClean="0">
                              <a:latin typeface="Cambria Math" panose="02040503050406030204" pitchFamily="18" charset="0"/>
                            </a:rPr>
                            <m:t>: </m:t>
                          </m:r>
                        </m:e>
                      </m:sPre>
                    </m:oMath>
                  </m:oMathPara>
                </a14:m>
                <a:endParaRPr lang="fr-FR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EE0F8AC-8FD9-49C1-BB18-14BDDF280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311" y="4172227"/>
                <a:ext cx="1001813" cy="579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02438C12-73DA-4C67-A587-48CBB4EEFE5C}"/>
              </a:ext>
            </a:extLst>
          </p:cNvPr>
          <p:cNvSpPr/>
          <p:nvPr/>
        </p:nvSpPr>
        <p:spPr>
          <a:xfrm>
            <a:off x="1346956" y="5014941"/>
            <a:ext cx="9275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trouvez A sachant que N=Z </a:t>
            </a:r>
            <a:r>
              <a:rPr lang="fr-FR" sz="2800" dirty="0">
                <a:sym typeface="Symbol" panose="05050102010706020507" pitchFamily="18" charset="2"/>
              </a:rPr>
              <a:t></a:t>
            </a:r>
            <a:r>
              <a:rPr lang="fr-FR" sz="2800" dirty="0"/>
              <a:t> </a:t>
            </a:r>
            <a:r>
              <a:rPr lang="fr-FR" sz="2800" dirty="0">
                <a:solidFill>
                  <a:srgbClr val="FF3300"/>
                </a:solidFill>
              </a:rPr>
              <a:t> </a:t>
            </a:r>
            <a:r>
              <a:rPr lang="fr-FR" sz="2800" dirty="0"/>
              <a:t>on sais que</a:t>
            </a:r>
            <a:r>
              <a:rPr lang="fr-FR" sz="2800" dirty="0">
                <a:solidFill>
                  <a:srgbClr val="FF3300"/>
                </a:solidFill>
              </a:rPr>
              <a:t> A </a:t>
            </a:r>
            <a:r>
              <a:rPr lang="fr-FR" sz="2800" dirty="0"/>
              <a:t>= N + Z = 2 Z </a:t>
            </a:r>
            <a:r>
              <a:rPr lang="fr-FR" sz="2800" dirty="0">
                <a:solidFill>
                  <a:srgbClr val="FF3300"/>
                </a:solidFill>
              </a:rPr>
              <a:t>= 32</a:t>
            </a:r>
            <a:r>
              <a:rPr lang="fr-FR" sz="2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25DFD37-23E2-4EC7-BA48-57ED5F63083F}"/>
                  </a:ext>
                </a:extLst>
              </p:cNvPr>
              <p:cNvSpPr/>
              <p:nvPr/>
            </p:nvSpPr>
            <p:spPr>
              <a:xfrm>
                <a:off x="0" y="5666506"/>
                <a:ext cx="11855116" cy="1138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800" dirty="0"/>
                  <a:t> la masse molaire de l’élément              M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nor/>
                          </m:rPr>
                          <a:rPr lang="fr-FR" sz="2800" dirty="0">
                            <a:solidFill>
                              <a:srgbClr val="FF0000"/>
                            </a:solidFill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800" i="1" baseline="-25000" dirty="0">
                            <a:solidFill>
                              <a:srgbClr val="FF0000"/>
                            </a:solidFill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fr-FR" sz="2800" dirty="0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800" dirty="0">
                            <a:solidFill>
                              <a:srgbClr val="FF0000"/>
                            </a:solidFill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fr-FR" sz="2800" i="1" baseline="-25000" dirty="0">
                            <a:solidFill>
                              <a:srgbClr val="FF0000"/>
                            </a:solidFill>
                          </a:rPr>
                          <m:t>i</m:t>
                        </m:r>
                        <m:r>
                          <a:rPr lang="fr-FR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800" i="1" dirty="0">
                            <a:latin typeface="Cambria Math" panose="02040503050406030204" pitchFamily="18" charset="0"/>
                          </a:rPr>
                          <m:t>/100</m:t>
                        </m:r>
                      </m:e>
                    </m:nary>
                  </m:oMath>
                </a14:m>
                <a:endParaRPr lang="fr-FR" sz="2800" dirty="0"/>
              </a:p>
              <a:p>
                <a:pPr algn="ctr"/>
                <a:endParaRPr lang="fr-FR" sz="1100" dirty="0"/>
              </a:p>
              <a:p>
                <a:pPr algn="ctr"/>
                <a:r>
                  <a:rPr lang="fr-FR" sz="2800" dirty="0">
                    <a:sym typeface="Symbol" panose="05050102010706020507" pitchFamily="18" charset="2"/>
                  </a:rPr>
                  <a:t></a:t>
                </a:r>
                <a:r>
                  <a:rPr lang="fr-FR" sz="2800" dirty="0"/>
                  <a:t>  M</a:t>
                </a:r>
                <a:r>
                  <a:rPr lang="fr-FR" sz="2800" baseline="-25000" dirty="0"/>
                  <a:t>x</a:t>
                </a:r>
                <a:r>
                  <a:rPr lang="fr-FR" sz="2800" dirty="0"/>
                  <a:t>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dirty="0"/>
                          <m:t>(</m:t>
                        </m:r>
                        <m:r>
                          <m:rPr>
                            <m:nor/>
                          </m:rPr>
                          <a:rPr lang="fr-FR" sz="2800" b="0" i="0" dirty="0" smtClean="0"/>
                          <m:t>94,93</m:t>
                        </m:r>
                        <m:r>
                          <m:rPr>
                            <m:nor/>
                          </m:rPr>
                          <a:rPr lang="fr-FR" sz="2800" dirty="0"/>
                          <m:t>x</m:t>
                        </m:r>
                        <m:r>
                          <m:rPr>
                            <m:nor/>
                          </m:rPr>
                          <a:rPr lang="fr-FR" sz="2800" b="0" i="0" dirty="0" smtClean="0"/>
                          <m:t>32</m:t>
                        </m:r>
                        <m:r>
                          <m:rPr>
                            <m:nor/>
                          </m:rPr>
                          <a:rPr lang="fr-FR" sz="2800" dirty="0"/>
                          <m:t>) + (</m:t>
                        </m:r>
                        <m:r>
                          <m:rPr>
                            <m:nor/>
                          </m:rPr>
                          <a:rPr lang="fr-FR" sz="2800" b="0" i="0" dirty="0" smtClean="0"/>
                          <m:t>0,76</m:t>
                        </m:r>
                        <m:r>
                          <m:rPr>
                            <m:nor/>
                          </m:rPr>
                          <a:rPr lang="fr-FR" sz="2800" b="0" i="0" dirty="0" smtClean="0"/>
                          <m:t>x</m:t>
                        </m:r>
                        <m:r>
                          <m:rPr>
                            <m:nor/>
                          </m:rPr>
                          <a:rPr lang="fr-FR" sz="2800" b="0" i="0" dirty="0" smtClean="0"/>
                          <m:t>33) + (4,29</m:t>
                        </m:r>
                        <m:r>
                          <m:rPr>
                            <m:nor/>
                          </m:rPr>
                          <a:rPr lang="fr-FR" sz="2800" dirty="0"/>
                          <m:t>x</m:t>
                        </m:r>
                        <m:r>
                          <m:rPr>
                            <m:nor/>
                          </m:rPr>
                          <a:rPr lang="fr-FR" sz="2800" b="0" i="0" dirty="0" smtClean="0"/>
                          <m:t>34</m:t>
                        </m:r>
                        <m:r>
                          <m:rPr>
                            <m:nor/>
                          </m:rPr>
                          <a:rPr lang="fr-FR" sz="2800" dirty="0"/>
                          <m:t>)</m:t>
                        </m:r>
                        <m:r>
                          <a:rPr lang="fr-FR" sz="28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fr-FR" sz="2800" dirty="0"/>
                          <m:t>(</m:t>
                        </m:r>
                        <m:r>
                          <m:rPr>
                            <m:nor/>
                          </m:rPr>
                          <a:rPr lang="fr-FR" sz="2800" b="0" i="0" dirty="0" smtClean="0"/>
                          <m:t>0,02</m:t>
                        </m:r>
                        <m:r>
                          <m:rPr>
                            <m:nor/>
                          </m:rPr>
                          <a:rPr lang="fr-FR" sz="2800" dirty="0"/>
                          <m:t>x</m:t>
                        </m:r>
                        <m:r>
                          <m:rPr>
                            <m:nor/>
                          </m:rPr>
                          <a:rPr lang="fr-FR" sz="2800" dirty="0"/>
                          <m:t>36)</m:t>
                        </m:r>
                      </m:e>
                    </m:d>
                    <m:r>
                      <m:rPr>
                        <m:nor/>
                      </m:rPr>
                      <a:rPr lang="fr-FR" sz="2800" dirty="0"/>
                      <m:t>/</m:t>
                    </m:r>
                  </m:oMath>
                </a14:m>
                <a:r>
                  <a:rPr lang="fr-FR" sz="2800" dirty="0"/>
                  <a:t>100  = </a:t>
                </a:r>
                <a:r>
                  <a:rPr lang="fr-FR" sz="2800" dirty="0">
                    <a:solidFill>
                      <a:srgbClr val="FF0000"/>
                    </a:solidFill>
                  </a:rPr>
                  <a:t>32,09 </a:t>
                </a:r>
                <a:r>
                  <a:rPr lang="fr-FR" sz="2800" i="1" dirty="0"/>
                  <a:t>g/mol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25DFD37-23E2-4EC7-BA48-57ED5F630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66506"/>
                <a:ext cx="11855116" cy="1138773"/>
              </a:xfrm>
              <a:prstGeom prst="rect">
                <a:avLst/>
              </a:prstGeom>
              <a:blipFill>
                <a:blip r:embed="rId4"/>
                <a:stretch>
                  <a:fillRect t="-5376" b="-139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E1DA28A0-B4D7-4EA9-B572-F6AF49B8C162}"/>
                  </a:ext>
                </a:extLst>
              </p:cNvPr>
              <p:cNvSpPr txBox="1"/>
              <p:nvPr/>
            </p:nvSpPr>
            <p:spPr>
              <a:xfrm>
                <a:off x="6454463" y="5590706"/>
                <a:ext cx="1001813" cy="5677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3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sub>
                        <m:sup>
                          <m:r>
                            <a:rPr lang="fr-FR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fr-FR" sz="36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fr-FR" sz="3600" b="0" i="0" smtClean="0">
                              <a:latin typeface="Cambria Math" panose="02040503050406030204" pitchFamily="18" charset="0"/>
                            </a:rPr>
                            <m:t>: </m:t>
                          </m:r>
                        </m:e>
                      </m:sPre>
                    </m:oMath>
                  </m:oMathPara>
                </a14:m>
                <a:endParaRPr lang="fr-FR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1DA28A0-B4D7-4EA9-B572-F6AF49B8C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463" y="5590706"/>
                <a:ext cx="1001813" cy="5677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9788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7" grpId="0"/>
      <p:bldP spid="9" grpId="0"/>
      <p:bldP spid="11" grpId="0"/>
      <p:bldP spid="13" grpId="0" animBg="1"/>
      <p:bldP spid="16" grpId="0" animBg="1"/>
      <p:bldP spid="17" grpId="0"/>
      <p:bldP spid="18" grpId="0"/>
      <p:bldP spid="19" grpId="0"/>
      <p:bldP spid="20" grpId="0"/>
      <p:bldP spid="21" grpId="0"/>
      <p:bldP spid="23" grpId="0" animBg="1"/>
      <p:bldP spid="24" grpId="0" animBg="1"/>
      <p:bldP spid="25" grpId="0"/>
      <p:bldP spid="26" grpId="0"/>
      <p:bldP spid="27" grpId="0" animBg="1"/>
      <p:bldP spid="28" grpId="0"/>
      <p:bldP spid="31" grpId="0" animBg="1"/>
      <p:bldP spid="3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-3596272" y="-493286"/>
            <a:ext cx="15701188" cy="7920000"/>
            <a:chOff x="-3596272" y="-493286"/>
            <a:chExt cx="15701188" cy="7920000"/>
          </a:xfrm>
        </p:grpSpPr>
        <p:sp>
          <p:nvSpPr>
            <p:cNvPr id="15" name="Arc 14"/>
            <p:cNvSpPr/>
            <p:nvPr/>
          </p:nvSpPr>
          <p:spPr>
            <a:xfrm>
              <a:off x="-1231977" y="1835088"/>
              <a:ext cx="3240000" cy="3240000"/>
            </a:xfrm>
            <a:prstGeom prst="arc">
              <a:avLst>
                <a:gd name="adj1" fmla="val 15421497"/>
                <a:gd name="adj2" fmla="val 6242124"/>
              </a:avLst>
            </a:prstGeom>
            <a:ln w="28575"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9078" y="2978614"/>
              <a:ext cx="864000" cy="90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prstMaterial="dkEdge">
              <a:bevelT w="476250" h="47625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b="1" dirty="0"/>
                <a:t>16</a:t>
              </a:r>
              <a:endParaRPr lang="fr-FR" b="1" dirty="0"/>
            </a:p>
          </p:txBody>
        </p:sp>
        <p:sp>
          <p:nvSpPr>
            <p:cNvPr id="14" name="Ellipse 13"/>
            <p:cNvSpPr/>
            <p:nvPr/>
          </p:nvSpPr>
          <p:spPr>
            <a:xfrm>
              <a:off x="1129677" y="1984407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>
              <a:off x="1162745" y="4738629"/>
              <a:ext cx="180000" cy="18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Arc 17"/>
            <p:cNvSpPr/>
            <p:nvPr/>
          </p:nvSpPr>
          <p:spPr>
            <a:xfrm>
              <a:off x="-2852715" y="197582"/>
              <a:ext cx="6480000" cy="6480000"/>
            </a:xfrm>
            <a:prstGeom prst="arc">
              <a:avLst>
                <a:gd name="adj1" fmla="val 15738751"/>
                <a:gd name="adj2" fmla="val 5818083"/>
              </a:avLst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/>
            <p:cNvSpPr/>
            <p:nvPr/>
          </p:nvSpPr>
          <p:spPr>
            <a:xfrm>
              <a:off x="3022553" y="4712623"/>
              <a:ext cx="180000" cy="180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/>
            <p:cNvSpPr/>
            <p:nvPr/>
          </p:nvSpPr>
          <p:spPr>
            <a:xfrm>
              <a:off x="3027829" y="1971198"/>
              <a:ext cx="180000" cy="180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310841" y="1575198"/>
              <a:ext cx="1500070" cy="1484254"/>
              <a:chOff x="281813" y="2444116"/>
              <a:chExt cx="1500070" cy="148425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81813" y="3466705"/>
                <a:ext cx="5629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400" b="1" dirty="0">
                    <a:solidFill>
                      <a:srgbClr val="FC7A0A"/>
                    </a:solidFill>
                  </a:rPr>
                  <a:t>+ e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223717" y="2444116"/>
                <a:ext cx="55816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800" b="1" dirty="0"/>
                  <a:t>- e</a:t>
                </a:r>
              </a:p>
            </p:txBody>
          </p:sp>
        </p:grpSp>
        <p:sp>
          <p:nvSpPr>
            <p:cNvPr id="29" name="Arc 28"/>
            <p:cNvSpPr/>
            <p:nvPr/>
          </p:nvSpPr>
          <p:spPr>
            <a:xfrm>
              <a:off x="-3596272" y="-493286"/>
              <a:ext cx="7920000" cy="7920000"/>
            </a:xfrm>
            <a:prstGeom prst="arc">
              <a:avLst>
                <a:gd name="adj1" fmla="val 17946441"/>
                <a:gd name="adj2" fmla="val 3504573"/>
              </a:avLst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2882393" y="1395198"/>
              <a:ext cx="180000" cy="180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/>
            <p:nvPr/>
          </p:nvSpPr>
          <p:spPr>
            <a:xfrm>
              <a:off x="2882393" y="5314125"/>
              <a:ext cx="180000" cy="180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/>
          </p:nvSpPr>
          <p:spPr>
            <a:xfrm>
              <a:off x="3448761" y="2496084"/>
              <a:ext cx="180000" cy="180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/>
          </p:nvSpPr>
          <p:spPr>
            <a:xfrm>
              <a:off x="3533702" y="3075891"/>
              <a:ext cx="180000" cy="180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/>
            <p:cNvSpPr/>
            <p:nvPr/>
          </p:nvSpPr>
          <p:spPr>
            <a:xfrm>
              <a:off x="3515509" y="3657974"/>
              <a:ext cx="180000" cy="180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/>
            <p:cNvSpPr/>
            <p:nvPr/>
          </p:nvSpPr>
          <p:spPr>
            <a:xfrm>
              <a:off x="3430656" y="4240057"/>
              <a:ext cx="180000" cy="180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/>
            <p:cNvSpPr/>
            <p:nvPr/>
          </p:nvSpPr>
          <p:spPr>
            <a:xfrm>
              <a:off x="2590703" y="40951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/>
            <p:cNvSpPr/>
            <p:nvPr/>
          </p:nvSpPr>
          <p:spPr>
            <a:xfrm>
              <a:off x="2749091" y="6216403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/>
            <p:cNvSpPr/>
            <p:nvPr/>
          </p:nvSpPr>
          <p:spPr>
            <a:xfrm>
              <a:off x="3684286" y="1307546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/>
            <p:cNvSpPr/>
            <p:nvPr/>
          </p:nvSpPr>
          <p:spPr>
            <a:xfrm>
              <a:off x="4085132" y="231608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/>
            <p:cNvSpPr/>
            <p:nvPr/>
          </p:nvSpPr>
          <p:spPr>
            <a:xfrm>
              <a:off x="4255853" y="3338614"/>
              <a:ext cx="180000" cy="18000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/>
          </p:nvSpPr>
          <p:spPr>
            <a:xfrm>
              <a:off x="4125473" y="431769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626618" y="207256"/>
              <a:ext cx="847829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/>
                <a:t>Pour calculer l'Energie et le rayon il faut déterminer Z* charges effectives du dernier électron,  (Z= 16) : ( 1s</a:t>
              </a:r>
              <a:r>
                <a:rPr lang="fr-FR" sz="2400" baseline="30000" dirty="0"/>
                <a:t>2</a:t>
              </a:r>
              <a:r>
                <a:rPr lang="fr-FR" sz="2400" dirty="0"/>
                <a:t> , </a:t>
              </a:r>
              <a:r>
                <a:rPr lang="fr-FR" sz="2400" dirty="0">
                  <a:solidFill>
                    <a:srgbClr val="00B050"/>
                  </a:solidFill>
                </a:rPr>
                <a:t>2s</a:t>
              </a:r>
              <a:r>
                <a:rPr lang="fr-FR" sz="2400" baseline="30000" dirty="0">
                  <a:solidFill>
                    <a:srgbClr val="00B050"/>
                  </a:solidFill>
                </a:rPr>
                <a:t>2</a:t>
              </a:r>
              <a:r>
                <a:rPr lang="fr-FR" sz="2400" dirty="0">
                  <a:solidFill>
                    <a:srgbClr val="00B050"/>
                  </a:solidFill>
                </a:rPr>
                <a:t> 2p</a:t>
              </a:r>
              <a:r>
                <a:rPr lang="fr-FR" sz="2400" baseline="30000" dirty="0">
                  <a:solidFill>
                    <a:srgbClr val="00B050"/>
                  </a:solidFill>
                </a:rPr>
                <a:t>6 </a:t>
              </a:r>
              <a:r>
                <a:rPr lang="fr-FR" sz="2400" dirty="0"/>
                <a:t>/</a:t>
              </a:r>
              <a:r>
                <a:rPr lang="fr-FR" sz="2400" dirty="0">
                  <a:solidFill>
                    <a:srgbClr val="00B050"/>
                  </a:solidFill>
                </a:rPr>
                <a:t> </a:t>
              </a:r>
              <a:r>
                <a:rPr lang="fr-FR" sz="2400" dirty="0">
                  <a:solidFill>
                    <a:srgbClr val="FF0000"/>
                  </a:solidFill>
                </a:rPr>
                <a:t>3s</a:t>
              </a:r>
              <a:r>
                <a:rPr lang="fr-FR" sz="2400" baseline="30000" dirty="0">
                  <a:solidFill>
                    <a:srgbClr val="FF0000"/>
                  </a:solidFill>
                </a:rPr>
                <a:t>2</a:t>
              </a:r>
              <a:r>
                <a:rPr lang="fr-FR" sz="2400" dirty="0">
                  <a:solidFill>
                    <a:srgbClr val="FF0000"/>
                  </a:solidFill>
                </a:rPr>
                <a:t> 3p</a:t>
              </a:r>
              <a:r>
                <a:rPr lang="fr-FR" sz="2400" baseline="30000" dirty="0">
                  <a:solidFill>
                    <a:srgbClr val="FF0000"/>
                  </a:solidFill>
                </a:rPr>
                <a:t>4</a:t>
              </a:r>
              <a:r>
                <a:rPr lang="fr-FR" sz="2400" dirty="0">
                  <a:solidFill>
                    <a:srgbClr val="FF0000"/>
                  </a:solidFill>
                </a:rPr>
                <a:t> </a:t>
              </a:r>
              <a:r>
                <a:rPr lang="fr-FR" sz="2400" dirty="0"/>
                <a:t>) </a:t>
              </a:r>
            </a:p>
          </p:txBody>
        </p:sp>
        <p:sp>
          <p:nvSpPr>
            <p:cNvPr id="60" name="Arc 59"/>
            <p:cNvSpPr/>
            <p:nvPr/>
          </p:nvSpPr>
          <p:spPr>
            <a:xfrm>
              <a:off x="-2700315" y="395702"/>
              <a:ext cx="6120000" cy="6120000"/>
            </a:xfrm>
            <a:prstGeom prst="arc">
              <a:avLst>
                <a:gd name="adj1" fmla="val 15738751"/>
                <a:gd name="adj2" fmla="val 5818083"/>
              </a:avLst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Arc 60"/>
            <p:cNvSpPr/>
            <p:nvPr/>
          </p:nvSpPr>
          <p:spPr>
            <a:xfrm>
              <a:off x="-3421012" y="-318026"/>
              <a:ext cx="7560000" cy="7560000"/>
            </a:xfrm>
            <a:prstGeom prst="arc">
              <a:avLst>
                <a:gd name="adj1" fmla="val 17643979"/>
                <a:gd name="adj2" fmla="val 3745986"/>
              </a:avLst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0058" y="5148012"/>
              <a:ext cx="177843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/>
                <a:t>1s</a:t>
              </a:r>
              <a:r>
                <a:rPr lang="fr-FR" sz="2000" baseline="30000"/>
                <a:t>2</a:t>
              </a:r>
              <a:endParaRPr lang="fr-FR" sz="2000" baseline="30000" dirty="0"/>
            </a:p>
            <a:p>
              <a:pPr algn="ctr"/>
              <a:r>
                <a:rPr lang="fr-FR" sz="2000" dirty="0"/>
                <a:t>Groupe interne</a:t>
              </a:r>
            </a:p>
            <a:p>
              <a:pPr algn="ctr"/>
              <a:r>
                <a:rPr lang="fr-FR" sz="2000" dirty="0"/>
                <a:t> </a:t>
              </a:r>
              <a:r>
                <a:rPr lang="el-GR" sz="2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σ</a:t>
              </a:r>
              <a:r>
                <a:rPr lang="fr-FR" sz="2000" dirty="0"/>
                <a:t> = 1</a:t>
              </a:r>
              <a:r>
                <a:rPr lang="fr-FR" sz="2000" baseline="30000" dirty="0"/>
                <a:t> </a:t>
              </a:r>
              <a:endParaRPr lang="fr-FR" sz="2000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-51089" y="561882"/>
              <a:ext cx="209038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>
                  <a:solidFill>
                    <a:srgbClr val="00B050"/>
                  </a:solidFill>
                </a:rPr>
                <a:t>2s</a:t>
              </a:r>
              <a:r>
                <a:rPr lang="fr-FR" sz="2000" baseline="30000">
                  <a:solidFill>
                    <a:srgbClr val="00B050"/>
                  </a:solidFill>
                </a:rPr>
                <a:t>2</a:t>
              </a:r>
              <a:r>
                <a:rPr lang="fr-FR" sz="2000">
                  <a:solidFill>
                    <a:srgbClr val="00B050"/>
                  </a:solidFill>
                </a:rPr>
                <a:t> 2p</a:t>
              </a:r>
              <a:r>
                <a:rPr lang="fr-FR" sz="2000" baseline="30000">
                  <a:solidFill>
                    <a:srgbClr val="00B050"/>
                  </a:solidFill>
                </a:rPr>
                <a:t>3 </a:t>
              </a:r>
              <a:endParaRPr lang="fr-FR" sz="2000" baseline="30000" dirty="0">
                <a:solidFill>
                  <a:srgbClr val="00B050"/>
                </a:solidFill>
              </a:endParaRPr>
            </a:p>
            <a:p>
              <a:pPr algn="ctr"/>
              <a:r>
                <a:rPr lang="fr-FR" sz="2000" dirty="0">
                  <a:solidFill>
                    <a:srgbClr val="00B050"/>
                  </a:solidFill>
                </a:rPr>
                <a:t>Groupe précédent</a:t>
              </a:r>
            </a:p>
            <a:p>
              <a:pPr algn="ctr"/>
              <a:r>
                <a:rPr lang="fr-FR" sz="2000" dirty="0">
                  <a:solidFill>
                    <a:srgbClr val="00B050"/>
                  </a:solidFill>
                </a:rPr>
                <a:t> </a:t>
              </a:r>
              <a:r>
                <a:rPr lang="el-GR" sz="2000" dirty="0">
                  <a:solidFill>
                    <a:srgbClr val="00B05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σ</a:t>
              </a:r>
              <a:r>
                <a:rPr lang="fr-FR" sz="2000" dirty="0">
                  <a:solidFill>
                    <a:srgbClr val="00B050"/>
                  </a:solidFill>
                </a:rPr>
                <a:t> = 0,85</a:t>
              </a:r>
              <a:r>
                <a:rPr lang="fr-FR" sz="2000" baseline="30000" dirty="0">
                  <a:solidFill>
                    <a:srgbClr val="00B050"/>
                  </a:solidFill>
                </a:rPr>
                <a:t> </a:t>
              </a:r>
              <a:endParaRPr lang="fr-FR" sz="2000" dirty="0">
                <a:solidFill>
                  <a:srgbClr val="00B050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419685" y="5856837"/>
              <a:ext cx="169245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dirty="0">
                  <a:solidFill>
                    <a:srgbClr val="FF0000"/>
                  </a:solidFill>
                </a:rPr>
                <a:t>3s</a:t>
              </a:r>
              <a:r>
                <a:rPr lang="fr-FR" sz="2000" baseline="30000" dirty="0">
                  <a:solidFill>
                    <a:srgbClr val="FF0000"/>
                  </a:solidFill>
                </a:rPr>
                <a:t>2</a:t>
              </a:r>
              <a:r>
                <a:rPr lang="fr-FR" sz="2000" dirty="0">
                  <a:solidFill>
                    <a:srgbClr val="FF0000"/>
                  </a:solidFill>
                </a:rPr>
                <a:t> 3p4</a:t>
              </a:r>
              <a:r>
                <a:rPr lang="fr-FR" sz="2000" baseline="30000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fr-FR" sz="2000" dirty="0">
                  <a:solidFill>
                    <a:srgbClr val="FF0000"/>
                  </a:solidFill>
                </a:rPr>
                <a:t>Groupe étudié</a:t>
              </a:r>
            </a:p>
            <a:p>
              <a:pPr algn="ctr"/>
              <a:r>
                <a:rPr lang="fr-FR" sz="2000" dirty="0">
                  <a:solidFill>
                    <a:srgbClr val="00B050"/>
                  </a:solidFill>
                </a:rPr>
                <a:t> </a:t>
              </a:r>
              <a:r>
                <a:rPr lang="el-GR" sz="2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σ</a:t>
              </a:r>
              <a:r>
                <a:rPr lang="fr-FR" sz="2000" dirty="0">
                  <a:solidFill>
                    <a:srgbClr val="FF0000"/>
                  </a:solidFill>
                </a:rPr>
                <a:t> = 0,35</a:t>
              </a:r>
              <a:r>
                <a:rPr lang="fr-FR" sz="2000" baseline="30000" dirty="0">
                  <a:solidFill>
                    <a:srgbClr val="FF0000"/>
                  </a:solidFill>
                </a:rPr>
                <a:t> </a:t>
              </a:r>
              <a:endParaRPr lang="fr-FR" sz="2000" dirty="0">
                <a:solidFill>
                  <a:srgbClr val="FF0000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558530" y="3243948"/>
              <a:ext cx="18055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/>
                <a:t>Dernier électrons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5715710" y="1126407"/>
            <a:ext cx="63060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/>
              <a:t>On sais que : </a:t>
            </a:r>
            <a:r>
              <a:rPr lang="fr-FR" sz="2400" dirty="0">
                <a:solidFill>
                  <a:srgbClr val="FF0000"/>
                </a:solidFill>
              </a:rPr>
              <a:t>Z* </a:t>
            </a:r>
            <a:r>
              <a:rPr lang="fr-FR" sz="2400" dirty="0"/>
              <a:t>= </a:t>
            </a:r>
            <a:r>
              <a:rPr lang="fr-FR" sz="2400" dirty="0">
                <a:solidFill>
                  <a:srgbClr val="00B0F0"/>
                </a:solidFill>
              </a:rPr>
              <a:t>Z</a:t>
            </a:r>
            <a:r>
              <a:rPr lang="fr-FR" sz="2400" dirty="0"/>
              <a:t> -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fr-FR" sz="2400" dirty="0"/>
              <a:t> </a:t>
            </a:r>
          </a:p>
          <a:p>
            <a:pPr algn="just"/>
            <a:r>
              <a:rPr lang="fr-FR" sz="2400" dirty="0"/>
              <a:t>Donc : </a:t>
            </a:r>
            <a:r>
              <a:rPr lang="fr-FR" sz="2400" dirty="0">
                <a:solidFill>
                  <a:srgbClr val="FF0000"/>
                </a:solidFill>
              </a:rPr>
              <a:t>Z* </a:t>
            </a:r>
            <a:r>
              <a:rPr lang="fr-FR" sz="2400" dirty="0"/>
              <a:t>= </a:t>
            </a:r>
            <a:r>
              <a:rPr lang="fr-FR" sz="2400" dirty="0">
                <a:solidFill>
                  <a:srgbClr val="00B0F0"/>
                </a:solidFill>
              </a:rPr>
              <a:t>16</a:t>
            </a:r>
            <a:r>
              <a:rPr lang="fr-FR" sz="2400" dirty="0"/>
              <a:t> – [(2 x 1) + (</a:t>
            </a:r>
            <a:r>
              <a:rPr lang="fr-FR" sz="2400" dirty="0">
                <a:solidFill>
                  <a:srgbClr val="00B050"/>
                </a:solidFill>
              </a:rPr>
              <a:t>8 x 0,85</a:t>
            </a:r>
            <a:r>
              <a:rPr lang="fr-FR" sz="2400" dirty="0"/>
              <a:t>) + (</a:t>
            </a:r>
            <a:r>
              <a:rPr lang="fr-FR" sz="2400" dirty="0">
                <a:solidFill>
                  <a:srgbClr val="FF0000"/>
                </a:solidFill>
              </a:rPr>
              <a:t>5 x 0,35</a:t>
            </a:r>
            <a:r>
              <a:rPr lang="fr-FR" sz="2400" dirty="0"/>
              <a:t>)] </a:t>
            </a:r>
          </a:p>
          <a:p>
            <a:pPr algn="just"/>
            <a:r>
              <a:rPr lang="fr-FR" sz="2400" dirty="0"/>
              <a:t>                  = 16 – 10,9  = 5,45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6849361" y="4218334"/>
                <a:ext cx="3250442" cy="9296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sz="2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  <m:r>
                                    <m:rPr>
                                      <m:nor/>
                                    </m:rPr>
                                    <a:rPr lang="fr-FR" sz="2400" b="0" i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fr-FR" sz="2400" i="1">
                          <a:latin typeface="Cambria Math" panose="02040503050406030204" pitchFamily="18" charset="0"/>
                        </a:rPr>
                        <m:t>13,6 (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361" y="4218334"/>
                <a:ext cx="3250442" cy="9296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>
              <a:xfrm>
                <a:off x="6883463" y="2855931"/>
                <a:ext cx="4702524" cy="84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FR" sz="2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fr-FR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0,53</m:t>
                          </m:r>
                        </m:num>
                        <m:den>
                          <m:r>
                            <a:rPr lang="fr-FR" sz="24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m:rPr>
                              <m:nor/>
                            </m:rPr>
                            <a:rPr lang="fr-FR" sz="24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den>
                      </m:f>
                      <m:r>
                        <a:rPr lang="fr-FR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fr-FR" sz="2400" b="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2400" b="0" i="1" dirty="0">
                              <a:latin typeface="Cambria Math" panose="02040503050406030204" pitchFamily="18" charset="0"/>
                            </a:rPr>
                            <m:t> 0,53</m:t>
                          </m:r>
                        </m:num>
                        <m:den>
                          <m:r>
                            <a:rPr lang="fr-FR" sz="24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m:rPr>
                              <m:nor/>
                            </m:rPr>
                            <a:rPr lang="fr-FR" sz="24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den>
                      </m:f>
                      <m:r>
                        <a:rPr lang="fr-FR" sz="2400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=0,87 </m:t>
                      </m:r>
                      <m:r>
                        <a:rPr lang="fr-FR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Å</m:t>
                      </m:r>
                    </m:oMath>
                  </m:oMathPara>
                </a14:m>
                <a:endParaRPr lang="fr-FR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3463" y="2855931"/>
                <a:ext cx="4702524" cy="8487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71B70C6-2210-41CA-8F28-B2A33331F08C}"/>
              </a:ext>
            </a:extLst>
          </p:cNvPr>
          <p:cNvSpPr/>
          <p:nvPr/>
        </p:nvSpPr>
        <p:spPr>
          <a:xfrm>
            <a:off x="6883463" y="2495988"/>
            <a:ext cx="2577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Le rayon atomique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057473A-9347-407D-8358-260EBDE28969}"/>
              </a:ext>
            </a:extLst>
          </p:cNvPr>
          <p:cNvSpPr/>
          <p:nvPr/>
        </p:nvSpPr>
        <p:spPr>
          <a:xfrm>
            <a:off x="6883463" y="3782446"/>
            <a:ext cx="1508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L’énergie 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3F62C66-BC88-400A-BA47-82F1A3ADFE4B}"/>
                  </a:ext>
                </a:extLst>
              </p:cNvPr>
              <p:cNvSpPr/>
              <p:nvPr/>
            </p:nvSpPr>
            <p:spPr>
              <a:xfrm>
                <a:off x="6849361" y="5082813"/>
                <a:ext cx="3508525" cy="9296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sz="2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5,45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fr-FR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fr-FR" sz="240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fr-FR" sz="2400" i="1">
                          <a:latin typeface="Cambria Math" panose="02040503050406030204" pitchFamily="18" charset="0"/>
                        </a:rPr>
                        <m:t>13,6 (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3F62C66-BC88-400A-BA47-82F1A3ADFE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361" y="5082813"/>
                <a:ext cx="3508525" cy="9296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99F1A8A-7853-485A-93C7-47D73D838F94}"/>
                  </a:ext>
                </a:extLst>
              </p:cNvPr>
              <p:cNvSpPr/>
              <p:nvPr/>
            </p:nvSpPr>
            <p:spPr>
              <a:xfrm>
                <a:off x="6876804" y="5986913"/>
                <a:ext cx="25078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−44,88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99F1A8A-7853-485A-93C7-47D73D838F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804" y="5986913"/>
                <a:ext cx="2507802" cy="461665"/>
              </a:xfrm>
              <a:prstGeom prst="rect">
                <a:avLst/>
              </a:prstGeom>
              <a:blipFill>
                <a:blip r:embed="rId5"/>
                <a:stretch>
                  <a:fillRect r="-487" b="-171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4613252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93084" y="162963"/>
            <a:ext cx="120150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FF0000"/>
                </a:solidFill>
              </a:rPr>
              <a:t>L’exception de règle de klechkowski :</a:t>
            </a:r>
          </a:p>
          <a:p>
            <a:pPr lvl="0"/>
            <a:r>
              <a:rPr lang="fr-FR" sz="2400" baseline="-25000" dirty="0">
                <a:solidFill>
                  <a:prstClr val="black"/>
                </a:solidFill>
              </a:rPr>
              <a:t>24</a:t>
            </a:r>
            <a:r>
              <a:rPr lang="fr-FR" sz="2400" dirty="0">
                <a:solidFill>
                  <a:prstClr val="black"/>
                </a:solidFill>
              </a:rPr>
              <a:t>Cr : </a:t>
            </a:r>
            <a:r>
              <a:rPr lang="fr-FR" sz="2400" dirty="0"/>
              <a:t>1s²   2s² 2p</a:t>
            </a:r>
            <a:r>
              <a:rPr lang="fr-FR" sz="2400" baseline="30000" dirty="0"/>
              <a:t>6</a:t>
            </a:r>
            <a:r>
              <a:rPr lang="fr-FR" sz="2400" dirty="0"/>
              <a:t>   3s</a:t>
            </a:r>
            <a:r>
              <a:rPr lang="fr-FR" sz="2400" baseline="30000" dirty="0"/>
              <a:t>2</a:t>
            </a:r>
            <a:r>
              <a:rPr lang="fr-FR" sz="2400" dirty="0"/>
              <a:t> 3p</a:t>
            </a:r>
            <a:r>
              <a:rPr lang="fr-FR" sz="2400" baseline="30000" dirty="0"/>
              <a:t>6</a:t>
            </a:r>
            <a:r>
              <a:rPr lang="fr-FR" sz="2400" dirty="0"/>
              <a:t> </a:t>
            </a:r>
            <a:r>
              <a:rPr lang="fr-FR" sz="2400" dirty="0">
                <a:solidFill>
                  <a:prstClr val="black"/>
                </a:solidFill>
              </a:rPr>
              <a:t>/ </a:t>
            </a:r>
            <a:r>
              <a:rPr lang="fr-FR" sz="2400" dirty="0">
                <a:solidFill>
                  <a:srgbClr val="FF0000"/>
                </a:solidFill>
              </a:rPr>
              <a:t>4s</a:t>
            </a:r>
            <a:r>
              <a:rPr lang="fr-FR" sz="2400" baseline="30000" dirty="0">
                <a:solidFill>
                  <a:srgbClr val="FF0000"/>
                </a:solidFill>
              </a:rPr>
              <a:t>2</a:t>
            </a:r>
            <a:r>
              <a:rPr lang="fr-FR" sz="2400" dirty="0">
                <a:solidFill>
                  <a:srgbClr val="FF0000"/>
                </a:solidFill>
              </a:rPr>
              <a:t> 3d</a:t>
            </a:r>
            <a:r>
              <a:rPr lang="fr-FR" sz="2400" baseline="30000" dirty="0">
                <a:solidFill>
                  <a:srgbClr val="FF0000"/>
                </a:solidFill>
              </a:rPr>
              <a:t>4</a:t>
            </a:r>
            <a:r>
              <a:rPr lang="fr-FR" sz="2400" dirty="0">
                <a:solidFill>
                  <a:srgbClr val="FF0000"/>
                </a:solidFill>
              </a:rPr>
              <a:t>  </a:t>
            </a:r>
            <a:r>
              <a:rPr lang="fr-FR" sz="2400" dirty="0">
                <a:solidFill>
                  <a:prstClr val="black"/>
                </a:solidFill>
              </a:rPr>
              <a:t>faux</a:t>
            </a:r>
          </a:p>
          <a:p>
            <a:r>
              <a:rPr lang="fr-FR" sz="2400" baseline="-25000" dirty="0">
                <a:solidFill>
                  <a:prstClr val="black"/>
                </a:solidFill>
              </a:rPr>
              <a:t>24</a:t>
            </a:r>
            <a:r>
              <a:rPr lang="fr-FR" sz="2400" dirty="0">
                <a:solidFill>
                  <a:prstClr val="black"/>
                </a:solidFill>
              </a:rPr>
              <a:t>Cr : </a:t>
            </a:r>
            <a:r>
              <a:rPr lang="fr-FR" sz="2400" dirty="0"/>
              <a:t>1s²   2s² 2p</a:t>
            </a:r>
            <a:r>
              <a:rPr lang="fr-FR" sz="2400" baseline="30000" dirty="0"/>
              <a:t>6</a:t>
            </a:r>
            <a:r>
              <a:rPr lang="fr-FR" sz="2400" dirty="0"/>
              <a:t>   3s</a:t>
            </a:r>
            <a:r>
              <a:rPr lang="fr-FR" sz="2400" baseline="30000" dirty="0"/>
              <a:t>2</a:t>
            </a:r>
            <a:r>
              <a:rPr lang="fr-FR" sz="2400" dirty="0"/>
              <a:t> 3p</a:t>
            </a:r>
            <a:r>
              <a:rPr lang="fr-FR" sz="2400" baseline="30000" dirty="0"/>
              <a:t>6</a:t>
            </a:r>
            <a:r>
              <a:rPr lang="fr-FR" sz="2400" dirty="0"/>
              <a:t> </a:t>
            </a:r>
            <a:r>
              <a:rPr lang="fr-FR" sz="2400" dirty="0">
                <a:solidFill>
                  <a:prstClr val="black"/>
                </a:solidFill>
              </a:rPr>
              <a:t>/ </a:t>
            </a:r>
            <a:r>
              <a:rPr lang="fr-FR" sz="2400" dirty="0">
                <a:solidFill>
                  <a:srgbClr val="FF0000"/>
                </a:solidFill>
              </a:rPr>
              <a:t>4s</a:t>
            </a:r>
            <a:r>
              <a:rPr lang="fr-FR" sz="2400" baseline="30000" dirty="0">
                <a:solidFill>
                  <a:srgbClr val="FF0000"/>
                </a:solidFill>
              </a:rPr>
              <a:t>1</a:t>
            </a:r>
            <a:r>
              <a:rPr lang="fr-FR" sz="2400" dirty="0">
                <a:solidFill>
                  <a:srgbClr val="FF0000"/>
                </a:solidFill>
              </a:rPr>
              <a:t> 3d</a:t>
            </a:r>
            <a:r>
              <a:rPr lang="fr-FR" sz="2400" baseline="30000" dirty="0">
                <a:solidFill>
                  <a:srgbClr val="FF0000"/>
                </a:solidFill>
              </a:rPr>
              <a:t>5   </a:t>
            </a:r>
            <a:r>
              <a:rPr lang="fr-FR" sz="2400" dirty="0">
                <a:solidFill>
                  <a:srgbClr val="FF0000"/>
                </a:solidFill>
              </a:rPr>
              <a:t>juste</a:t>
            </a:r>
          </a:p>
          <a:p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677397"/>
            <a:ext cx="57117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252525"/>
                </a:solidFill>
                <a:latin typeface="Arial" panose="020B0604020202020204" pitchFamily="34" charset="0"/>
              </a:rPr>
              <a:t>La sous-couche demi-remplie 3d</a:t>
            </a:r>
            <a:r>
              <a:rPr lang="fr-FR" sz="2400" baseline="30000" dirty="0">
                <a:solidFill>
                  <a:srgbClr val="252525"/>
                </a:solidFill>
                <a:latin typeface="Arial" panose="020B0604020202020204" pitchFamily="34" charset="0"/>
              </a:rPr>
              <a:t>5</a:t>
            </a:r>
            <a:r>
              <a:rPr lang="fr-FR" sz="2400" dirty="0">
                <a:solidFill>
                  <a:srgbClr val="252525"/>
                </a:solidFill>
                <a:latin typeface="Arial" panose="020B0604020202020204" pitchFamily="34" charset="0"/>
              </a:rPr>
              <a:t> possède une stabilité additionnelle, les six électrons non-appariés (3d</a:t>
            </a:r>
            <a:r>
              <a:rPr lang="fr-FR" sz="2400" baseline="30000" dirty="0">
                <a:solidFill>
                  <a:srgbClr val="252525"/>
                </a:solidFill>
                <a:latin typeface="Arial" panose="020B0604020202020204" pitchFamily="34" charset="0"/>
              </a:rPr>
              <a:t>5</a:t>
            </a:r>
            <a:r>
              <a:rPr lang="fr-FR" sz="2400" dirty="0">
                <a:solidFill>
                  <a:srgbClr val="252525"/>
                </a:solidFill>
                <a:latin typeface="Arial" panose="020B0604020202020204" pitchFamily="34" charset="0"/>
              </a:rPr>
              <a:t>4s</a:t>
            </a:r>
            <a:r>
              <a:rPr lang="fr-FR" sz="2400" baseline="30000" dirty="0">
                <a:solidFill>
                  <a:srgbClr val="252525"/>
                </a:solidFill>
                <a:latin typeface="Arial" panose="020B0604020202020204" pitchFamily="34" charset="0"/>
              </a:rPr>
              <a:t>1</a:t>
            </a:r>
            <a:r>
              <a:rPr lang="fr-FR" sz="2400" dirty="0">
                <a:solidFill>
                  <a:srgbClr val="252525"/>
                </a:solidFill>
                <a:latin typeface="Arial" panose="020B0604020202020204" pitchFamily="34" charset="0"/>
              </a:rPr>
              <a:t>) peuvent tous être alignés en parallèle (règle de HUND)</a:t>
            </a:r>
            <a:endParaRPr lang="fr-FR" sz="2400" dirty="0"/>
          </a:p>
        </p:txBody>
      </p:sp>
      <p:sp>
        <p:nvSpPr>
          <p:cNvPr id="21" name="Rectangle 20"/>
          <p:cNvSpPr/>
          <p:nvPr/>
        </p:nvSpPr>
        <p:spPr>
          <a:xfrm>
            <a:off x="6539010" y="56543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fr-FR" sz="2400" baseline="-25000" dirty="0">
                <a:solidFill>
                  <a:prstClr val="black"/>
                </a:solidFill>
              </a:rPr>
              <a:t>29</a:t>
            </a:r>
            <a:r>
              <a:rPr lang="fr-FR" sz="2400" dirty="0">
                <a:solidFill>
                  <a:prstClr val="black"/>
                </a:solidFill>
              </a:rPr>
              <a:t>Cu : </a:t>
            </a:r>
            <a:r>
              <a:rPr lang="fr-FR" sz="2400" dirty="0"/>
              <a:t>1s²   2s² 2p</a:t>
            </a:r>
            <a:r>
              <a:rPr lang="fr-FR" sz="2400" baseline="30000" dirty="0"/>
              <a:t>6</a:t>
            </a:r>
            <a:r>
              <a:rPr lang="fr-FR" sz="2400" dirty="0"/>
              <a:t>   3s</a:t>
            </a:r>
            <a:r>
              <a:rPr lang="fr-FR" sz="2400" baseline="30000" dirty="0"/>
              <a:t>2</a:t>
            </a:r>
            <a:r>
              <a:rPr lang="fr-FR" sz="2400" dirty="0"/>
              <a:t> 3p</a:t>
            </a:r>
            <a:r>
              <a:rPr lang="fr-FR" sz="2400" baseline="30000" dirty="0"/>
              <a:t>6</a:t>
            </a:r>
            <a:r>
              <a:rPr lang="fr-FR" sz="2400" dirty="0"/>
              <a:t> </a:t>
            </a:r>
            <a:r>
              <a:rPr lang="fr-FR" sz="2400" dirty="0">
                <a:solidFill>
                  <a:prstClr val="black"/>
                </a:solidFill>
              </a:rPr>
              <a:t>/ </a:t>
            </a:r>
            <a:r>
              <a:rPr lang="fr-FR" sz="2400" dirty="0">
                <a:solidFill>
                  <a:srgbClr val="FF0000"/>
                </a:solidFill>
              </a:rPr>
              <a:t>4s</a:t>
            </a:r>
            <a:r>
              <a:rPr lang="fr-FR" sz="2400" baseline="30000" dirty="0">
                <a:solidFill>
                  <a:srgbClr val="FF0000"/>
                </a:solidFill>
              </a:rPr>
              <a:t>2</a:t>
            </a:r>
            <a:r>
              <a:rPr lang="fr-FR" sz="2400" dirty="0">
                <a:solidFill>
                  <a:srgbClr val="FF0000"/>
                </a:solidFill>
              </a:rPr>
              <a:t> 3d</a:t>
            </a:r>
            <a:r>
              <a:rPr lang="fr-FR" sz="2400" baseline="30000" dirty="0">
                <a:solidFill>
                  <a:srgbClr val="FF0000"/>
                </a:solidFill>
              </a:rPr>
              <a:t>9</a:t>
            </a:r>
            <a:r>
              <a:rPr lang="fr-FR" sz="2400" dirty="0">
                <a:solidFill>
                  <a:srgbClr val="FF0000"/>
                </a:solidFill>
              </a:rPr>
              <a:t>  </a:t>
            </a:r>
            <a:r>
              <a:rPr lang="fr-FR" sz="2400" dirty="0">
                <a:solidFill>
                  <a:prstClr val="black"/>
                </a:solidFill>
              </a:rPr>
              <a:t>faux</a:t>
            </a:r>
          </a:p>
          <a:p>
            <a:r>
              <a:rPr lang="fr-FR" sz="2400" baseline="-25000" dirty="0">
                <a:solidFill>
                  <a:prstClr val="black"/>
                </a:solidFill>
              </a:rPr>
              <a:t>29</a:t>
            </a:r>
            <a:r>
              <a:rPr lang="fr-FR" sz="2400" dirty="0">
                <a:solidFill>
                  <a:prstClr val="black"/>
                </a:solidFill>
              </a:rPr>
              <a:t>Cu : </a:t>
            </a:r>
            <a:r>
              <a:rPr lang="fr-FR" sz="2400" dirty="0"/>
              <a:t>1s²   2s² 2p</a:t>
            </a:r>
            <a:r>
              <a:rPr lang="fr-FR" sz="2400" baseline="30000" dirty="0"/>
              <a:t>6</a:t>
            </a:r>
            <a:r>
              <a:rPr lang="fr-FR" sz="2400" dirty="0"/>
              <a:t>   3s</a:t>
            </a:r>
            <a:r>
              <a:rPr lang="fr-FR" sz="2400" baseline="30000" dirty="0"/>
              <a:t>2</a:t>
            </a:r>
            <a:r>
              <a:rPr lang="fr-FR" sz="2400" dirty="0"/>
              <a:t> 3p</a:t>
            </a:r>
            <a:r>
              <a:rPr lang="fr-FR" sz="2400" baseline="30000" dirty="0"/>
              <a:t>6</a:t>
            </a:r>
            <a:r>
              <a:rPr lang="fr-FR" sz="2400" dirty="0"/>
              <a:t> </a:t>
            </a:r>
            <a:r>
              <a:rPr lang="fr-FR" sz="2400" dirty="0">
                <a:solidFill>
                  <a:prstClr val="black"/>
                </a:solidFill>
              </a:rPr>
              <a:t>/ </a:t>
            </a:r>
            <a:r>
              <a:rPr lang="fr-FR" sz="2400" dirty="0">
                <a:solidFill>
                  <a:srgbClr val="FF0000"/>
                </a:solidFill>
              </a:rPr>
              <a:t>4s</a:t>
            </a:r>
            <a:r>
              <a:rPr lang="fr-FR" sz="2400" baseline="30000" dirty="0">
                <a:solidFill>
                  <a:srgbClr val="FF0000"/>
                </a:solidFill>
              </a:rPr>
              <a:t>1</a:t>
            </a:r>
            <a:r>
              <a:rPr lang="fr-FR" sz="2400" dirty="0">
                <a:solidFill>
                  <a:srgbClr val="FF0000"/>
                </a:solidFill>
              </a:rPr>
              <a:t> 3d</a:t>
            </a:r>
            <a:r>
              <a:rPr lang="fr-FR" sz="2400" baseline="30000" dirty="0">
                <a:solidFill>
                  <a:srgbClr val="FF0000"/>
                </a:solidFill>
              </a:rPr>
              <a:t>10   </a:t>
            </a:r>
            <a:r>
              <a:rPr lang="fr-FR" sz="2400" dirty="0">
                <a:solidFill>
                  <a:srgbClr val="FF0000"/>
                </a:solidFill>
              </a:rPr>
              <a:t>juste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17713" y="4888415"/>
            <a:ext cx="1175657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rgbClr val="FF0000"/>
                </a:solidFill>
              </a:rPr>
              <a:t>Généralement, les exceptions se trouvent lorsque les configurations électroniques sont du type :</a:t>
            </a:r>
          </a:p>
          <a:p>
            <a:pPr algn="ctr"/>
            <a:endParaRPr lang="fr-FR" sz="1200" dirty="0">
              <a:solidFill>
                <a:srgbClr val="FF0000"/>
              </a:solidFill>
            </a:endParaRPr>
          </a:p>
          <a:p>
            <a:pPr algn="ctr"/>
            <a:r>
              <a:rPr lang="fr-FR" sz="2800" dirty="0">
                <a:solidFill>
                  <a:srgbClr val="FF0000"/>
                </a:solidFill>
              </a:rPr>
              <a:t>ns</a:t>
            </a:r>
            <a:r>
              <a:rPr lang="fr-FR" sz="2800" baseline="30000" dirty="0">
                <a:solidFill>
                  <a:srgbClr val="FF0000"/>
                </a:solidFill>
              </a:rPr>
              <a:t>2 </a:t>
            </a:r>
            <a:r>
              <a:rPr lang="fr-FR" sz="2800" dirty="0">
                <a:solidFill>
                  <a:srgbClr val="FF0000"/>
                </a:solidFill>
              </a:rPr>
              <a:t>(n‐1)d</a:t>
            </a:r>
            <a:r>
              <a:rPr lang="fr-FR" sz="2800" baseline="30000" dirty="0">
                <a:solidFill>
                  <a:srgbClr val="FF0000"/>
                </a:solidFill>
              </a:rPr>
              <a:t>4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/>
              <a:t>remplacé par</a:t>
            </a:r>
            <a:r>
              <a:rPr lang="fr-FR" sz="2800" dirty="0">
                <a:solidFill>
                  <a:srgbClr val="FF0000"/>
                </a:solidFill>
              </a:rPr>
              <a:t> ns</a:t>
            </a:r>
            <a:r>
              <a:rPr lang="fr-FR" sz="2800" baseline="30000" dirty="0">
                <a:solidFill>
                  <a:srgbClr val="FF0000"/>
                </a:solidFill>
              </a:rPr>
              <a:t>1 </a:t>
            </a:r>
            <a:r>
              <a:rPr lang="fr-FR" sz="2800" dirty="0">
                <a:solidFill>
                  <a:srgbClr val="FF0000"/>
                </a:solidFill>
              </a:rPr>
              <a:t>(n‐1)d</a:t>
            </a:r>
            <a:r>
              <a:rPr lang="fr-FR" sz="2800" baseline="30000" dirty="0">
                <a:solidFill>
                  <a:srgbClr val="FF0000"/>
                </a:solidFill>
              </a:rPr>
              <a:t>5</a:t>
            </a:r>
            <a:r>
              <a:rPr lang="fr-FR" sz="2800" dirty="0">
                <a:solidFill>
                  <a:srgbClr val="FF0000"/>
                </a:solidFill>
              </a:rPr>
              <a:t>            ns</a:t>
            </a:r>
            <a:r>
              <a:rPr lang="fr-FR" sz="2800" baseline="30000" dirty="0">
                <a:solidFill>
                  <a:srgbClr val="FF0000"/>
                </a:solidFill>
              </a:rPr>
              <a:t>2</a:t>
            </a:r>
            <a:r>
              <a:rPr lang="fr-FR" sz="2800" dirty="0">
                <a:solidFill>
                  <a:srgbClr val="FF0000"/>
                </a:solidFill>
              </a:rPr>
              <a:t>(n‐1)d</a:t>
            </a:r>
            <a:r>
              <a:rPr lang="fr-FR" sz="2800" baseline="30000" dirty="0">
                <a:solidFill>
                  <a:srgbClr val="FF0000"/>
                </a:solidFill>
              </a:rPr>
              <a:t>9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/>
              <a:t>remplacé par</a:t>
            </a:r>
            <a:r>
              <a:rPr lang="fr-FR" sz="2800" dirty="0">
                <a:solidFill>
                  <a:srgbClr val="FF0000"/>
                </a:solidFill>
              </a:rPr>
              <a:t>  ns</a:t>
            </a:r>
            <a:r>
              <a:rPr lang="fr-FR" sz="2800" baseline="30000" dirty="0">
                <a:solidFill>
                  <a:srgbClr val="FF0000"/>
                </a:solidFill>
              </a:rPr>
              <a:t>1</a:t>
            </a:r>
            <a:r>
              <a:rPr lang="fr-FR" sz="2800" dirty="0">
                <a:solidFill>
                  <a:srgbClr val="FF0000"/>
                </a:solidFill>
              </a:rPr>
              <a:t>(n‐1)d</a:t>
            </a:r>
            <a:r>
              <a:rPr lang="fr-FR" sz="2800" baseline="30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096000" y="171034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400" dirty="0">
                <a:solidFill>
                  <a:srgbClr val="252525"/>
                </a:solidFill>
                <a:latin typeface="Arial" panose="020B0604020202020204" pitchFamily="34" charset="0"/>
              </a:rPr>
              <a:t>Une sous-couche remplie 3d</a:t>
            </a:r>
            <a:r>
              <a:rPr lang="fr-FR" sz="2400" baseline="30000" dirty="0">
                <a:solidFill>
                  <a:srgbClr val="252525"/>
                </a:solidFill>
                <a:latin typeface="Arial" panose="020B0604020202020204" pitchFamily="34" charset="0"/>
              </a:rPr>
              <a:t>10</a:t>
            </a:r>
            <a:r>
              <a:rPr lang="fr-FR" sz="2400" dirty="0">
                <a:solidFill>
                  <a:srgbClr val="252525"/>
                </a:solidFill>
                <a:latin typeface="Arial" panose="020B0604020202020204" pitchFamily="34" charset="0"/>
              </a:rPr>
              <a:t> possède une certaine stabilité.</a:t>
            </a:r>
          </a:p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Une Sous couche 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n’es jamais remplis en présence des électrons 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aphicFrame>
        <p:nvGraphicFramePr>
          <p:cNvPr id="61" name="Tableau 60">
            <a:extLst>
              <a:ext uri="{FF2B5EF4-FFF2-40B4-BE49-F238E27FC236}">
                <a16:creationId xmlns:a16="http://schemas.microsoft.com/office/drawing/2014/main" id="{3207E313-47CC-47AB-8BFF-07E7594588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77981"/>
              </p:ext>
            </p:extLst>
          </p:nvPr>
        </p:nvGraphicFramePr>
        <p:xfrm>
          <a:off x="7037715" y="3657136"/>
          <a:ext cx="748961" cy="4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2" name="Tableau 61">
            <a:extLst>
              <a:ext uri="{FF2B5EF4-FFF2-40B4-BE49-F238E27FC236}">
                <a16:creationId xmlns:a16="http://schemas.microsoft.com/office/drawing/2014/main" id="{801DF99B-A47B-445E-9117-4A98B3878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733508"/>
              </p:ext>
            </p:extLst>
          </p:nvPr>
        </p:nvGraphicFramePr>
        <p:xfrm>
          <a:off x="7910370" y="3519837"/>
          <a:ext cx="3780000" cy="4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6000">
                  <a:extLst>
                    <a:ext uri="{9D8B030D-6E8A-4147-A177-3AD203B41FA5}">
                      <a16:colId xmlns:a16="http://schemas.microsoft.com/office/drawing/2014/main" val="683076562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295871844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97869540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890606441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477460419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1015129"/>
                  </a:ext>
                </a:extLst>
              </a:tr>
            </a:tbl>
          </a:graphicData>
        </a:graphic>
      </p:graphicFrame>
      <p:graphicFrame>
        <p:nvGraphicFramePr>
          <p:cNvPr id="54" name="Tableau 53">
            <a:extLst>
              <a:ext uri="{FF2B5EF4-FFF2-40B4-BE49-F238E27FC236}">
                <a16:creationId xmlns:a16="http://schemas.microsoft.com/office/drawing/2014/main" id="{4AB09C03-472E-4663-B6ED-346B8DAAC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317168"/>
              </p:ext>
            </p:extLst>
          </p:nvPr>
        </p:nvGraphicFramePr>
        <p:xfrm>
          <a:off x="861289" y="4292193"/>
          <a:ext cx="756000" cy="4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68B59D8F-04E6-4AEC-B231-F1A9625DE7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593088"/>
              </p:ext>
            </p:extLst>
          </p:nvPr>
        </p:nvGraphicFramePr>
        <p:xfrm>
          <a:off x="1735408" y="4302300"/>
          <a:ext cx="3780000" cy="4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6000">
                  <a:extLst>
                    <a:ext uri="{9D8B030D-6E8A-4147-A177-3AD203B41FA5}">
                      <a16:colId xmlns:a16="http://schemas.microsoft.com/office/drawing/2014/main" val="683076562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295871844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97869540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890606441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477460419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1015129"/>
                  </a:ext>
                </a:extLst>
              </a:tr>
            </a:tbl>
          </a:graphicData>
        </a:graphic>
      </p:graphicFrame>
      <p:graphicFrame>
        <p:nvGraphicFramePr>
          <p:cNvPr id="57" name="Tableau 56">
            <a:extLst>
              <a:ext uri="{FF2B5EF4-FFF2-40B4-BE49-F238E27FC236}">
                <a16:creationId xmlns:a16="http://schemas.microsoft.com/office/drawing/2014/main" id="{8A1325A6-2921-47D3-8606-E12B1E99B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420274"/>
              </p:ext>
            </p:extLst>
          </p:nvPr>
        </p:nvGraphicFramePr>
        <p:xfrm>
          <a:off x="7037715" y="4239784"/>
          <a:ext cx="748961" cy="4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8" name="Tableau 57">
            <a:extLst>
              <a:ext uri="{FF2B5EF4-FFF2-40B4-BE49-F238E27FC236}">
                <a16:creationId xmlns:a16="http://schemas.microsoft.com/office/drawing/2014/main" id="{E47023A9-CBA5-4240-9B58-89C1F007B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589246"/>
              </p:ext>
            </p:extLst>
          </p:nvPr>
        </p:nvGraphicFramePr>
        <p:xfrm>
          <a:off x="7910370" y="4355709"/>
          <a:ext cx="3780000" cy="4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6000">
                  <a:extLst>
                    <a:ext uri="{9D8B030D-6E8A-4147-A177-3AD203B41FA5}">
                      <a16:colId xmlns:a16="http://schemas.microsoft.com/office/drawing/2014/main" val="683076562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295871844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97869540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890606441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477460419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101512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8395552-D76F-4B5E-B61A-6E17D1742174}"/>
              </a:ext>
            </a:extLst>
          </p:cNvPr>
          <p:cNvSpPr/>
          <p:nvPr/>
        </p:nvSpPr>
        <p:spPr>
          <a:xfrm>
            <a:off x="1034321" y="565437"/>
            <a:ext cx="4422099" cy="440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7E755A-26FF-4238-97D9-5D3E1CA0B487}"/>
              </a:ext>
            </a:extLst>
          </p:cNvPr>
          <p:cNvSpPr/>
          <p:nvPr/>
        </p:nvSpPr>
        <p:spPr>
          <a:xfrm>
            <a:off x="7402287" y="602483"/>
            <a:ext cx="4422099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34B1BF-B43D-4542-A47B-2388217EDAEE}"/>
              </a:ext>
            </a:extLst>
          </p:cNvPr>
          <p:cNvSpPr/>
          <p:nvPr/>
        </p:nvSpPr>
        <p:spPr>
          <a:xfrm>
            <a:off x="356855" y="1043640"/>
            <a:ext cx="5076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A63C50-F38A-44FE-8A8F-BBF8BE4A5BE4}"/>
              </a:ext>
            </a:extLst>
          </p:cNvPr>
          <p:cNvSpPr/>
          <p:nvPr/>
        </p:nvSpPr>
        <p:spPr>
          <a:xfrm>
            <a:off x="6593462" y="1022071"/>
            <a:ext cx="5292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DC4E47EA-B0BC-40C4-8B7B-29DCD4CDF4F6}"/>
              </a:ext>
            </a:extLst>
          </p:cNvPr>
          <p:cNvCxnSpPr/>
          <p:nvPr/>
        </p:nvCxnSpPr>
        <p:spPr>
          <a:xfrm>
            <a:off x="637744" y="3352800"/>
            <a:ext cx="0" cy="1459415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274AF644-DC25-47A1-AC29-3EA8760A0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746065"/>
              </p:ext>
            </p:extLst>
          </p:nvPr>
        </p:nvGraphicFramePr>
        <p:xfrm>
          <a:off x="858941" y="3699002"/>
          <a:ext cx="756000" cy="4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4E7662E6-182A-4983-9F57-5E2141720D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286926"/>
              </p:ext>
            </p:extLst>
          </p:nvPr>
        </p:nvGraphicFramePr>
        <p:xfrm>
          <a:off x="1747128" y="3709109"/>
          <a:ext cx="3780000" cy="4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6000">
                  <a:extLst>
                    <a:ext uri="{9D8B030D-6E8A-4147-A177-3AD203B41FA5}">
                      <a16:colId xmlns:a16="http://schemas.microsoft.com/office/drawing/2014/main" val="683076562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295871844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97869540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890606441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477460419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1015129"/>
                  </a:ext>
                </a:extLst>
              </a:tr>
            </a:tbl>
          </a:graphicData>
        </a:graphic>
      </p:graphicFrame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42709821-7A94-4812-B06B-A41322150C65}"/>
              </a:ext>
            </a:extLst>
          </p:cNvPr>
          <p:cNvCxnSpPr/>
          <p:nvPr/>
        </p:nvCxnSpPr>
        <p:spPr>
          <a:xfrm>
            <a:off x="6750158" y="3372728"/>
            <a:ext cx="0" cy="1459415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2F6C6A8-FF8E-4C79-86FA-351E1CC25160}"/>
              </a:ext>
            </a:extLst>
          </p:cNvPr>
          <p:cNvSpPr/>
          <p:nvPr/>
        </p:nvSpPr>
        <p:spPr>
          <a:xfrm>
            <a:off x="10743" y="3840866"/>
            <a:ext cx="620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</a:p>
          <a:p>
            <a:pPr algn="ctr"/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</a:rPr>
              <a:t>(eV)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9FEA02-2B5E-4482-BB3A-2D0D2F402F40}"/>
              </a:ext>
            </a:extLst>
          </p:cNvPr>
          <p:cNvSpPr/>
          <p:nvPr/>
        </p:nvSpPr>
        <p:spPr>
          <a:xfrm>
            <a:off x="6057507" y="3810388"/>
            <a:ext cx="620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</a:p>
          <a:p>
            <a:pPr algn="ctr"/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</a:rPr>
              <a:t>(eV)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9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56" grpId="0"/>
      <p:bldP spid="3" grpId="0" animBg="1"/>
      <p:bldP spid="16" grpId="0" animBg="1"/>
      <p:bldP spid="17" grpId="0" animBg="1"/>
      <p:bldP spid="18" grpId="0" animBg="1"/>
      <p:bldP spid="2" grpId="0"/>
      <p:bldP spid="2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3BACF73A-A627-47C2-90ED-0B060BC1D6C3}"/>
              </a:ext>
            </a:extLst>
          </p:cNvPr>
          <p:cNvGrpSpPr/>
          <p:nvPr/>
        </p:nvGrpSpPr>
        <p:grpSpPr>
          <a:xfrm>
            <a:off x="145421" y="211908"/>
            <a:ext cx="4159295" cy="637001"/>
            <a:chOff x="2185241" y="408858"/>
            <a:chExt cx="4159295" cy="6370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E1E2A51-ED16-45C0-B9C2-FFF987B8793F}"/>
                </a:ext>
              </a:extLst>
            </p:cNvPr>
            <p:cNvSpPr/>
            <p:nvPr/>
          </p:nvSpPr>
          <p:spPr>
            <a:xfrm>
              <a:off x="2607118" y="461084"/>
              <a:ext cx="373741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dirty="0"/>
                <a:t>   </a:t>
              </a:r>
              <a:r>
                <a:rPr lang="fr-FR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:  </a:t>
              </a:r>
              <a:r>
                <a:rPr lang="fr-FR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1s</a:t>
              </a:r>
              <a:r>
                <a:rPr lang="fr-FR" sz="3200" baseline="30000" dirty="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fr-FR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 ….. / </a:t>
              </a:r>
              <a:r>
                <a:rPr lang="fr-FR" sz="3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xs</a:t>
              </a:r>
              <a:r>
                <a:rPr lang="fr-FR" sz="3200" baseline="30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  </a:t>
              </a:r>
              <a:r>
                <a:rPr lang="fr-FR" sz="3200" dirty="0" err="1">
                  <a:latin typeface="Arial" panose="020B0604020202020204" pitchFamily="34" charset="0"/>
                  <a:sym typeface="Symbol" panose="05050102010706020507" pitchFamily="18" charset="2"/>
                </a:rPr>
                <a:t>xp</a:t>
              </a:r>
              <a:r>
                <a:rPr lang="fr-FR" sz="3200" baseline="30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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B12F0203-3BCD-44CA-A7FF-EC29B31CAF35}"/>
                    </a:ext>
                  </a:extLst>
                </p:cNvPr>
                <p:cNvSpPr txBox="1"/>
                <p:nvPr/>
              </p:nvSpPr>
              <p:spPr>
                <a:xfrm>
                  <a:off x="2185241" y="408858"/>
                  <a:ext cx="1008418" cy="6276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40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  <m:sup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sPre>
                      </m:oMath>
                    </m:oMathPara>
                  </a14:m>
                  <a:endParaRPr lang="fr-FR" sz="28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B12F0203-3BCD-44CA-A7FF-EC29B31CAF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5241" y="408858"/>
                  <a:ext cx="1008418" cy="62767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A0BAFE2-2CEA-4291-B3DC-5F7A0E22408D}"/>
              </a:ext>
            </a:extLst>
          </p:cNvPr>
          <p:cNvSpPr/>
          <p:nvPr/>
        </p:nvSpPr>
        <p:spPr>
          <a:xfrm>
            <a:off x="128028" y="787354"/>
            <a:ext cx="464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</a:rPr>
              <a:t>Nous avons : </a:t>
            </a:r>
          </a:p>
          <a:p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fr-FR" sz="2400" dirty="0">
                <a:latin typeface="Arial" panose="020B0604020202020204" pitchFamily="34" charset="0"/>
                <a:sym typeface="Symbol" panose="05050102010706020507" pitchFamily="18" charset="2"/>
              </a:rPr>
              <a:t>+</a:t>
            </a:r>
            <a:r>
              <a:rPr lang="fr-FR" sz="2400" baseline="30000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fr-FR" sz="2400" dirty="0">
                <a:latin typeface="Arial" panose="020B0604020202020204" pitchFamily="34" charset="0"/>
                <a:sym typeface="Symbol" panose="05050102010706020507" pitchFamily="18" charset="2"/>
              </a:rPr>
              <a:t>) électrons de valence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endParaRPr lang="fr-FR" sz="2400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BB126E4-006F-4420-AEE2-427330B86464}"/>
              </a:ext>
            </a:extLst>
          </p:cNvPr>
          <p:cNvGrpSpPr/>
          <p:nvPr/>
        </p:nvGrpSpPr>
        <p:grpSpPr>
          <a:xfrm>
            <a:off x="214945" y="1706425"/>
            <a:ext cx="4458387" cy="637001"/>
            <a:chOff x="2185241" y="408858"/>
            <a:chExt cx="9452021" cy="6370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11FC32-9D04-48F0-BABF-247C424EB2E8}"/>
                </a:ext>
              </a:extLst>
            </p:cNvPr>
            <p:cNvSpPr/>
            <p:nvPr/>
          </p:nvSpPr>
          <p:spPr>
            <a:xfrm>
              <a:off x="3637446" y="461084"/>
              <a:ext cx="79998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:</a:t>
              </a:r>
              <a:r>
                <a:rPr lang="fr-FR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1s</a:t>
              </a:r>
              <a:r>
                <a:rPr lang="fr-FR" sz="3200" baseline="30000" dirty="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fr-FR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 .… / </a:t>
              </a:r>
              <a:r>
                <a:rPr lang="fr-FR" sz="3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xs</a:t>
              </a:r>
              <a:r>
                <a:rPr lang="fr-FR" sz="3200" baseline="30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 </a:t>
              </a:r>
              <a:r>
                <a:rPr lang="fr-FR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(x-1)d</a:t>
              </a:r>
              <a:r>
                <a:rPr lang="fr-FR" sz="3200" baseline="30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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BB6758FA-B13A-4D03-96EE-0F062D3444C4}"/>
                    </a:ext>
                  </a:extLst>
                </p:cNvPr>
                <p:cNvSpPr txBox="1"/>
                <p:nvPr/>
              </p:nvSpPr>
              <p:spPr>
                <a:xfrm>
                  <a:off x="2185241" y="408858"/>
                  <a:ext cx="949555" cy="6276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40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  <m:sup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sPre>
                      </m:oMath>
                    </m:oMathPara>
                  </a14:m>
                  <a:endParaRPr lang="fr-FR" sz="28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BB6758FA-B13A-4D03-96EE-0F062D3444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5241" y="408858"/>
                  <a:ext cx="949555" cy="627672"/>
                </a:xfrm>
                <a:prstGeom prst="rect">
                  <a:avLst/>
                </a:prstGeom>
                <a:blipFill>
                  <a:blip r:embed="rId3"/>
                  <a:stretch>
                    <a:fillRect r="-5479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C060027-C919-461B-8467-2E1AB9398608}"/>
              </a:ext>
            </a:extLst>
          </p:cNvPr>
          <p:cNvSpPr/>
          <p:nvPr/>
        </p:nvSpPr>
        <p:spPr>
          <a:xfrm>
            <a:off x="128028" y="2289008"/>
            <a:ext cx="5101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</a:rPr>
              <a:t>Nous avons : </a:t>
            </a:r>
          </a:p>
          <a:p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fr-FR" sz="2400" dirty="0">
                <a:latin typeface="Arial" panose="020B0604020202020204" pitchFamily="34" charset="0"/>
                <a:sym typeface="Symbol" panose="05050102010706020507" pitchFamily="18" charset="2"/>
              </a:rPr>
              <a:t>+</a:t>
            </a:r>
            <a:r>
              <a:rPr lang="fr-FR" sz="2400" baseline="30000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fr-FR" sz="2400" dirty="0">
                <a:latin typeface="Arial" panose="020B0604020202020204" pitchFamily="34" charset="0"/>
                <a:sym typeface="Symbol" panose="05050102010706020507" pitchFamily="18" charset="2"/>
              </a:rPr>
              <a:t>) électrons MAIS : </a:t>
            </a:r>
            <a:endParaRPr lang="fr-FR" sz="2400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0F77F73-8651-4B7A-9B18-20973B259EE7}"/>
              </a:ext>
            </a:extLst>
          </p:cNvPr>
          <p:cNvGrpSpPr/>
          <p:nvPr/>
        </p:nvGrpSpPr>
        <p:grpSpPr>
          <a:xfrm>
            <a:off x="6876149" y="13489"/>
            <a:ext cx="2338911" cy="1446550"/>
            <a:chOff x="9338382" y="-127191"/>
            <a:chExt cx="2338911" cy="144655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4CFDF0-80ED-438E-9A69-DC939293FD26}"/>
                </a:ext>
              </a:extLst>
            </p:cNvPr>
            <p:cNvSpPr/>
            <p:nvPr/>
          </p:nvSpPr>
          <p:spPr>
            <a:xfrm>
              <a:off x="10324578" y="-127191"/>
              <a:ext cx="1352715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8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</a:t>
              </a:r>
              <a:endParaRPr lang="fr-FR" sz="54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2B413A-7999-45EB-B452-3EC46D779259}"/>
                </a:ext>
              </a:extLst>
            </p:cNvPr>
            <p:cNvSpPr/>
            <p:nvPr/>
          </p:nvSpPr>
          <p:spPr>
            <a:xfrm>
              <a:off x="9338382" y="440561"/>
              <a:ext cx="143340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4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(</a:t>
              </a:r>
              <a:r>
                <a:rPr lang="fr-FR" sz="4000" dirty="0">
                  <a:latin typeface="Arial" panose="020B0604020202020204" pitchFamily="34" charset="0"/>
                  <a:sym typeface="Symbol" panose="05050102010706020507" pitchFamily="18" charset="2"/>
                </a:rPr>
                <a:t>+</a:t>
              </a:r>
              <a:r>
                <a:rPr lang="fr-FR" sz="4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)</a:t>
              </a:r>
              <a:endParaRPr lang="fr-FR" sz="4000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0222438-7D4D-4E48-AA6D-AA03CC6AE931}"/>
              </a:ext>
            </a:extLst>
          </p:cNvPr>
          <p:cNvGrpSpPr/>
          <p:nvPr/>
        </p:nvGrpSpPr>
        <p:grpSpPr>
          <a:xfrm>
            <a:off x="5044958" y="1605095"/>
            <a:ext cx="2317754" cy="1581356"/>
            <a:chOff x="9615089" y="4650346"/>
            <a:chExt cx="2317754" cy="158135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6B8541F7-3E5D-44E8-A7E5-E2CBE718F1A2}"/>
                </a:ext>
              </a:extLst>
            </p:cNvPr>
            <p:cNvGrpSpPr/>
            <p:nvPr/>
          </p:nvGrpSpPr>
          <p:grpSpPr>
            <a:xfrm>
              <a:off x="9615089" y="4785152"/>
              <a:ext cx="2317754" cy="1446550"/>
              <a:chOff x="9342739" y="-147598"/>
              <a:chExt cx="2317754" cy="144655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29C3AA2-4F06-4C3D-8284-317EB1E1AC29}"/>
                  </a:ext>
                </a:extLst>
              </p:cNvPr>
              <p:cNvSpPr/>
              <p:nvPr/>
            </p:nvSpPr>
            <p:spPr>
              <a:xfrm>
                <a:off x="10307778" y="-147598"/>
                <a:ext cx="1352715" cy="14465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r-FR" sz="8800" b="1" cap="none" spc="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B</a:t>
                </a:r>
                <a:endParaRPr lang="fr-FR" sz="5400" b="1" cap="none" spc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67A2A20-B7F6-43F2-A482-9FA67E05C3F5}"/>
                  </a:ext>
                </a:extLst>
              </p:cNvPr>
              <p:cNvSpPr/>
              <p:nvPr/>
            </p:nvSpPr>
            <p:spPr>
              <a:xfrm>
                <a:off x="9342739" y="359669"/>
                <a:ext cx="141897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 dirty="0">
                    <a:solidFill>
                      <a:srgbClr val="FF000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(</a:t>
                </a:r>
                <a:r>
                  <a:rPr lang="fr-FR" sz="4000" dirty="0">
                    <a:latin typeface="Arial" panose="020B0604020202020204" pitchFamily="34" charset="0"/>
                    <a:sym typeface="Symbol" panose="05050102010706020507" pitchFamily="18" charset="2"/>
                  </a:rPr>
                  <a:t>+</a:t>
                </a:r>
                <a:r>
                  <a:rPr lang="fr-FR" sz="4000" dirty="0">
                    <a:solidFill>
                      <a:srgbClr val="FF000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)</a:t>
                </a:r>
                <a:endParaRPr lang="fr-FR" sz="4000" dirty="0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B036AD5-AAC6-48B9-B553-08365ECE0D58}"/>
                </a:ext>
              </a:extLst>
            </p:cNvPr>
            <p:cNvSpPr/>
            <p:nvPr/>
          </p:nvSpPr>
          <p:spPr>
            <a:xfrm>
              <a:off x="10019286" y="4650346"/>
              <a:ext cx="14269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2225"/>
              <a:r>
                <a:rPr lang="fr-FR" sz="28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</a:t>
              </a:r>
              <a:r>
                <a:rPr lang="fr-FR" sz="2800" dirty="0">
                  <a:latin typeface="Arial" panose="020B0604020202020204" pitchFamily="34" charset="0"/>
                  <a:sym typeface="Symbol" panose="05050102010706020507" pitchFamily="18" charset="2"/>
                </a:rPr>
                <a:t>+</a:t>
              </a:r>
              <a:r>
                <a:rPr lang="fr-FR" sz="28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 </a:t>
              </a:r>
              <a:r>
                <a:rPr lang="fr-FR" sz="2800" dirty="0">
                  <a:latin typeface="Arial" panose="020B0604020202020204" pitchFamily="34" charset="0"/>
                  <a:sym typeface="Symbol" panose="05050102010706020507" pitchFamily="18" charset="2"/>
                </a:rPr>
                <a:t> 8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1A02E71-5B87-4AE6-91AA-9C3E53CA7E2D}"/>
              </a:ext>
            </a:extLst>
          </p:cNvPr>
          <p:cNvGrpSpPr/>
          <p:nvPr/>
        </p:nvGrpSpPr>
        <p:grpSpPr>
          <a:xfrm>
            <a:off x="7331892" y="1636343"/>
            <a:ext cx="2223686" cy="1543115"/>
            <a:chOff x="9735324" y="4688587"/>
            <a:chExt cx="2221315" cy="1543115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2317077E-19F6-49FB-B879-634A21C74F85}"/>
                </a:ext>
              </a:extLst>
            </p:cNvPr>
            <p:cNvGrpSpPr/>
            <p:nvPr/>
          </p:nvGrpSpPr>
          <p:grpSpPr>
            <a:xfrm>
              <a:off x="10261618" y="4785152"/>
              <a:ext cx="1432328" cy="1446550"/>
              <a:chOff x="9989268" y="-147598"/>
              <a:chExt cx="1432328" cy="1446550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A55746D-84D7-4038-91D0-F3250B9FAADD}"/>
                  </a:ext>
                </a:extLst>
              </p:cNvPr>
              <p:cNvSpPr/>
              <p:nvPr/>
            </p:nvSpPr>
            <p:spPr>
              <a:xfrm>
                <a:off x="10068881" y="-147598"/>
                <a:ext cx="1352715" cy="14465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r-FR" sz="8800" b="1" cap="none" spc="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B</a:t>
                </a:r>
                <a:endParaRPr lang="fr-FR" sz="5400" b="1" cap="none" spc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81BEDF2-B89B-4A69-9FE8-B3DDDA2A58B3}"/>
                  </a:ext>
                </a:extLst>
              </p:cNvPr>
              <p:cNvSpPr/>
              <p:nvPr/>
            </p:nvSpPr>
            <p:spPr>
              <a:xfrm>
                <a:off x="9989268" y="328676"/>
                <a:ext cx="52770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800" dirty="0">
                    <a:solidFill>
                      <a:srgbClr val="FF000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8</a:t>
                </a:r>
                <a:endParaRPr lang="fr-FR" sz="4800" dirty="0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E3CF8A6-A718-40E4-AD7A-AF99E8B59C6A}"/>
                </a:ext>
              </a:extLst>
            </p:cNvPr>
            <p:cNvSpPr/>
            <p:nvPr/>
          </p:nvSpPr>
          <p:spPr>
            <a:xfrm>
              <a:off x="9735324" y="4688587"/>
              <a:ext cx="22213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2225"/>
              <a:r>
                <a:rPr lang="fr-FR" sz="2800" dirty="0">
                  <a:latin typeface="Arial" panose="020B0604020202020204" pitchFamily="34" charset="0"/>
                  <a:sym typeface="Symbol" panose="05050102010706020507" pitchFamily="18" charset="2"/>
                </a:rPr>
                <a:t>8 </a:t>
              </a:r>
              <a:r>
                <a:rPr lang="fr-FR" sz="2800" dirty="0">
                  <a:latin typeface="Curlz MT" panose="04040404050702020202" pitchFamily="82" charset="0"/>
                  <a:sym typeface="Symbol" panose="05050102010706020507" pitchFamily="18" charset="2"/>
                </a:rPr>
                <a:t>≤</a:t>
              </a:r>
              <a:r>
                <a:rPr lang="fr-FR" sz="2800" dirty="0">
                  <a:latin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fr-FR" sz="28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</a:t>
              </a:r>
              <a:r>
                <a:rPr lang="fr-FR" sz="2800" dirty="0">
                  <a:latin typeface="Arial" panose="020B0604020202020204" pitchFamily="34" charset="0"/>
                  <a:sym typeface="Symbol" panose="05050102010706020507" pitchFamily="18" charset="2"/>
                </a:rPr>
                <a:t>+</a:t>
              </a:r>
              <a:r>
                <a:rPr lang="fr-FR" sz="28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 </a:t>
              </a:r>
              <a:r>
                <a:rPr lang="fr-FR" sz="2800" dirty="0">
                  <a:latin typeface="Curlz MT" panose="04040404050702020202" pitchFamily="82" charset="0"/>
                  <a:sym typeface="Symbol" panose="05050102010706020507" pitchFamily="18" charset="2"/>
                </a:rPr>
                <a:t>≤</a:t>
              </a:r>
              <a:r>
                <a:rPr lang="fr-FR" sz="28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fr-FR" sz="2800" dirty="0">
                  <a:latin typeface="Arial" panose="020B0604020202020204" pitchFamily="34" charset="0"/>
                  <a:sym typeface="Symbol" panose="05050102010706020507" pitchFamily="18" charset="2"/>
                </a:rPr>
                <a:t>10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E7A7108-241D-49E4-B7E9-7962331076DA}"/>
              </a:ext>
            </a:extLst>
          </p:cNvPr>
          <p:cNvGrpSpPr/>
          <p:nvPr/>
        </p:nvGrpSpPr>
        <p:grpSpPr>
          <a:xfrm>
            <a:off x="9664231" y="1643336"/>
            <a:ext cx="2397388" cy="1533529"/>
            <a:chOff x="1935930" y="5140977"/>
            <a:chExt cx="2397388" cy="1533529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E48AB6E0-F707-427C-B020-E7BA2BB3E29A}"/>
                </a:ext>
              </a:extLst>
            </p:cNvPr>
            <p:cNvGrpSpPr/>
            <p:nvPr/>
          </p:nvGrpSpPr>
          <p:grpSpPr>
            <a:xfrm>
              <a:off x="1935930" y="5140977"/>
              <a:ext cx="2397388" cy="1533529"/>
              <a:chOff x="9735324" y="4604179"/>
              <a:chExt cx="2397388" cy="1533529"/>
            </a:xfrm>
          </p:grpSpPr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E8CA384A-53FB-4C54-BDB4-731841DC48D6}"/>
                  </a:ext>
                </a:extLst>
              </p:cNvPr>
              <p:cNvGrpSpPr/>
              <p:nvPr/>
            </p:nvGrpSpPr>
            <p:grpSpPr>
              <a:xfrm>
                <a:off x="10405420" y="4691158"/>
                <a:ext cx="1454399" cy="1446550"/>
                <a:chOff x="10133070" y="-241592"/>
                <a:chExt cx="1454399" cy="1446550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8A61157-2784-40C1-BF33-EDAA9BF90D9F}"/>
                    </a:ext>
                  </a:extLst>
                </p:cNvPr>
                <p:cNvSpPr/>
                <p:nvPr/>
              </p:nvSpPr>
              <p:spPr>
                <a:xfrm>
                  <a:off x="10237439" y="-241592"/>
                  <a:ext cx="1350030" cy="144655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r-FR" sz="8800" b="1" cap="none" spc="0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>
                        <a:outerShdw blurRad="12700" dist="38100" dir="2700000" algn="tl" rotWithShape="0">
                          <a:schemeClr val="bg1">
                            <a:lumMod val="50000"/>
                          </a:schemeClr>
                        </a:outerShdw>
                      </a:effectLst>
                    </a:rPr>
                    <a:t>B</a:t>
                  </a:r>
                  <a:endParaRPr lang="fr-FR" sz="5400" b="1" cap="none" spc="0" dirty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C410F24C-20EB-46EE-A25F-989303AAFFB7}"/>
                    </a:ext>
                  </a:extLst>
                </p:cNvPr>
                <p:cNvSpPr/>
                <p:nvPr/>
              </p:nvSpPr>
              <p:spPr>
                <a:xfrm>
                  <a:off x="10133070" y="363926"/>
                  <a:ext cx="184731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fr-FR" sz="4800" dirty="0"/>
                </a:p>
              </p:txBody>
            </p:sp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00A451F-DB8A-4F59-8B81-E10D69C21791}"/>
                  </a:ext>
                </a:extLst>
              </p:cNvPr>
              <p:cNvSpPr/>
              <p:nvPr/>
            </p:nvSpPr>
            <p:spPr>
              <a:xfrm>
                <a:off x="9735324" y="4604179"/>
                <a:ext cx="239738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2225"/>
                <a:r>
                  <a:rPr lang="fr-FR" sz="2800" dirty="0">
                    <a:latin typeface="Arial" panose="020B0604020202020204" pitchFamily="34" charset="0"/>
                    <a:sym typeface="Symbol" panose="05050102010706020507" pitchFamily="18" charset="2"/>
                  </a:rPr>
                  <a:t>11 </a:t>
                </a:r>
                <a:r>
                  <a:rPr lang="fr-FR" sz="2800" dirty="0">
                    <a:latin typeface="Curlz MT" panose="04040404050702020202" pitchFamily="82" charset="0"/>
                    <a:sym typeface="Symbol" panose="05050102010706020507" pitchFamily="18" charset="2"/>
                  </a:rPr>
                  <a:t>≤</a:t>
                </a:r>
                <a:r>
                  <a:rPr lang="fr-FR" sz="2800" dirty="0">
                    <a:latin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fr-FR" sz="2800" dirty="0">
                    <a:solidFill>
                      <a:srgbClr val="FF000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</a:t>
                </a:r>
                <a:r>
                  <a:rPr lang="fr-FR" sz="2800" dirty="0">
                    <a:latin typeface="Arial" panose="020B0604020202020204" pitchFamily="34" charset="0"/>
                    <a:sym typeface="Symbol" panose="05050102010706020507" pitchFamily="18" charset="2"/>
                  </a:rPr>
                  <a:t>+</a:t>
                </a:r>
                <a:r>
                  <a:rPr lang="fr-FR" sz="2800" dirty="0">
                    <a:solidFill>
                      <a:srgbClr val="FF000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 </a:t>
                </a:r>
                <a:r>
                  <a:rPr lang="fr-FR" sz="2800" dirty="0">
                    <a:latin typeface="Curlz MT" panose="04040404050702020202" pitchFamily="82" charset="0"/>
                    <a:sym typeface="Symbol" panose="05050102010706020507" pitchFamily="18" charset="2"/>
                  </a:rPr>
                  <a:t>≤</a:t>
                </a:r>
                <a:r>
                  <a:rPr lang="fr-FR" sz="2800" dirty="0">
                    <a:solidFill>
                      <a:srgbClr val="FF000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fr-FR" sz="2800" dirty="0">
                    <a:latin typeface="Arial" panose="020B0604020202020204" pitchFamily="34" charset="0"/>
                    <a:sym typeface="Symbol" panose="05050102010706020507" pitchFamily="18" charset="2"/>
                  </a:rPr>
                  <a:t>12</a:t>
                </a: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53FC7D6-CE47-4485-87A0-43C64BA8FDE6}"/>
                </a:ext>
              </a:extLst>
            </p:cNvPr>
            <p:cNvSpPr/>
            <p:nvPr/>
          </p:nvSpPr>
          <p:spPr>
            <a:xfrm>
              <a:off x="2624918" y="5702979"/>
              <a:ext cx="57259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48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</a:t>
              </a:r>
              <a:endParaRPr lang="fr-FR" sz="4800" dirty="0"/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8A91CC3-5953-4D67-9CCF-62786F25BED1}"/>
              </a:ext>
            </a:extLst>
          </p:cNvPr>
          <p:cNvGrpSpPr/>
          <p:nvPr/>
        </p:nvGrpSpPr>
        <p:grpSpPr>
          <a:xfrm>
            <a:off x="173557" y="3670396"/>
            <a:ext cx="5106782" cy="637001"/>
            <a:chOff x="2185241" y="408858"/>
            <a:chExt cx="10826654" cy="63700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91C0434-4F9A-436D-AFB0-FA5E583D583C}"/>
                </a:ext>
              </a:extLst>
            </p:cNvPr>
            <p:cNvSpPr/>
            <p:nvPr/>
          </p:nvSpPr>
          <p:spPr>
            <a:xfrm>
              <a:off x="3637446" y="461084"/>
              <a:ext cx="937444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:</a:t>
              </a:r>
              <a:r>
                <a:rPr lang="fr-FR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1s</a:t>
              </a:r>
              <a:r>
                <a:rPr lang="fr-FR" sz="3200" baseline="30000" dirty="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fr-FR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 .… / </a:t>
              </a:r>
              <a:r>
                <a:rPr lang="fr-FR" sz="3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xs</a:t>
              </a:r>
              <a:r>
                <a:rPr lang="fr-FR" sz="3200" baseline="30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 </a:t>
              </a:r>
              <a:r>
                <a:rPr lang="fr-FR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(x-1)d</a:t>
              </a:r>
              <a:r>
                <a:rPr lang="fr-FR" sz="3200" baseline="30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</a:t>
              </a:r>
              <a:r>
                <a:rPr lang="fr-FR" sz="3200" dirty="0">
                  <a:latin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fr-FR" sz="3200" dirty="0" err="1">
                  <a:latin typeface="Arial" panose="020B0604020202020204" pitchFamily="34" charset="0"/>
                  <a:sym typeface="Symbol" panose="05050102010706020507" pitchFamily="18" charset="2"/>
                </a:rPr>
                <a:t>xp</a:t>
              </a:r>
              <a:r>
                <a:rPr lang="fr-FR" sz="3200" baseline="30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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C97FFCB4-4009-4C7A-9F74-7820D72E1573}"/>
                    </a:ext>
                  </a:extLst>
                </p:cNvPr>
                <p:cNvSpPr txBox="1"/>
                <p:nvPr/>
              </p:nvSpPr>
              <p:spPr>
                <a:xfrm>
                  <a:off x="2185241" y="408858"/>
                  <a:ext cx="1852974" cy="6276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40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  <m:sup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sPre>
                      </m:oMath>
                    </m:oMathPara>
                  </a14:m>
                  <a:endParaRPr lang="fr-FR" sz="28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C97FFCB4-4009-4C7A-9F74-7820D72E15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5241" y="408858"/>
                  <a:ext cx="1852974" cy="62767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0C026CCD-228C-428A-B849-EC3B7CA86225}"/>
              </a:ext>
            </a:extLst>
          </p:cNvPr>
          <p:cNvGrpSpPr/>
          <p:nvPr/>
        </p:nvGrpSpPr>
        <p:grpSpPr>
          <a:xfrm>
            <a:off x="6975913" y="3186399"/>
            <a:ext cx="2338911" cy="1446550"/>
            <a:chOff x="9338382" y="-127191"/>
            <a:chExt cx="2338911" cy="144655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097E6A0-B273-4754-80DE-9C08743F987A}"/>
                </a:ext>
              </a:extLst>
            </p:cNvPr>
            <p:cNvSpPr/>
            <p:nvPr/>
          </p:nvSpPr>
          <p:spPr>
            <a:xfrm>
              <a:off x="10324578" y="-127191"/>
              <a:ext cx="1352715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8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</a:t>
              </a:r>
              <a:endParaRPr lang="fr-FR" sz="54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87D819B-6516-4AB3-86EC-32F490FF71D7}"/>
                </a:ext>
              </a:extLst>
            </p:cNvPr>
            <p:cNvSpPr/>
            <p:nvPr/>
          </p:nvSpPr>
          <p:spPr>
            <a:xfrm>
              <a:off x="9338382" y="440561"/>
              <a:ext cx="143340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4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(</a:t>
              </a:r>
              <a:r>
                <a:rPr lang="fr-FR" sz="4000" dirty="0">
                  <a:latin typeface="Arial" panose="020B0604020202020204" pitchFamily="34" charset="0"/>
                  <a:sym typeface="Symbol" panose="05050102010706020507" pitchFamily="18" charset="2"/>
                </a:rPr>
                <a:t>+</a:t>
              </a:r>
              <a:r>
                <a:rPr lang="fr-FR" sz="4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)</a:t>
              </a:r>
              <a:endParaRPr lang="fr-FR" sz="4000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5CBA359-6B9D-4262-B267-88C335ECF3E6}"/>
              </a:ext>
            </a:extLst>
          </p:cNvPr>
          <p:cNvSpPr/>
          <p:nvPr/>
        </p:nvSpPr>
        <p:spPr>
          <a:xfrm>
            <a:off x="156788" y="3301064"/>
            <a:ext cx="2392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</a:rPr>
              <a:t>Dans le cas de: 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3F1D3731-5195-4493-AB91-D22CEE3DE9D6}"/>
              </a:ext>
            </a:extLst>
          </p:cNvPr>
          <p:cNvGrpSpPr/>
          <p:nvPr/>
        </p:nvGrpSpPr>
        <p:grpSpPr>
          <a:xfrm>
            <a:off x="178802" y="4819905"/>
            <a:ext cx="4753612" cy="637001"/>
            <a:chOff x="2185241" y="408858"/>
            <a:chExt cx="7993827" cy="63700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9EA6110-0485-4C91-AEF8-B8E904215C67}"/>
                </a:ext>
              </a:extLst>
            </p:cNvPr>
            <p:cNvSpPr/>
            <p:nvPr/>
          </p:nvSpPr>
          <p:spPr>
            <a:xfrm>
              <a:off x="3637448" y="461084"/>
              <a:ext cx="65416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:</a:t>
              </a:r>
              <a:r>
                <a:rPr lang="fr-FR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1s</a:t>
              </a:r>
              <a:r>
                <a:rPr lang="fr-FR" sz="3200" baseline="30000" dirty="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fr-FR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 .… / </a:t>
              </a:r>
              <a:r>
                <a:rPr lang="fr-FR" sz="3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xs</a:t>
              </a:r>
              <a:r>
                <a:rPr lang="fr-FR" sz="3200" baseline="30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 </a:t>
              </a:r>
              <a:r>
                <a:rPr lang="fr-FR" sz="3200" dirty="0">
                  <a:latin typeface="Arial" panose="020B0604020202020204" pitchFamily="34" charset="0"/>
                  <a:sym typeface="Symbol" panose="05050102010706020507" pitchFamily="18" charset="2"/>
                </a:rPr>
                <a:t>(x-2)f </a:t>
              </a:r>
              <a:r>
                <a:rPr lang="fr-FR" sz="3200" baseline="30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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C387FDCB-8592-4AC6-9A4B-8E5A93103097}"/>
                    </a:ext>
                  </a:extLst>
                </p:cNvPr>
                <p:cNvSpPr txBox="1"/>
                <p:nvPr/>
              </p:nvSpPr>
              <p:spPr>
                <a:xfrm>
                  <a:off x="2185241" y="408858"/>
                  <a:ext cx="1425034" cy="6276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40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  <m:sup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sPre>
                      </m:oMath>
                    </m:oMathPara>
                  </a14:m>
                  <a:endParaRPr lang="fr-FR" sz="28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C387FDCB-8592-4AC6-9A4B-8E5A931030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5241" y="408858"/>
                  <a:ext cx="1425034" cy="62767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FCD424B3-597E-434D-8EA7-6E5EBC725B12}"/>
              </a:ext>
            </a:extLst>
          </p:cNvPr>
          <p:cNvGrpSpPr/>
          <p:nvPr/>
        </p:nvGrpSpPr>
        <p:grpSpPr>
          <a:xfrm>
            <a:off x="7004049" y="5411450"/>
            <a:ext cx="2338911" cy="1446550"/>
            <a:chOff x="9338382" y="-127191"/>
            <a:chExt cx="2338911" cy="144655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270656E-5A19-4320-89CA-0D4568165687}"/>
                </a:ext>
              </a:extLst>
            </p:cNvPr>
            <p:cNvSpPr/>
            <p:nvPr/>
          </p:nvSpPr>
          <p:spPr>
            <a:xfrm>
              <a:off x="10324578" y="-127191"/>
              <a:ext cx="1352715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8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</a:t>
              </a:r>
              <a:endParaRPr lang="fr-FR" sz="54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61506D4-AD2F-4B2F-99A4-D7788821CD25}"/>
                </a:ext>
              </a:extLst>
            </p:cNvPr>
            <p:cNvSpPr/>
            <p:nvPr/>
          </p:nvSpPr>
          <p:spPr>
            <a:xfrm>
              <a:off x="9338382" y="440561"/>
              <a:ext cx="143340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4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(</a:t>
              </a:r>
              <a:r>
                <a:rPr lang="fr-FR" sz="4000" dirty="0">
                  <a:latin typeface="Arial" panose="020B0604020202020204" pitchFamily="34" charset="0"/>
                  <a:sym typeface="Symbol" panose="05050102010706020507" pitchFamily="18" charset="2"/>
                </a:rPr>
                <a:t>+</a:t>
              </a:r>
              <a:r>
                <a:rPr lang="fr-FR" sz="4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)</a:t>
              </a:r>
              <a:endParaRPr lang="fr-FR" sz="4000" dirty="0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5FF31F31-0CE9-4D26-9BD7-AF5C30285925}"/>
              </a:ext>
            </a:extLst>
          </p:cNvPr>
          <p:cNvSpPr/>
          <p:nvPr/>
        </p:nvSpPr>
        <p:spPr>
          <a:xfrm>
            <a:off x="166940" y="4450573"/>
            <a:ext cx="2392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</a:rPr>
              <a:t>Dans le cas de: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87C102-E38F-476E-85CC-750B4A346EA0}"/>
              </a:ext>
            </a:extLst>
          </p:cNvPr>
          <p:cNvSpPr/>
          <p:nvPr/>
        </p:nvSpPr>
        <p:spPr>
          <a:xfrm>
            <a:off x="4981351" y="4607676"/>
            <a:ext cx="7004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ym typeface="Symbol" panose="05050102010706020507" pitchFamily="18" charset="2"/>
              </a:rPr>
              <a:t>Si (x-2) = 4 c’est le groupe Lanthanides (La : Lanthane).</a:t>
            </a:r>
          </a:p>
          <a:p>
            <a:pPr algn="ctr"/>
            <a:r>
              <a:rPr lang="fr-FR" sz="2400" dirty="0">
                <a:sym typeface="Symbol" panose="05050102010706020507" pitchFamily="18" charset="2"/>
              </a:rPr>
              <a:t>Si (x-2) = 5 c’est le groupe Actinides (</a:t>
            </a:r>
            <a:r>
              <a:rPr lang="fr-FR" sz="2400" dirty="0" err="1">
                <a:sym typeface="Symbol" panose="05050102010706020507" pitchFamily="18" charset="2"/>
              </a:rPr>
              <a:t>Ac</a:t>
            </a:r>
            <a:r>
              <a:rPr lang="fr-FR" sz="2400" dirty="0">
                <a:sym typeface="Symbol" panose="05050102010706020507" pitchFamily="18" charset="2"/>
              </a:rPr>
              <a:t> : Actinium).</a:t>
            </a:r>
            <a:endParaRPr lang="fr-FR" sz="2400" dirty="0"/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A1B03BC1-2381-4066-830B-3101B97D2354}"/>
              </a:ext>
            </a:extLst>
          </p:cNvPr>
          <p:cNvGrpSpPr/>
          <p:nvPr/>
        </p:nvGrpSpPr>
        <p:grpSpPr>
          <a:xfrm>
            <a:off x="128028" y="6028354"/>
            <a:ext cx="6638532" cy="637001"/>
            <a:chOff x="2185241" y="408858"/>
            <a:chExt cx="11163569" cy="63700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689711A-9C94-40A3-90B8-93ADEB97708C}"/>
                </a:ext>
              </a:extLst>
            </p:cNvPr>
            <p:cNvSpPr/>
            <p:nvPr/>
          </p:nvSpPr>
          <p:spPr>
            <a:xfrm>
              <a:off x="3637448" y="461084"/>
              <a:ext cx="97113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:</a:t>
              </a:r>
              <a:r>
                <a:rPr lang="fr-FR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1s</a:t>
              </a:r>
              <a:r>
                <a:rPr lang="fr-FR" sz="3200" baseline="30000" dirty="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fr-FR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 .… / </a:t>
              </a:r>
              <a:r>
                <a:rPr lang="fr-FR" sz="3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xs</a:t>
              </a:r>
              <a:r>
                <a:rPr lang="fr-FR" sz="3200" baseline="30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 </a:t>
              </a:r>
              <a:r>
                <a:rPr lang="fr-FR" sz="3200" dirty="0">
                  <a:latin typeface="Arial" panose="020B0604020202020204" pitchFamily="34" charset="0"/>
                  <a:sym typeface="Symbol" panose="05050102010706020507" pitchFamily="18" charset="2"/>
                </a:rPr>
                <a:t>(x-2)f </a:t>
              </a:r>
              <a:r>
                <a:rPr lang="fr-FR" sz="3200" baseline="30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</a:t>
              </a:r>
              <a:r>
                <a:rPr lang="fr-FR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 (x-1)d</a:t>
              </a:r>
              <a:r>
                <a:rPr lang="fr-FR" sz="3200" baseline="30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</a:t>
              </a:r>
              <a:r>
                <a:rPr lang="fr-FR" sz="3200" dirty="0">
                  <a:latin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fr-FR" sz="3200" dirty="0" err="1">
                  <a:latin typeface="Arial" panose="020B0604020202020204" pitchFamily="34" charset="0"/>
                  <a:sym typeface="Symbol" panose="05050102010706020507" pitchFamily="18" charset="2"/>
                </a:rPr>
                <a:t>xp</a:t>
              </a:r>
              <a:r>
                <a:rPr lang="fr-FR" sz="3200" baseline="30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 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A790E8ED-5F3E-481F-92AD-1DD9FF6D4732}"/>
                    </a:ext>
                  </a:extLst>
                </p:cNvPr>
                <p:cNvSpPr txBox="1"/>
                <p:nvPr/>
              </p:nvSpPr>
              <p:spPr>
                <a:xfrm>
                  <a:off x="2185241" y="408858"/>
                  <a:ext cx="1417702" cy="6276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40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  <m:sup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fr-FR" sz="4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sPre>
                      </m:oMath>
                    </m:oMathPara>
                  </a14:m>
                  <a:endParaRPr lang="fr-FR" sz="28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790E8ED-5F3E-481F-92AD-1DD9FF6D47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5241" y="408858"/>
                  <a:ext cx="1417702" cy="62767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0FC13011-F89B-46AD-8E24-BE2DD636A857}"/>
              </a:ext>
            </a:extLst>
          </p:cNvPr>
          <p:cNvSpPr/>
          <p:nvPr/>
        </p:nvSpPr>
        <p:spPr>
          <a:xfrm>
            <a:off x="166601" y="5619676"/>
            <a:ext cx="2392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</a:rPr>
              <a:t>Dans le cas de: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759C5B-8325-4A7E-8213-C0CD3EF72B13}"/>
              </a:ext>
            </a:extLst>
          </p:cNvPr>
          <p:cNvSpPr/>
          <p:nvPr/>
        </p:nvSpPr>
        <p:spPr>
          <a:xfrm>
            <a:off x="128028" y="1617397"/>
            <a:ext cx="11933591" cy="1670296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7FDD687-1AB9-403B-84BD-A41DFBF6F4EE}"/>
              </a:ext>
            </a:extLst>
          </p:cNvPr>
          <p:cNvSpPr/>
          <p:nvPr/>
        </p:nvSpPr>
        <p:spPr>
          <a:xfrm>
            <a:off x="139748" y="4442663"/>
            <a:ext cx="11933591" cy="1152000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3857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47" grpId="0"/>
      <p:bldP spid="6" grpId="0"/>
      <p:bldP spid="52" grpId="0"/>
      <p:bldP spid="14" grpId="0" animBg="1"/>
      <p:bldP spid="5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ites.estvideo.net/college.anne.fr/dossier2/images2/images_copains_d_albert/image17_04_premier_tableau_de_mendeleiev.jpg">
            <a:extLst>
              <a:ext uri="{FF2B5EF4-FFF2-40B4-BE49-F238E27FC236}">
                <a16:creationId xmlns:a16="http://schemas.microsoft.com/office/drawing/2014/main" id="{461E2D57-5228-4425-9CE7-A42C21AFC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0"/>
            <a:ext cx="5065138" cy="6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FD0F70-4208-4080-A426-4D01DAAE0F89}"/>
              </a:ext>
            </a:extLst>
          </p:cNvPr>
          <p:cNvSpPr/>
          <p:nvPr/>
        </p:nvSpPr>
        <p:spPr>
          <a:xfrm>
            <a:off x="5340626" y="177610"/>
            <a:ext cx="685137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Classification périodique des éléments:</a:t>
            </a:r>
          </a:p>
          <a:p>
            <a:r>
              <a:rPr lang="fr-FR" sz="2800" dirty="0"/>
              <a:t>Classification proposée par</a:t>
            </a:r>
          </a:p>
          <a:p>
            <a:r>
              <a:rPr lang="fr-FR" sz="2800" dirty="0"/>
              <a:t>Dimitri Ivanovitch Mendeleïev</a:t>
            </a:r>
          </a:p>
          <a:p>
            <a:r>
              <a:rPr lang="fr-FR" sz="2800" dirty="0"/>
              <a:t>Chimiste Russe (1869).</a:t>
            </a:r>
          </a:p>
          <a:p>
            <a:pPr marL="442913" indent="-431800">
              <a:buClr>
                <a:srgbClr val="FF0000"/>
              </a:buClr>
              <a:buFont typeface="+mj-lt"/>
              <a:buAutoNum type="arabicParenR"/>
            </a:pPr>
            <a:r>
              <a:rPr lang="fr-FR" sz="2800" dirty="0"/>
              <a:t>Classement par masse </a:t>
            </a:r>
          </a:p>
          <a:p>
            <a:pPr marL="442913" indent="-431800"/>
            <a:r>
              <a:rPr lang="fr-FR" sz="2800" dirty="0"/>
              <a:t>atomique croissante des 63 </a:t>
            </a:r>
          </a:p>
          <a:p>
            <a:pPr marL="442913" indent="-431800"/>
            <a:r>
              <a:rPr lang="fr-FR" sz="2800" dirty="0"/>
              <a:t>éléments connus.</a:t>
            </a:r>
            <a:endParaRPr lang="fr-FR" sz="2400" dirty="0">
              <a:solidFill>
                <a:srgbClr val="FF0000"/>
              </a:solidFill>
            </a:endParaRPr>
          </a:p>
          <a:p>
            <a:pPr marL="442913" indent="-431800">
              <a:buClr>
                <a:srgbClr val="FF0000"/>
              </a:buClr>
              <a:buFont typeface="+mj-lt"/>
              <a:buAutoNum type="arabicParenR" startAt="2"/>
            </a:pPr>
            <a:r>
              <a:rPr lang="fr-FR" sz="2800" dirty="0"/>
              <a:t>Inversion de quelques éléments,</a:t>
            </a:r>
          </a:p>
          <a:p>
            <a:pPr marL="442913" indent="-431800"/>
            <a:r>
              <a:rPr lang="fr-FR" sz="2800" dirty="0"/>
              <a:t>les éléments aux propriétés chimiques</a:t>
            </a:r>
          </a:p>
          <a:p>
            <a:pPr marL="442913" indent="-431800"/>
            <a:r>
              <a:rPr lang="fr-FR" sz="2800" dirty="0"/>
              <a:t>voisines tel que l’Iode et Tellure (Colonne).</a:t>
            </a:r>
          </a:p>
          <a:p>
            <a:pPr marL="442913" indent="-431800">
              <a:buClr>
                <a:srgbClr val="FF0000"/>
              </a:buClr>
              <a:buFont typeface="+mj-lt"/>
              <a:buAutoNum type="arabicParenR" startAt="3"/>
            </a:pPr>
            <a:r>
              <a:rPr lang="fr-FR" sz="2800" dirty="0"/>
              <a:t>1910 découverte de la charge du noyau</a:t>
            </a:r>
          </a:p>
          <a:p>
            <a:pPr marL="11113"/>
            <a:r>
              <a:rPr lang="fr-FR" sz="2800" dirty="0"/>
              <a:t>par Rutherford et introduction du numéro atomique Z (nouveau classement selon Z croissant, donc selon la configuration électronique des atomes.)</a:t>
            </a:r>
          </a:p>
        </p:txBody>
      </p:sp>
    </p:spTree>
    <p:extLst>
      <p:ext uri="{BB962C8B-B14F-4D97-AF65-F5344CB8AC3E}">
        <p14:creationId xmlns:p14="http://schemas.microsoft.com/office/powerpoint/2010/main" val="812518566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iupac.org/cms/wp-content/uploads/2015/07/IUPAC_Periodic_Table-28Nov16.jpg">
            <a:extLst>
              <a:ext uri="{FF2B5EF4-FFF2-40B4-BE49-F238E27FC236}">
                <a16:creationId xmlns:a16="http://schemas.microsoft.com/office/drawing/2014/main" id="{81373C10-01CA-4440-9BD9-F9E53E13D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8" r="4945" b="10753"/>
          <a:stretch/>
        </p:blipFill>
        <p:spPr bwMode="auto">
          <a:xfrm>
            <a:off x="17729" y="0"/>
            <a:ext cx="12136942" cy="66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34188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FB879A-42A1-43A9-B9BC-F56411952374}"/>
              </a:ext>
            </a:extLst>
          </p:cNvPr>
          <p:cNvSpPr/>
          <p:nvPr/>
        </p:nvSpPr>
        <p:spPr>
          <a:xfrm>
            <a:off x="1006783" y="228180"/>
            <a:ext cx="10395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rgbClr val="FF0000"/>
                </a:solidFill>
              </a:rPr>
              <a:t>Classification périodique des éléments sous sa forme actuelle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EB80E0-7EAD-4ED1-9B26-D6AF4C2C82D4}"/>
              </a:ext>
            </a:extLst>
          </p:cNvPr>
          <p:cNvSpPr/>
          <p:nvPr/>
        </p:nvSpPr>
        <p:spPr>
          <a:xfrm>
            <a:off x="286014" y="1177458"/>
            <a:ext cx="1157330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/>
              <a:t>Chaque </a:t>
            </a:r>
            <a:r>
              <a:rPr lang="fr-FR" sz="2800" dirty="0">
                <a:solidFill>
                  <a:srgbClr val="FF0000"/>
                </a:solidFill>
              </a:rPr>
              <a:t>ligne (ou période) </a:t>
            </a:r>
            <a:r>
              <a:rPr lang="fr-FR" sz="2800" dirty="0"/>
              <a:t>de la classification est associée à un nombre quantique </a:t>
            </a:r>
            <a:r>
              <a:rPr lang="fr-FR" sz="2800" dirty="0">
                <a:solidFill>
                  <a:srgbClr val="FF0000"/>
                </a:solidFill>
              </a:rPr>
              <a:t>n</a:t>
            </a:r>
            <a:r>
              <a:rPr lang="fr-FR" sz="2800" dirty="0"/>
              <a:t> : la </a:t>
            </a:r>
            <a:r>
              <a:rPr lang="fr-FR" sz="2800" dirty="0">
                <a:solidFill>
                  <a:srgbClr val="FF0000"/>
                </a:solidFill>
              </a:rPr>
              <a:t>n</a:t>
            </a:r>
            <a:r>
              <a:rPr lang="fr-FR" sz="2800" baseline="30000" dirty="0">
                <a:solidFill>
                  <a:srgbClr val="FF0000"/>
                </a:solidFill>
              </a:rPr>
              <a:t>ième</a:t>
            </a:r>
            <a:r>
              <a:rPr lang="fr-FR" sz="2800" dirty="0"/>
              <a:t> ligne débute par le remplissage de l’orbitale </a:t>
            </a:r>
            <a:r>
              <a:rPr lang="fr-FR" sz="2800" dirty="0">
                <a:solidFill>
                  <a:srgbClr val="FF0000"/>
                </a:solidFill>
              </a:rPr>
              <a:t>ns</a:t>
            </a:r>
            <a:r>
              <a:rPr lang="fr-FR" sz="2800" dirty="0"/>
              <a:t> et se termine lorsque la sous-couche </a:t>
            </a:r>
            <a:r>
              <a:rPr lang="fr-FR" sz="2800" dirty="0" err="1">
                <a:solidFill>
                  <a:srgbClr val="FF0000"/>
                </a:solidFill>
              </a:rPr>
              <a:t>np</a:t>
            </a:r>
            <a:r>
              <a:rPr lang="fr-FR" sz="2800" dirty="0"/>
              <a:t> est remplie.</a:t>
            </a:r>
          </a:p>
          <a:p>
            <a:pPr algn="just"/>
            <a:endParaRPr lang="fr-FR" sz="2800" dirty="0"/>
          </a:p>
          <a:p>
            <a:pPr algn="ctr"/>
            <a:r>
              <a:rPr lang="fr-FR" sz="2800" dirty="0">
                <a:solidFill>
                  <a:srgbClr val="FF0000"/>
                </a:solidFill>
              </a:rPr>
              <a:t>Il y a 7 lignes ( ou périodes )</a:t>
            </a:r>
          </a:p>
          <a:p>
            <a:pPr algn="just"/>
            <a:endParaRPr lang="fr-FR" sz="2800" dirty="0"/>
          </a:p>
          <a:p>
            <a:pPr algn="just"/>
            <a:r>
              <a:rPr lang="fr-FR" sz="2800" dirty="0"/>
              <a:t>Chaque </a:t>
            </a:r>
            <a:r>
              <a:rPr lang="fr-FR" sz="2800" dirty="0">
                <a:solidFill>
                  <a:srgbClr val="FF0000"/>
                </a:solidFill>
              </a:rPr>
              <a:t>colonne (ou groupe) </a:t>
            </a:r>
            <a:r>
              <a:rPr lang="fr-FR" sz="2800" dirty="0"/>
              <a:t>de la classification rassemble les éléments de même configuration électronique de valence.</a:t>
            </a:r>
          </a:p>
          <a:p>
            <a:pPr algn="just"/>
            <a:endParaRPr lang="fr-FR" sz="2800" dirty="0"/>
          </a:p>
          <a:p>
            <a:pPr algn="ctr"/>
            <a:r>
              <a:rPr lang="fr-FR" sz="2800" dirty="0">
                <a:solidFill>
                  <a:srgbClr val="FF0000"/>
                </a:solidFill>
              </a:rPr>
              <a:t>Il y a 18 colonnes ( ou groupes ), le bloc f à part pour ne pas avoir 32 colonnes</a:t>
            </a:r>
          </a:p>
          <a:p>
            <a:pPr algn="just"/>
            <a:endParaRPr lang="fr-FR" sz="2800" dirty="0"/>
          </a:p>
          <a:p>
            <a:pPr algn="just"/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55477142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7140" y="25272"/>
            <a:ext cx="1158219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latin typeface="Hiragino Sans W7" panose="020B0400000000000000" pitchFamily="34" charset="-128"/>
                <a:ea typeface="Hiragino Sans W7" panose="020B0400000000000000" pitchFamily="34" charset="-128"/>
              </a:rPr>
              <a:t>Remarque</a:t>
            </a:r>
          </a:p>
          <a:p>
            <a:pPr algn="ctr"/>
            <a:r>
              <a:rPr lang="fr-FR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Dans la Structure atomique de la matière nous avons les </a:t>
            </a:r>
            <a:r>
              <a:rPr lang="fr-FR" sz="20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ions atomique.</a:t>
            </a:r>
          </a:p>
          <a:p>
            <a:pPr algn="ctr"/>
            <a:r>
              <a:rPr lang="fr-FR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C’est des éléments</a:t>
            </a:r>
            <a:r>
              <a:rPr lang="fr-FR" sz="20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 </a:t>
            </a:r>
            <a:r>
              <a:rPr lang="fr-FR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ayant le même nombres de masse </a:t>
            </a:r>
            <a:r>
              <a:rPr lang="fr-FR" sz="2000" b="1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A</a:t>
            </a:r>
            <a:r>
              <a:rPr lang="fr-FR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, </a:t>
            </a:r>
          </a:p>
          <a:p>
            <a:pPr algn="ctr"/>
            <a:r>
              <a:rPr lang="fr-FR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et le même numéro atomique </a:t>
            </a:r>
            <a:r>
              <a:rPr lang="fr-FR" sz="2000" b="1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Z, </a:t>
            </a:r>
          </a:p>
          <a:p>
            <a:pPr algn="ctr"/>
            <a:r>
              <a:rPr lang="fr-FR" sz="20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la différence réside dans le nombre d’électrons.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5746002" y="1762748"/>
            <a:ext cx="622428" cy="837503"/>
            <a:chOff x="5221327" y="1050245"/>
            <a:chExt cx="622428" cy="837503"/>
          </a:xfrm>
        </p:grpSpPr>
        <p:sp>
          <p:nvSpPr>
            <p:cNvPr id="5" name="ZoneTexte 4"/>
            <p:cNvSpPr txBox="1"/>
            <p:nvPr/>
          </p:nvSpPr>
          <p:spPr>
            <a:xfrm>
              <a:off x="5221327" y="1050245"/>
              <a:ext cx="2061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A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5231989" y="1518525"/>
              <a:ext cx="2061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Z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5363370" y="1056751"/>
              <a:ext cx="4803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E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3014823" y="2789207"/>
            <a:ext cx="1298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Cation</a:t>
            </a:r>
            <a:r>
              <a:rPr lang="fr-FR" sz="20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 </a:t>
            </a:r>
            <a:endParaRPr lang="fr-FR" sz="20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grpSp>
        <p:nvGrpSpPr>
          <p:cNvPr id="41" name="Groupe 40"/>
          <p:cNvGrpSpPr/>
          <p:nvPr/>
        </p:nvGrpSpPr>
        <p:grpSpPr>
          <a:xfrm>
            <a:off x="7963257" y="2957103"/>
            <a:ext cx="899905" cy="1067025"/>
            <a:chOff x="2624858" y="3251086"/>
            <a:chExt cx="899905" cy="1067025"/>
          </a:xfrm>
        </p:grpSpPr>
        <p:grpSp>
          <p:nvGrpSpPr>
            <p:cNvPr id="42" name="Groupe 25"/>
            <p:cNvGrpSpPr/>
            <p:nvPr/>
          </p:nvGrpSpPr>
          <p:grpSpPr>
            <a:xfrm>
              <a:off x="2624858" y="3487114"/>
              <a:ext cx="879410" cy="830997"/>
              <a:chOff x="5221327" y="1056751"/>
              <a:chExt cx="622428" cy="830997"/>
            </a:xfrm>
          </p:grpSpPr>
          <p:sp>
            <p:nvSpPr>
              <p:cNvPr id="44" name="ZoneTexte 43"/>
              <p:cNvSpPr txBox="1"/>
              <p:nvPr/>
            </p:nvSpPr>
            <p:spPr>
              <a:xfrm>
                <a:off x="5221327" y="1081189"/>
                <a:ext cx="206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A</a:t>
                </a:r>
              </a:p>
            </p:txBody>
          </p:sp>
          <p:sp>
            <p:nvSpPr>
              <p:cNvPr id="45" name="ZoneTexte 44"/>
              <p:cNvSpPr txBox="1"/>
              <p:nvPr/>
            </p:nvSpPr>
            <p:spPr>
              <a:xfrm>
                <a:off x="5238897" y="1497983"/>
                <a:ext cx="2240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Z</a:t>
                </a: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5363370" y="1056751"/>
                <a:ext cx="48038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>
                    <a:solidFill>
                      <a:srgbClr val="FF0000"/>
                    </a:solidFill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E</a:t>
                </a:r>
              </a:p>
            </p:txBody>
          </p:sp>
        </p:grpSp>
        <p:sp>
          <p:nvSpPr>
            <p:cNvPr id="43" name="ZoneTexte 42"/>
            <p:cNvSpPr txBox="1"/>
            <p:nvPr/>
          </p:nvSpPr>
          <p:spPr>
            <a:xfrm>
              <a:off x="3233446" y="3251086"/>
              <a:ext cx="2913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-</a:t>
              </a:r>
            </a:p>
          </p:txBody>
        </p:sp>
      </p:grpSp>
      <p:sp>
        <p:nvSpPr>
          <p:cNvPr id="47" name="Rectangle 46"/>
          <p:cNvSpPr/>
          <p:nvPr/>
        </p:nvSpPr>
        <p:spPr>
          <a:xfrm>
            <a:off x="7852146" y="2782373"/>
            <a:ext cx="1186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Anion</a:t>
            </a:r>
            <a:r>
              <a:rPr lang="fr-FR" sz="24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 </a:t>
            </a:r>
            <a:endParaRPr lang="fr-FR" sz="2400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088105" y="3948624"/>
            <a:ext cx="2967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Un gain d’un seul électron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918336" y="2555544"/>
            <a:ext cx="26180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Z</a:t>
            </a:r>
            <a:r>
              <a:rPr lang="fr-FR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électrons et </a:t>
            </a:r>
            <a:r>
              <a:rPr lang="fr-FR" sz="16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Z</a:t>
            </a:r>
            <a:r>
              <a:rPr lang="fr-FR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proton</a:t>
            </a:r>
          </a:p>
        </p:txBody>
      </p:sp>
      <p:sp>
        <p:nvSpPr>
          <p:cNvPr id="3" name="Flèche à angle droit 2">
            <a:extLst>
              <a:ext uri="{FF2B5EF4-FFF2-40B4-BE49-F238E27FC236}">
                <a16:creationId xmlns:a16="http://schemas.microsoft.com/office/drawing/2014/main" id="{4950612E-1624-D656-EE01-9B9727F95E53}"/>
              </a:ext>
            </a:extLst>
          </p:cNvPr>
          <p:cNvSpPr/>
          <p:nvPr/>
        </p:nvSpPr>
        <p:spPr>
          <a:xfrm rot="10800000">
            <a:off x="3491000" y="2057580"/>
            <a:ext cx="2160000" cy="720000"/>
          </a:xfrm>
          <a:prstGeom prst="bentUpArrow">
            <a:avLst/>
          </a:prstGeom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sp>
        <p:nvSpPr>
          <p:cNvPr id="58" name="Flèche à angle droit 57">
            <a:extLst>
              <a:ext uri="{FF2B5EF4-FFF2-40B4-BE49-F238E27FC236}">
                <a16:creationId xmlns:a16="http://schemas.microsoft.com/office/drawing/2014/main" id="{61686004-DC54-8FF9-63D2-8A2ED771A4AE}"/>
              </a:ext>
            </a:extLst>
          </p:cNvPr>
          <p:cNvSpPr/>
          <p:nvPr/>
        </p:nvSpPr>
        <p:spPr>
          <a:xfrm rot="10800000" flipH="1">
            <a:off x="6456360" y="2057876"/>
            <a:ext cx="2160000" cy="720000"/>
          </a:xfrm>
          <a:prstGeom prst="bentUpArrow">
            <a:avLst/>
          </a:prstGeom>
          <a:scene3d>
            <a:camera prst="orthographicFront"/>
            <a:lightRig rig="threePt" dir="t"/>
          </a:scene3d>
          <a:sp3d>
            <a:bevelT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D4E7B739-A91E-1CCC-C8A8-DE41738AA142}"/>
              </a:ext>
            </a:extLst>
          </p:cNvPr>
          <p:cNvGrpSpPr/>
          <p:nvPr/>
        </p:nvGrpSpPr>
        <p:grpSpPr>
          <a:xfrm>
            <a:off x="3169855" y="2971389"/>
            <a:ext cx="899905" cy="1067025"/>
            <a:chOff x="2624858" y="3251086"/>
            <a:chExt cx="899905" cy="1067025"/>
          </a:xfrm>
        </p:grpSpPr>
        <p:grpSp>
          <p:nvGrpSpPr>
            <p:cNvPr id="60" name="Groupe 25">
              <a:extLst>
                <a:ext uri="{FF2B5EF4-FFF2-40B4-BE49-F238E27FC236}">
                  <a16:creationId xmlns:a16="http://schemas.microsoft.com/office/drawing/2014/main" id="{2E8BEA7F-DD6A-6360-0DF7-68A11D891435}"/>
                </a:ext>
              </a:extLst>
            </p:cNvPr>
            <p:cNvGrpSpPr/>
            <p:nvPr/>
          </p:nvGrpSpPr>
          <p:grpSpPr>
            <a:xfrm>
              <a:off x="2624858" y="3487114"/>
              <a:ext cx="879410" cy="830997"/>
              <a:chOff x="5221327" y="1056751"/>
              <a:chExt cx="622428" cy="830997"/>
            </a:xfrm>
          </p:grpSpPr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E3AED360-4C66-0834-23F4-60A627AB0043}"/>
                  </a:ext>
                </a:extLst>
              </p:cNvPr>
              <p:cNvSpPr txBox="1"/>
              <p:nvPr/>
            </p:nvSpPr>
            <p:spPr>
              <a:xfrm>
                <a:off x="5221327" y="1081189"/>
                <a:ext cx="206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A</a:t>
                </a:r>
              </a:p>
            </p:txBody>
          </p:sp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426C5436-3D66-8F89-76A1-7C115A6CBF56}"/>
                  </a:ext>
                </a:extLst>
              </p:cNvPr>
              <p:cNvSpPr txBox="1"/>
              <p:nvPr/>
            </p:nvSpPr>
            <p:spPr>
              <a:xfrm>
                <a:off x="5238897" y="1497983"/>
                <a:ext cx="2240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Z</a:t>
                </a:r>
              </a:p>
            </p:txBody>
          </p:sp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651111BA-2547-32F8-942A-B01E8D5F4FE9}"/>
                  </a:ext>
                </a:extLst>
              </p:cNvPr>
              <p:cNvSpPr txBox="1"/>
              <p:nvPr/>
            </p:nvSpPr>
            <p:spPr>
              <a:xfrm>
                <a:off x="5363370" y="1056751"/>
                <a:ext cx="48038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>
                    <a:solidFill>
                      <a:srgbClr val="FF0000"/>
                    </a:solidFill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E</a:t>
                </a:r>
              </a:p>
            </p:txBody>
          </p:sp>
        </p:grp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F1DA7B14-B4BD-F7E0-5CFD-12D050C98194}"/>
                </a:ext>
              </a:extLst>
            </p:cNvPr>
            <p:cNvSpPr txBox="1"/>
            <p:nvPr/>
          </p:nvSpPr>
          <p:spPr>
            <a:xfrm>
              <a:off x="3233446" y="3251086"/>
              <a:ext cx="2913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+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B08F6A3F-DAEC-7FD8-D4EB-8826DF962832}"/>
              </a:ext>
            </a:extLst>
          </p:cNvPr>
          <p:cNvSpPr/>
          <p:nvPr/>
        </p:nvSpPr>
        <p:spPr>
          <a:xfrm>
            <a:off x="2195847" y="3962910"/>
            <a:ext cx="32207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Une perte d’un seul électron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1BBF7D7-E9FB-1D28-351E-941A2458A15A}"/>
              </a:ext>
            </a:extLst>
          </p:cNvPr>
          <p:cNvSpPr/>
          <p:nvPr/>
        </p:nvSpPr>
        <p:spPr>
          <a:xfrm>
            <a:off x="9132272" y="3372601"/>
            <a:ext cx="28921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Z </a:t>
            </a:r>
            <a:r>
              <a:rPr lang="fr-FR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proton et </a:t>
            </a:r>
            <a:r>
              <a:rPr lang="fr-FR" sz="16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Z+1</a:t>
            </a:r>
            <a:r>
              <a:rPr lang="fr-FR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électrons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001A1D8-5D11-AE23-9CD3-64C04DEA7410}"/>
              </a:ext>
            </a:extLst>
          </p:cNvPr>
          <p:cNvSpPr/>
          <p:nvPr/>
        </p:nvSpPr>
        <p:spPr>
          <a:xfrm>
            <a:off x="126550" y="3409731"/>
            <a:ext cx="28921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Z </a:t>
            </a:r>
            <a:r>
              <a:rPr lang="fr-FR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proton et </a:t>
            </a:r>
            <a:r>
              <a:rPr lang="fr-FR" sz="16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Z-1</a:t>
            </a:r>
            <a:r>
              <a:rPr lang="fr-FR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électrons</a:t>
            </a:r>
          </a:p>
        </p:txBody>
      </p: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0E169FAA-EEBF-C36D-6B3D-521D6EB3E6A0}"/>
              </a:ext>
            </a:extLst>
          </p:cNvPr>
          <p:cNvGrpSpPr/>
          <p:nvPr/>
        </p:nvGrpSpPr>
        <p:grpSpPr>
          <a:xfrm>
            <a:off x="3255952" y="4576428"/>
            <a:ext cx="1386149" cy="1064310"/>
            <a:chOff x="2624858" y="3253801"/>
            <a:chExt cx="1386149" cy="1064310"/>
          </a:xfrm>
        </p:grpSpPr>
        <p:grpSp>
          <p:nvGrpSpPr>
            <p:cNvPr id="83" name="Groupe 25">
              <a:extLst>
                <a:ext uri="{FF2B5EF4-FFF2-40B4-BE49-F238E27FC236}">
                  <a16:creationId xmlns:a16="http://schemas.microsoft.com/office/drawing/2014/main" id="{97BF2F6C-23C0-4F15-7429-77377C06DAF9}"/>
                </a:ext>
              </a:extLst>
            </p:cNvPr>
            <p:cNvGrpSpPr/>
            <p:nvPr/>
          </p:nvGrpSpPr>
          <p:grpSpPr>
            <a:xfrm>
              <a:off x="2624858" y="3487114"/>
              <a:ext cx="879410" cy="830997"/>
              <a:chOff x="5221327" y="1056751"/>
              <a:chExt cx="622428" cy="830997"/>
            </a:xfrm>
          </p:grpSpPr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9311C8E1-BD16-B317-7A46-4C10DCE4EB87}"/>
                  </a:ext>
                </a:extLst>
              </p:cNvPr>
              <p:cNvSpPr txBox="1"/>
              <p:nvPr/>
            </p:nvSpPr>
            <p:spPr>
              <a:xfrm>
                <a:off x="5221327" y="1081189"/>
                <a:ext cx="206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A</a:t>
                </a:r>
              </a:p>
            </p:txBody>
          </p:sp>
          <p:sp>
            <p:nvSpPr>
              <p:cNvPr id="86" name="ZoneTexte 85">
                <a:extLst>
                  <a:ext uri="{FF2B5EF4-FFF2-40B4-BE49-F238E27FC236}">
                    <a16:creationId xmlns:a16="http://schemas.microsoft.com/office/drawing/2014/main" id="{FCE6877B-D4C6-D4EE-FAF7-DA576876B8F8}"/>
                  </a:ext>
                </a:extLst>
              </p:cNvPr>
              <p:cNvSpPr txBox="1"/>
              <p:nvPr/>
            </p:nvSpPr>
            <p:spPr>
              <a:xfrm>
                <a:off x="5238897" y="1497983"/>
                <a:ext cx="2240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Z</a:t>
                </a:r>
              </a:p>
            </p:txBody>
          </p:sp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CFB024B7-0978-D6E9-0CFA-4971E3D0D3DE}"/>
                  </a:ext>
                </a:extLst>
              </p:cNvPr>
              <p:cNvSpPr txBox="1"/>
              <p:nvPr/>
            </p:nvSpPr>
            <p:spPr>
              <a:xfrm>
                <a:off x="5363370" y="1056751"/>
                <a:ext cx="48038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>
                    <a:solidFill>
                      <a:srgbClr val="FF0000"/>
                    </a:solidFill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E</a:t>
                </a:r>
              </a:p>
            </p:txBody>
          </p:sp>
        </p:grp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B03AE41A-D3CD-BBD2-96C7-D77CB8FFF03A}"/>
                </a:ext>
              </a:extLst>
            </p:cNvPr>
            <p:cNvSpPr txBox="1"/>
            <p:nvPr/>
          </p:nvSpPr>
          <p:spPr>
            <a:xfrm>
              <a:off x="3282866" y="3253801"/>
              <a:ext cx="728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n+</a:t>
              </a:r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374E1132-3F05-03C0-2991-E57B5B4E0414}"/>
              </a:ext>
            </a:extLst>
          </p:cNvPr>
          <p:cNvSpPr/>
          <p:nvPr/>
        </p:nvSpPr>
        <p:spPr>
          <a:xfrm>
            <a:off x="2281944" y="5565234"/>
            <a:ext cx="28151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Une perte de </a:t>
            </a:r>
            <a:r>
              <a:rPr lang="fr-FR" sz="16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n</a:t>
            </a:r>
            <a:r>
              <a:rPr lang="fr-FR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 électron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6653166-80A7-D7D1-D72F-26064D291E1B}"/>
              </a:ext>
            </a:extLst>
          </p:cNvPr>
          <p:cNvSpPr/>
          <p:nvPr/>
        </p:nvSpPr>
        <p:spPr>
          <a:xfrm>
            <a:off x="2243472" y="5871494"/>
            <a:ext cx="28921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Z </a:t>
            </a:r>
            <a:r>
              <a:rPr lang="fr-FR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proton et </a:t>
            </a:r>
            <a:r>
              <a:rPr lang="fr-FR" sz="16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Z- n</a:t>
            </a:r>
            <a:r>
              <a:rPr lang="fr-FR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électrons</a:t>
            </a:r>
          </a:p>
        </p:txBody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B6090CEB-C10B-E2FF-0D3A-B6B57115D66C}"/>
              </a:ext>
            </a:extLst>
          </p:cNvPr>
          <p:cNvGrpSpPr/>
          <p:nvPr/>
        </p:nvGrpSpPr>
        <p:grpSpPr>
          <a:xfrm>
            <a:off x="7923285" y="4546499"/>
            <a:ext cx="1386149" cy="1064310"/>
            <a:chOff x="2624858" y="3253801"/>
            <a:chExt cx="1386149" cy="1064310"/>
          </a:xfrm>
        </p:grpSpPr>
        <p:grpSp>
          <p:nvGrpSpPr>
            <p:cNvPr id="91" name="Groupe 25">
              <a:extLst>
                <a:ext uri="{FF2B5EF4-FFF2-40B4-BE49-F238E27FC236}">
                  <a16:creationId xmlns:a16="http://schemas.microsoft.com/office/drawing/2014/main" id="{EB7869C3-E982-847A-3183-09B47390EC77}"/>
                </a:ext>
              </a:extLst>
            </p:cNvPr>
            <p:cNvGrpSpPr/>
            <p:nvPr/>
          </p:nvGrpSpPr>
          <p:grpSpPr>
            <a:xfrm>
              <a:off x="2624858" y="3487114"/>
              <a:ext cx="879410" cy="830997"/>
              <a:chOff x="5221327" y="1056751"/>
              <a:chExt cx="622428" cy="830997"/>
            </a:xfrm>
          </p:grpSpPr>
          <p:sp>
            <p:nvSpPr>
              <p:cNvPr id="93" name="ZoneTexte 92">
                <a:extLst>
                  <a:ext uri="{FF2B5EF4-FFF2-40B4-BE49-F238E27FC236}">
                    <a16:creationId xmlns:a16="http://schemas.microsoft.com/office/drawing/2014/main" id="{C2F8A4F8-137C-88EB-3C65-E768F5A9E9E7}"/>
                  </a:ext>
                </a:extLst>
              </p:cNvPr>
              <p:cNvSpPr txBox="1"/>
              <p:nvPr/>
            </p:nvSpPr>
            <p:spPr>
              <a:xfrm>
                <a:off x="5221327" y="1081189"/>
                <a:ext cx="206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A</a:t>
                </a:r>
              </a:p>
            </p:txBody>
          </p:sp>
          <p:sp>
            <p:nvSpPr>
              <p:cNvPr id="94" name="ZoneTexte 93">
                <a:extLst>
                  <a:ext uri="{FF2B5EF4-FFF2-40B4-BE49-F238E27FC236}">
                    <a16:creationId xmlns:a16="http://schemas.microsoft.com/office/drawing/2014/main" id="{2E16071C-FC0B-09EB-E82A-9AC5CC94CD82}"/>
                  </a:ext>
                </a:extLst>
              </p:cNvPr>
              <p:cNvSpPr txBox="1"/>
              <p:nvPr/>
            </p:nvSpPr>
            <p:spPr>
              <a:xfrm>
                <a:off x="5238897" y="1497983"/>
                <a:ext cx="2240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Z</a:t>
                </a:r>
              </a:p>
            </p:txBody>
          </p:sp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1C4C52A6-66F8-B355-8880-D2587AA3E829}"/>
                  </a:ext>
                </a:extLst>
              </p:cNvPr>
              <p:cNvSpPr txBox="1"/>
              <p:nvPr/>
            </p:nvSpPr>
            <p:spPr>
              <a:xfrm>
                <a:off x="5363370" y="1056751"/>
                <a:ext cx="48038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dirty="0">
                    <a:solidFill>
                      <a:srgbClr val="FF0000"/>
                    </a:solidFill>
                    <a:latin typeface="Hiragino Sans W4" panose="020B0400000000000000" pitchFamily="34" charset="-128"/>
                    <a:ea typeface="Hiragino Sans W4" panose="020B0400000000000000" pitchFamily="34" charset="-128"/>
                  </a:rPr>
                  <a:t>E</a:t>
                </a:r>
              </a:p>
            </p:txBody>
          </p:sp>
        </p:grp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E7511D5A-7ADD-2B3D-E2DB-888D8AE6F754}"/>
                </a:ext>
              </a:extLst>
            </p:cNvPr>
            <p:cNvSpPr txBox="1"/>
            <p:nvPr/>
          </p:nvSpPr>
          <p:spPr>
            <a:xfrm>
              <a:off x="3282866" y="3253801"/>
              <a:ext cx="728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FF0000"/>
                  </a:solidFill>
                  <a:latin typeface="Hiragino Sans W4" panose="020B0400000000000000" pitchFamily="34" charset="-128"/>
                  <a:ea typeface="Hiragino Sans W4" panose="020B0400000000000000" pitchFamily="34" charset="-128"/>
                </a:rPr>
                <a:t>n-</a:t>
              </a:r>
            </a:p>
          </p:txBody>
        </p: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8C4B0695-0B52-F247-0E95-15ADF0995EBF}"/>
              </a:ext>
            </a:extLst>
          </p:cNvPr>
          <p:cNvSpPr/>
          <p:nvPr/>
        </p:nvSpPr>
        <p:spPr>
          <a:xfrm>
            <a:off x="7320541" y="5535305"/>
            <a:ext cx="2502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Un gain de </a:t>
            </a:r>
            <a:r>
              <a:rPr lang="fr-FR" sz="16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n</a:t>
            </a:r>
            <a:r>
              <a:rPr lang="fr-FR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électron 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9CA9246-A73C-BBDA-7497-7F06091C4627}"/>
              </a:ext>
            </a:extLst>
          </p:cNvPr>
          <p:cNvSpPr/>
          <p:nvPr/>
        </p:nvSpPr>
        <p:spPr>
          <a:xfrm>
            <a:off x="7139833" y="5844122"/>
            <a:ext cx="29530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Z </a:t>
            </a:r>
            <a:r>
              <a:rPr lang="fr-FR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proton et </a:t>
            </a:r>
            <a:r>
              <a:rPr lang="fr-FR" sz="1600" dirty="0" err="1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Z+n</a:t>
            </a:r>
            <a:r>
              <a:rPr lang="fr-FR" sz="1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 électrons</a:t>
            </a:r>
          </a:p>
        </p:txBody>
      </p:sp>
    </p:spTree>
  </p:cSld>
  <p:clrMapOvr>
    <a:masterClrMapping/>
  </p:clrMapOvr>
  <p:transition spd="slow" advTm="2446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4C25408-7609-4A0F-8A7E-7A581E446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791804"/>
              </p:ext>
            </p:extLst>
          </p:nvPr>
        </p:nvGraphicFramePr>
        <p:xfrm>
          <a:off x="132732" y="686395"/>
          <a:ext cx="11970000" cy="40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33315184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04634829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99038500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27235272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27250242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7958849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89954948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710321496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59934275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89744926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671932561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011089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1351342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26616146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2220463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41577821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87809338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803624674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44881050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000" b="1" baseline="0" dirty="0"/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baseline="0" dirty="0"/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83034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1s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200" b="1" baseline="300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1493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2s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2s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2</a:t>
                      </a:r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fr-FR" sz="2200" b="1" baseline="300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baseline="30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2p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2p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2p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2p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2p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6993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3s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3s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2</a:t>
                      </a:r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2200" b="1" baseline="300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baseline="30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3p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3p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3p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3p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3p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3p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39951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4s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4s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2</a:t>
                      </a:r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300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4p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4p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4p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4p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4p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4p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3995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5s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5s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2</a:t>
                      </a:r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300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5p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5p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5p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5p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5p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5p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74479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6s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6s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2</a:t>
                      </a:r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300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5d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6p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6p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6p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6p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6p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6p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35284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7s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7s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2</a:t>
                      </a:r>
                      <a:endParaRPr lang="fr-FR" sz="22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300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6d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6d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6d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6d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6d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6d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6d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6d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6d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6d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7p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7p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7p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7p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7p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7p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63072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BB83075-89BA-48D9-9991-D929F30BE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224504"/>
              </p:ext>
            </p:extLst>
          </p:nvPr>
        </p:nvGraphicFramePr>
        <p:xfrm>
          <a:off x="2037306" y="4855910"/>
          <a:ext cx="8820000" cy="5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26786701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590565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216504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38559079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28000323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47451892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01310386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8519569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19935584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5031993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328838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6206051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166747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72388953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4f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4f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4f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4f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4f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4f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4f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4f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4f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4f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4f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4f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4f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dirty="0">
                          <a:latin typeface="Arial Narrow" panose="020B0606020202030204" pitchFamily="34" charset="0"/>
                        </a:rPr>
                        <a:t>4f</a:t>
                      </a:r>
                      <a:r>
                        <a:rPr lang="fr-FR" sz="2200" b="1" baseline="30000" dirty="0">
                          <a:latin typeface="Arial Narrow" panose="020B0606020202030204" pitchFamily="34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070121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7E7CED1-E89C-4E54-85D6-F03553FB1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182455"/>
              </p:ext>
            </p:extLst>
          </p:nvPr>
        </p:nvGraphicFramePr>
        <p:xfrm>
          <a:off x="2037294" y="5392209"/>
          <a:ext cx="8820000" cy="5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26786701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590565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216504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38559079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28000323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47451892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01310386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8519569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19935584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5031993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328838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6206051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166747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72388953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300" b="1" baseline="0" dirty="0">
                          <a:latin typeface="Arial Narrow" panose="020B0606020202030204" pitchFamily="34" charset="0"/>
                        </a:rPr>
                        <a:t>5f</a:t>
                      </a:r>
                      <a:r>
                        <a:rPr lang="fr-FR" sz="2300" b="1" baseline="30000" dirty="0"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latin typeface="Arial Narrow" panose="020B0606020202030204" pitchFamily="34" charset="0"/>
                        </a:rPr>
                        <a:t>5f</a:t>
                      </a:r>
                      <a:r>
                        <a:rPr lang="fr-FR" sz="2300" b="1" baseline="3000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latin typeface="Arial Narrow" panose="020B0606020202030204" pitchFamily="34" charset="0"/>
                        </a:rPr>
                        <a:t>5f</a:t>
                      </a:r>
                      <a:r>
                        <a:rPr lang="fr-FR" sz="2300" b="1" baseline="30000" dirty="0"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latin typeface="Arial Narrow" panose="020B0606020202030204" pitchFamily="34" charset="0"/>
                        </a:rPr>
                        <a:t>5f</a:t>
                      </a:r>
                      <a:r>
                        <a:rPr lang="fr-FR" sz="2300" b="1" baseline="30000" dirty="0"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latin typeface="Arial Narrow" panose="020B0606020202030204" pitchFamily="34" charset="0"/>
                        </a:rPr>
                        <a:t>5f</a:t>
                      </a:r>
                      <a:r>
                        <a:rPr lang="fr-FR" sz="2300" b="1" baseline="3000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latin typeface="Arial Narrow" panose="020B0606020202030204" pitchFamily="34" charset="0"/>
                        </a:rPr>
                        <a:t>5f</a:t>
                      </a:r>
                      <a:r>
                        <a:rPr lang="fr-FR" sz="2300" b="1" baseline="30000" dirty="0"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latin typeface="Arial Narrow" panose="020B0606020202030204" pitchFamily="34" charset="0"/>
                        </a:rPr>
                        <a:t>5f</a:t>
                      </a:r>
                      <a:r>
                        <a:rPr lang="fr-FR" sz="2300" b="1" baseline="30000" dirty="0"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latin typeface="Arial Narrow" panose="020B0606020202030204" pitchFamily="34" charset="0"/>
                        </a:rPr>
                        <a:t>5f</a:t>
                      </a:r>
                      <a:r>
                        <a:rPr lang="fr-FR" sz="2300" b="1" baseline="30000" dirty="0"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latin typeface="Arial Narrow" panose="020B0606020202030204" pitchFamily="34" charset="0"/>
                        </a:rPr>
                        <a:t>5f</a:t>
                      </a:r>
                      <a:r>
                        <a:rPr lang="fr-FR" sz="2300" b="1" baseline="30000" dirty="0"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latin typeface="Arial Narrow" panose="020B0606020202030204" pitchFamily="34" charset="0"/>
                        </a:rPr>
                        <a:t>5f</a:t>
                      </a:r>
                      <a:r>
                        <a:rPr lang="fr-FR" sz="2300" b="1" baseline="30000" dirty="0">
                          <a:latin typeface="Arial Narrow" panose="020B0606020202030204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dirty="0">
                          <a:latin typeface="Arial Narrow" panose="020B0606020202030204" pitchFamily="34" charset="0"/>
                        </a:rPr>
                        <a:t>5f</a:t>
                      </a:r>
                      <a:r>
                        <a:rPr lang="fr-FR" sz="2300" b="1" baseline="30000" dirty="0"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dirty="0">
                          <a:latin typeface="Arial Narrow" panose="020B0606020202030204" pitchFamily="34" charset="0"/>
                        </a:rPr>
                        <a:t>5f</a:t>
                      </a:r>
                      <a:r>
                        <a:rPr lang="fr-FR" sz="2300" b="1" baseline="30000" dirty="0">
                          <a:latin typeface="Arial Narrow" panose="020B0606020202030204" pitchFamily="34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dirty="0">
                          <a:latin typeface="Arial Narrow" panose="020B0606020202030204" pitchFamily="34" charset="0"/>
                        </a:rPr>
                        <a:t>5f</a:t>
                      </a:r>
                      <a:r>
                        <a:rPr lang="fr-FR" sz="2300" b="1" baseline="30000" dirty="0">
                          <a:latin typeface="Arial Narrow" panose="020B0606020202030204" pitchFamily="34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dirty="0">
                          <a:latin typeface="Arial Narrow" panose="020B0606020202030204" pitchFamily="34" charset="0"/>
                        </a:rPr>
                        <a:t>5f</a:t>
                      </a:r>
                      <a:r>
                        <a:rPr lang="fr-FR" sz="2300" b="1" baseline="30000" dirty="0">
                          <a:latin typeface="Arial Narrow" panose="020B0606020202030204" pitchFamily="34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07012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764AEB1-54A7-4EC8-9B20-9B7E50410C4C}"/>
              </a:ext>
            </a:extLst>
          </p:cNvPr>
          <p:cNvSpPr/>
          <p:nvPr/>
        </p:nvSpPr>
        <p:spPr>
          <a:xfrm>
            <a:off x="786372" y="1227420"/>
            <a:ext cx="51969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fr-FR" sz="2100" b="1" dirty="0"/>
              <a:t>1s</a:t>
            </a:r>
            <a:r>
              <a:rPr lang="fr-FR" sz="2100" b="1" baseline="30000" dirty="0"/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FDE9A-54A8-48F5-B04B-6BE694C76F30}"/>
              </a:ext>
            </a:extLst>
          </p:cNvPr>
          <p:cNvSpPr/>
          <p:nvPr/>
        </p:nvSpPr>
        <p:spPr>
          <a:xfrm>
            <a:off x="8394932" y="1757569"/>
            <a:ext cx="52450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100" b="1" dirty="0">
                <a:latin typeface="Arial Narrow" panose="020B0606020202030204" pitchFamily="34" charset="0"/>
                <a:cs typeface="Arial" panose="020B0604020202020204" pitchFamily="34" charset="0"/>
              </a:rPr>
              <a:t>2p</a:t>
            </a:r>
            <a:r>
              <a:rPr lang="fr-FR" sz="2100" b="1" baseline="30000" dirty="0">
                <a:latin typeface="Arial Narrow" panose="020B0606020202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54E239-AD85-43EF-8B97-536485A369D4}"/>
              </a:ext>
            </a:extLst>
          </p:cNvPr>
          <p:cNvSpPr/>
          <p:nvPr/>
        </p:nvSpPr>
        <p:spPr>
          <a:xfrm>
            <a:off x="103470" y="1156187"/>
            <a:ext cx="1296000" cy="3564000"/>
          </a:xfrm>
          <a:prstGeom prst="rect">
            <a:avLst/>
          </a:prstGeom>
          <a:solidFill>
            <a:srgbClr val="F61CC7">
              <a:alpha val="3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A445CC-A98C-43FA-B123-B19164DF32B7}"/>
              </a:ext>
            </a:extLst>
          </p:cNvPr>
          <p:cNvSpPr/>
          <p:nvPr/>
        </p:nvSpPr>
        <p:spPr>
          <a:xfrm>
            <a:off x="8318090" y="1701910"/>
            <a:ext cx="3784642" cy="3024000"/>
          </a:xfrm>
          <a:prstGeom prst="rect">
            <a:avLst/>
          </a:prstGeom>
          <a:solidFill>
            <a:srgbClr val="FF000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88C95C-1AEC-4C51-84AC-2AE9C18CD2EF}"/>
              </a:ext>
            </a:extLst>
          </p:cNvPr>
          <p:cNvSpPr/>
          <p:nvPr/>
        </p:nvSpPr>
        <p:spPr>
          <a:xfrm>
            <a:off x="2037294" y="2698955"/>
            <a:ext cx="6266048" cy="2014260"/>
          </a:xfrm>
          <a:prstGeom prst="rect">
            <a:avLst/>
          </a:prstGeom>
          <a:solidFill>
            <a:srgbClr val="4BAEFF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B7B00B-ADFE-49D7-BBBC-46E490B9657E}"/>
              </a:ext>
            </a:extLst>
          </p:cNvPr>
          <p:cNvSpPr/>
          <p:nvPr/>
        </p:nvSpPr>
        <p:spPr>
          <a:xfrm>
            <a:off x="2037294" y="4839760"/>
            <a:ext cx="8820000" cy="1040299"/>
          </a:xfrm>
          <a:prstGeom prst="rect">
            <a:avLst/>
          </a:prstGeom>
          <a:solidFill>
            <a:srgbClr val="5EE861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8AAB59-6DB9-4F84-BE80-008F924C6AE3}"/>
              </a:ext>
            </a:extLst>
          </p:cNvPr>
          <p:cNvSpPr/>
          <p:nvPr/>
        </p:nvSpPr>
        <p:spPr>
          <a:xfrm>
            <a:off x="495396" y="-1238"/>
            <a:ext cx="51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CB2EC"/>
                </a:solidFill>
                <a:effectLst/>
              </a:rPr>
              <a:t>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6600B8-AA9A-4B5E-84F5-5C6337136911}"/>
              </a:ext>
            </a:extLst>
          </p:cNvPr>
          <p:cNvSpPr/>
          <p:nvPr/>
        </p:nvSpPr>
        <p:spPr>
          <a:xfrm>
            <a:off x="5147876" y="1638110"/>
            <a:ext cx="556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accent1"/>
                </a:solidFill>
                <a:effectLst/>
              </a:rPr>
              <a:t>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BA1A35-4E14-4C58-9125-A857F9B2D882}"/>
              </a:ext>
            </a:extLst>
          </p:cNvPr>
          <p:cNvSpPr/>
          <p:nvPr/>
        </p:nvSpPr>
        <p:spPr>
          <a:xfrm>
            <a:off x="9813281" y="-43419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A1A1"/>
                </a:solidFill>
              </a:rPr>
              <a:t>p</a:t>
            </a:r>
            <a:endParaRPr lang="fr-FR" sz="5400" b="1" cap="none" spc="0" dirty="0">
              <a:ln w="3175">
                <a:solidFill>
                  <a:schemeClr val="tx1"/>
                </a:solidFill>
                <a:prstDash val="solid"/>
              </a:ln>
              <a:solidFill>
                <a:srgbClr val="FFA1A1"/>
              </a:solidFill>
              <a:effectLst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3F85DF-331D-4F30-AF95-0712E2426603}"/>
              </a:ext>
            </a:extLst>
          </p:cNvPr>
          <p:cNvSpPr/>
          <p:nvPr/>
        </p:nvSpPr>
        <p:spPr>
          <a:xfrm>
            <a:off x="5381334" y="5876185"/>
            <a:ext cx="404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5EE861"/>
                </a:solidFill>
                <a:effectLst/>
              </a:rPr>
              <a:t>f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F0F17D-04E3-4EE0-A140-4EC457BFFB87}"/>
              </a:ext>
            </a:extLst>
          </p:cNvPr>
          <p:cNvSpPr/>
          <p:nvPr/>
        </p:nvSpPr>
        <p:spPr>
          <a:xfrm>
            <a:off x="1385849" y="3733307"/>
            <a:ext cx="623310" cy="972000"/>
          </a:xfrm>
          <a:prstGeom prst="rect">
            <a:avLst/>
          </a:prstGeom>
          <a:solidFill>
            <a:srgbClr val="5EE861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141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88099 -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4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 animBg="1"/>
      <p:bldP spid="24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DBDFCC3-DFEC-4460-B996-B9E5A065DB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522958"/>
              </p:ext>
            </p:extLst>
          </p:nvPr>
        </p:nvGraphicFramePr>
        <p:xfrm>
          <a:off x="137995" y="691322"/>
          <a:ext cx="11970000" cy="40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33315184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04634829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99038500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27235272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27250242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7958849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89954948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710321496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59934275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89744926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671932561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011089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1351342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26616146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2220463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41577821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87809338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803624674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44881050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000" b="1" baseline="0" dirty="0"/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baseline="0" dirty="0"/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83034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0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101493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Li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baseline="30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0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2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36993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Mg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baseline="30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439951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K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V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Ni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Cu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Zn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Ga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Ge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As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Se</a:t>
                      </a:r>
                    </a:p>
                  </a:txBody>
                  <a:tcPr anchor="ctr"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Br</a:t>
                      </a:r>
                    </a:p>
                  </a:txBody>
                  <a:tcPr anchor="ctr"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Kr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03995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Sr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Zr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Nb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Ru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Rh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In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Sb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Te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I</a:t>
                      </a:r>
                    </a:p>
                  </a:txBody>
                  <a:tcPr anchor="ctr"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Xe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374479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Cs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Ba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Lu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Hf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Ta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W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Re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Os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Ir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Pt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Au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1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Hg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Tl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Pb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Bi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Po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At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035284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Fr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Ra</a:t>
                      </a:r>
                    </a:p>
                  </a:txBody>
                  <a:tcPr anchor="ctr"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7000">
                          <a:srgbClr val="C00000"/>
                        </a:gs>
                        <a:gs pos="52000">
                          <a:srgbClr val="FF0000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Lr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Rf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Db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Sg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Bh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Hs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Ds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Rg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Cn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1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Nh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Fl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Lv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Og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63072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B12C5E7-D210-4BAF-8A33-F71A37811B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912313"/>
              </p:ext>
            </p:extLst>
          </p:nvPr>
        </p:nvGraphicFramePr>
        <p:xfrm>
          <a:off x="2042569" y="4860837"/>
          <a:ext cx="8820000" cy="5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26786701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590565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216504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38559079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28000323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47451892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01310386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8519569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19935584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5031993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328838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6206051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166747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72388953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La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Ce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Pr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Nd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Pm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Sm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Eu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Gd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Tb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Dy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Ho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Er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Tm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yb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3070121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77FB72B-C11F-43B3-96D6-D8ABA399A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565891"/>
              </p:ext>
            </p:extLst>
          </p:nvPr>
        </p:nvGraphicFramePr>
        <p:xfrm>
          <a:off x="2042557" y="5397136"/>
          <a:ext cx="8820000" cy="5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26786701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590565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216504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38559079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28000323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47451892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01310386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8519569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19935584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5031993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328838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6206051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166747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72388953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300" b="1" baseline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Ac</a:t>
                      </a:r>
                      <a:endParaRPr lang="fr-FR" sz="2300" b="1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Pa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U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Np</a:t>
                      </a:r>
                      <a:endParaRPr lang="fr-FR" sz="2300" b="1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Pu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Am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Cm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Bk</a:t>
                      </a:r>
                      <a:endParaRPr lang="fr-FR" sz="2300" b="1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Cf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Es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Fm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Md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3070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0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250">
        <p:wipe dir="r"/>
      </p:transition>
    </mc:Choice>
    <mc:Fallback xmlns="">
      <p:transition spd="slow">
        <p:wipe dir="r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128B789E-596E-4E64-96FA-87D58734D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602359"/>
              </p:ext>
            </p:extLst>
          </p:nvPr>
        </p:nvGraphicFramePr>
        <p:xfrm>
          <a:off x="2042569" y="4860837"/>
          <a:ext cx="8820000" cy="5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26786701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590565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216504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38559079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28000323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47451892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01310386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8519569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19935584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5031993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328838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6206051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166747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72388953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La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Ce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Pr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Nd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Pm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Sm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Eu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Gd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Tb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Dy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Ho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Er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Tm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yb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3070121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5F8BF0B9-74B6-427A-8D20-2FC928AA67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906973"/>
              </p:ext>
            </p:extLst>
          </p:nvPr>
        </p:nvGraphicFramePr>
        <p:xfrm>
          <a:off x="2042557" y="5397136"/>
          <a:ext cx="8820000" cy="5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26786701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590565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216504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38559079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28000323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47451892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01310386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8519569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19935584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5031993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328838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6206051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166747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72388953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300" b="1" baseline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Ac</a:t>
                      </a:r>
                      <a:endParaRPr lang="fr-FR" sz="2300" b="1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Pa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U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Np</a:t>
                      </a:r>
                      <a:endParaRPr lang="fr-FR" sz="2300" b="1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Pu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Am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Cm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Bk</a:t>
                      </a:r>
                      <a:endParaRPr lang="fr-FR" sz="2300" b="1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Cf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Es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Fm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Md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3070121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CE87B90A-356E-44ED-9ABD-E7161F487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843085"/>
              </p:ext>
            </p:extLst>
          </p:nvPr>
        </p:nvGraphicFramePr>
        <p:xfrm>
          <a:off x="137995" y="691322"/>
          <a:ext cx="11970000" cy="40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33315184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04634829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99038500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27235272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27250242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7958849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89954948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710321496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59934275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89744926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671932561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011089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1351342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26616146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2220463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41577821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87809338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803624674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44881050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000" b="1" baseline="0" dirty="0"/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baseline="0" dirty="0"/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83034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0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101493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Li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baseline="30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0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2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36993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Mg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baseline="30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439951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K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V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Ni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Cu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Zn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Ga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Ge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As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Se</a:t>
                      </a:r>
                    </a:p>
                  </a:txBody>
                  <a:tcPr anchor="ctr"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Br</a:t>
                      </a:r>
                    </a:p>
                  </a:txBody>
                  <a:tcPr anchor="ctr"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Kr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03995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Sr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Zr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Nb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Ru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Rh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In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Sb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Te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I</a:t>
                      </a:r>
                    </a:p>
                  </a:txBody>
                  <a:tcPr anchor="ctr"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Xe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374479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Cs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Ba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Lu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Hf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Ta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W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Re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Os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Ir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Pt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Au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1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Hg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Tl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Pb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Bi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Po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At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035284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Fr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Ra</a:t>
                      </a:r>
                    </a:p>
                  </a:txBody>
                  <a:tcPr anchor="ctr"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7000">
                          <a:srgbClr val="C00000"/>
                        </a:gs>
                        <a:gs pos="52000">
                          <a:srgbClr val="FF0000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Lr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Rf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Db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Sg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Bh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Hs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Ds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Rg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Cn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1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Nh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Fl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Lv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Og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63072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DBDFCC3-DFEC-4460-B996-B9E5A065DB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474677"/>
              </p:ext>
            </p:extLst>
          </p:nvPr>
        </p:nvGraphicFramePr>
        <p:xfrm>
          <a:off x="137995" y="691322"/>
          <a:ext cx="630000" cy="40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3331518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000" b="1" baseline="0" dirty="0"/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83034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0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101493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Li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36993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439951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K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03995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374479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Cs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035284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Fr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0563072"/>
                  </a:ext>
                </a:extLst>
              </a:tr>
            </a:tbl>
          </a:graphicData>
        </a:graphic>
      </p:graphicFrame>
      <p:grpSp>
        <p:nvGrpSpPr>
          <p:cNvPr id="7" name="Groupe 6">
            <a:extLst>
              <a:ext uri="{FF2B5EF4-FFF2-40B4-BE49-F238E27FC236}">
                <a16:creationId xmlns:a16="http://schemas.microsoft.com/office/drawing/2014/main" id="{BD60F2DB-504E-47EC-B001-CE8A7CB382CB}"/>
              </a:ext>
            </a:extLst>
          </p:cNvPr>
          <p:cNvGrpSpPr/>
          <p:nvPr/>
        </p:nvGrpSpPr>
        <p:grpSpPr>
          <a:xfrm>
            <a:off x="4895558" y="1153649"/>
            <a:ext cx="4568587" cy="3412478"/>
            <a:chOff x="4895558" y="1153649"/>
            <a:chExt cx="4568587" cy="3412478"/>
          </a:xfrm>
        </p:grpSpPr>
        <p:pic>
          <p:nvPicPr>
            <p:cNvPr id="8" name="Picture 6" descr="https://upload.wikimedia.org/wikipedia/commons/a/a4/Potassium-2.jpg">
              <a:extLst>
                <a:ext uri="{FF2B5EF4-FFF2-40B4-BE49-F238E27FC236}">
                  <a16:creationId xmlns:a16="http://schemas.microsoft.com/office/drawing/2014/main" id="{E471710E-4D9D-4482-A4B6-E9E0B1641A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8837" y="2838127"/>
              <a:ext cx="2109564" cy="172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https://upload.wikimedia.org/wikipedia/commons/thumb/2/27/Na_%28Sodium%29.jpg/800px-Na_%28Sodium%29.jpg">
              <a:extLst>
                <a:ext uri="{FF2B5EF4-FFF2-40B4-BE49-F238E27FC236}">
                  <a16:creationId xmlns:a16="http://schemas.microsoft.com/office/drawing/2014/main" id="{53F1C6B0-4C78-43FE-AEFF-E38607CB0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984" y="1153650"/>
              <a:ext cx="2138161" cy="1603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https://upload.wikimedia.org/wikipedia/commons/a/ae/Lithium_paraffin.jpg">
              <a:extLst>
                <a:ext uri="{FF2B5EF4-FFF2-40B4-BE49-F238E27FC236}">
                  <a16:creationId xmlns:a16="http://schemas.microsoft.com/office/drawing/2014/main" id="{1A90C191-1E5E-4CF7-87D5-D651F86941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2" t="-12" r="21857" b="10243"/>
            <a:stretch/>
          </p:blipFill>
          <p:spPr bwMode="auto">
            <a:xfrm>
              <a:off x="4895558" y="1153649"/>
              <a:ext cx="2293035" cy="1603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https://upload.wikimedia.org/wikipedia/commons/thumb/c/c9/Rb5.JPG/800px-Rb5.JPG">
              <a:extLst>
                <a:ext uri="{FF2B5EF4-FFF2-40B4-BE49-F238E27FC236}">
                  <a16:creationId xmlns:a16="http://schemas.microsoft.com/office/drawing/2014/main" id="{325444CB-A734-4E40-9D9E-00BDBE96C2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558" y="2826196"/>
              <a:ext cx="2293035" cy="1719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839DA9B-E169-4E65-8602-F216BEAB7001}"/>
              </a:ext>
            </a:extLst>
          </p:cNvPr>
          <p:cNvSpPr/>
          <p:nvPr/>
        </p:nvSpPr>
        <p:spPr>
          <a:xfrm>
            <a:off x="5350231" y="4667530"/>
            <a:ext cx="37932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/>
              <a:t>Métaux Alcalin: n</a:t>
            </a:r>
            <a:r>
              <a:rPr lang="fr-FR" sz="2400" dirty="0">
                <a:solidFill>
                  <a:srgbClr val="FF0000"/>
                </a:solidFill>
              </a:rPr>
              <a:t>s</a:t>
            </a:r>
            <a:r>
              <a:rPr lang="fr-FR" sz="2400" dirty="0">
                <a:solidFill>
                  <a:srgbClr val="0070C0"/>
                </a:solidFill>
              </a:rPr>
              <a:t>1</a:t>
            </a:r>
          </a:p>
          <a:p>
            <a:pPr algn="ctr"/>
            <a:r>
              <a:rPr lang="fr-FR" sz="2400" dirty="0"/>
              <a:t>appartiens au Bloc </a:t>
            </a:r>
            <a:r>
              <a:rPr lang="fr-FR" sz="2400" dirty="0">
                <a:solidFill>
                  <a:srgbClr val="FF0000"/>
                </a:solidFill>
              </a:rPr>
              <a:t>S</a:t>
            </a:r>
          </a:p>
          <a:p>
            <a:pPr algn="ctr"/>
            <a:r>
              <a:rPr lang="fr-FR" sz="2400" dirty="0">
                <a:solidFill>
                  <a:srgbClr val="0070C0"/>
                </a:solidFill>
              </a:rPr>
              <a:t>un seul électrons de valence</a:t>
            </a:r>
            <a:r>
              <a:rPr lang="fr-F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2332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0.31016 0.0935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8" y="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65CBBCB4-A69C-4572-97D1-2A406BF4A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627580"/>
              </p:ext>
            </p:extLst>
          </p:nvPr>
        </p:nvGraphicFramePr>
        <p:xfrm>
          <a:off x="137995" y="691322"/>
          <a:ext cx="11970000" cy="40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33315184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04634829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99038500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27235272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27250242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7958849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89954948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710321496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59934275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89744926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671932561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011089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1351342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26616146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2220463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41577821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87809338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803624674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44881050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000" b="1" baseline="0" dirty="0"/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baseline="0" dirty="0"/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83034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0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101493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Li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baseline="30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0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2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36993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Mg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baseline="30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439951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K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V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Ni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Cu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Zn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Ga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Ge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As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Se</a:t>
                      </a:r>
                    </a:p>
                  </a:txBody>
                  <a:tcPr anchor="ctr"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Br</a:t>
                      </a:r>
                    </a:p>
                  </a:txBody>
                  <a:tcPr anchor="ctr"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Kr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03995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Sr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Zr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Nb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Ru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Rh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In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Sb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Te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I</a:t>
                      </a:r>
                    </a:p>
                  </a:txBody>
                  <a:tcPr anchor="ctr"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Xe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374479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Cs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Ba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Lu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Hf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Ta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W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Re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Os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Ir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Pt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Au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1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Hg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Tl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Pb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Bi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Po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At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035284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Fr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Ra</a:t>
                      </a:r>
                    </a:p>
                  </a:txBody>
                  <a:tcPr anchor="ctr"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7000">
                          <a:srgbClr val="C00000"/>
                        </a:gs>
                        <a:gs pos="52000">
                          <a:srgbClr val="FF0000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Lr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Rf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Db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Sg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Bh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Hs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Ds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Rg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Cn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1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Nh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Fl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Lv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Og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63072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EAA807FE-FF2E-4265-9696-F02D32CB29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920202"/>
              </p:ext>
            </p:extLst>
          </p:nvPr>
        </p:nvGraphicFramePr>
        <p:xfrm>
          <a:off x="2042569" y="4860837"/>
          <a:ext cx="8820000" cy="5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26786701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590565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216504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38559079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28000323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47451892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01310386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8519569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19935584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5031993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328838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6206051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166747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72388953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La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Ce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Pr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Nd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Pm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Sm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Eu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Gd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Tb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Dy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Ho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Er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Tm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yb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3070121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6314EB9-E98F-447C-A105-6E76F545B3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502093"/>
              </p:ext>
            </p:extLst>
          </p:nvPr>
        </p:nvGraphicFramePr>
        <p:xfrm>
          <a:off x="2042557" y="5397136"/>
          <a:ext cx="8820000" cy="5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26786701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590565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216504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38559079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28000323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47451892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01310386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8519569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19935584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5031993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328838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6206051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166747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72388953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300" b="1" baseline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Ac</a:t>
                      </a:r>
                      <a:endParaRPr lang="fr-FR" sz="2300" b="1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Pa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U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Np</a:t>
                      </a:r>
                      <a:endParaRPr lang="fr-FR" sz="2300" b="1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Pu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Am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Cm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Bk</a:t>
                      </a:r>
                      <a:endParaRPr lang="fr-FR" sz="2300" b="1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Cf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Es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Fm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Md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3070121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DBDFCC3-DFEC-4460-B996-B9E5A065DB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542363"/>
              </p:ext>
            </p:extLst>
          </p:nvPr>
        </p:nvGraphicFramePr>
        <p:xfrm>
          <a:off x="771043" y="691322"/>
          <a:ext cx="630000" cy="40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1046348299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baseline="0" dirty="0"/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83034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1493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36993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Mg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439951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03995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Sr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374479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035284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0563072"/>
                  </a:ext>
                </a:extLst>
              </a:tr>
            </a:tbl>
          </a:graphicData>
        </a:graphic>
      </p:graphicFrame>
      <p:pic>
        <p:nvPicPr>
          <p:cNvPr id="10" name="Picture 14" descr="https://upload.wikimedia.org/wikipedia/commons/7/74/Erdalkali.jpg">
            <a:extLst>
              <a:ext uri="{FF2B5EF4-FFF2-40B4-BE49-F238E27FC236}">
                <a16:creationId xmlns:a16="http://schemas.microsoft.com/office/drawing/2014/main" id="{666D30D5-4301-4F52-8652-878F87343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174" y="880367"/>
            <a:ext cx="5193187" cy="339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29E5595-6F1D-459E-8C2A-F6907C3DB2CD}"/>
              </a:ext>
            </a:extLst>
          </p:cNvPr>
          <p:cNvSpPr/>
          <p:nvPr/>
        </p:nvSpPr>
        <p:spPr>
          <a:xfrm>
            <a:off x="6122995" y="4312202"/>
            <a:ext cx="37932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/>
              <a:t>Métaux Alcalino-terreux: n</a:t>
            </a:r>
            <a:r>
              <a:rPr lang="fr-FR" sz="2400" dirty="0">
                <a:solidFill>
                  <a:srgbClr val="FF0000"/>
                </a:solidFill>
              </a:rPr>
              <a:t>s</a:t>
            </a:r>
            <a:r>
              <a:rPr lang="fr-FR" sz="2400" dirty="0">
                <a:solidFill>
                  <a:srgbClr val="0070C0"/>
                </a:solidFill>
              </a:rPr>
              <a:t>2</a:t>
            </a:r>
          </a:p>
          <a:p>
            <a:pPr algn="ctr"/>
            <a:r>
              <a:rPr lang="fr-FR" sz="2400" dirty="0"/>
              <a:t>appartiens au Bloc </a:t>
            </a:r>
            <a:r>
              <a:rPr lang="fr-FR" sz="2400" dirty="0">
                <a:solidFill>
                  <a:srgbClr val="FF0000"/>
                </a:solidFill>
              </a:rPr>
              <a:t>S</a:t>
            </a:r>
          </a:p>
          <a:p>
            <a:pPr algn="ctr"/>
            <a:r>
              <a:rPr lang="fr-FR" sz="2400" dirty="0">
                <a:solidFill>
                  <a:srgbClr val="0070C0"/>
                </a:solidFill>
              </a:rPr>
              <a:t>Deux électrons de valence</a:t>
            </a:r>
            <a:r>
              <a:rPr lang="fr-F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0731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25821 0.091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DBDFCC3-DFEC-4460-B996-B9E5A065DBFD}"/>
              </a:ext>
            </a:extLst>
          </p:cNvPr>
          <p:cNvGraphicFramePr>
            <a:graphicFrameLocks noGrp="1"/>
          </p:cNvGraphicFramePr>
          <p:nvPr/>
        </p:nvGraphicFramePr>
        <p:xfrm>
          <a:off x="137995" y="691322"/>
          <a:ext cx="11970000" cy="40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33315184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04634829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99038500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27235272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27250242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7958849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89954948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710321496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59934275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89744926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671932561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011089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1351342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26616146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2220463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41577821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87809338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803624674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44881050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000" b="1" baseline="0" dirty="0"/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baseline="0" dirty="0"/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83034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0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101493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Li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baseline="30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0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2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36993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Mg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000" b="1" baseline="30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439951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K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V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Ni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Cu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Zn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Ga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Ge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As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Se</a:t>
                      </a:r>
                    </a:p>
                  </a:txBody>
                  <a:tcPr anchor="ctr"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Br</a:t>
                      </a:r>
                    </a:p>
                  </a:txBody>
                  <a:tcPr anchor="ctr"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Kr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03995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Sr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Zr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Nb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Ru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Rh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In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Sb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Te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I</a:t>
                      </a:r>
                    </a:p>
                  </a:txBody>
                  <a:tcPr anchor="ctr"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Xe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374479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Cs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Ba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Lu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Hf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Ta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W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Re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Os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Ir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Pt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Au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1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Hg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Tl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Pb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Bi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Po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At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035284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Fr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Ra</a:t>
                      </a:r>
                    </a:p>
                  </a:txBody>
                  <a:tcPr anchor="ctr"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7000">
                          <a:srgbClr val="C00000"/>
                        </a:gs>
                        <a:gs pos="52000">
                          <a:srgbClr val="FF0000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Lr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Rf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Db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Sg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Bh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Hs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Ds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Rg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Cn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1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Nh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Fl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Lv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Og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63072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B12C5E7-D210-4BAF-8A33-F71A37811B6A}"/>
              </a:ext>
            </a:extLst>
          </p:cNvPr>
          <p:cNvGraphicFramePr>
            <a:graphicFrameLocks noGrp="1"/>
          </p:cNvGraphicFramePr>
          <p:nvPr/>
        </p:nvGraphicFramePr>
        <p:xfrm>
          <a:off x="2042569" y="4860837"/>
          <a:ext cx="8820000" cy="5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26786701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590565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216504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38559079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28000323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47451892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01310386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8519569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19935584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5031993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328838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6206051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166747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72388953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La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Ce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Pr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Nd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Pm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Sm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Eu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Gd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Tb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Dy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Ho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Er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Tm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yb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3070121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77FB72B-C11F-43B3-96D6-D8ABA399A27A}"/>
              </a:ext>
            </a:extLst>
          </p:cNvPr>
          <p:cNvGraphicFramePr>
            <a:graphicFrameLocks noGrp="1"/>
          </p:cNvGraphicFramePr>
          <p:nvPr/>
        </p:nvGraphicFramePr>
        <p:xfrm>
          <a:off x="2042557" y="5397136"/>
          <a:ext cx="8820000" cy="5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26786701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590565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216504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38559079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28000323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47451892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01310386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8519569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19935584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5031993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328838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6206051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166747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72388953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300" b="1" baseline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Ac</a:t>
                      </a:r>
                      <a:endParaRPr lang="fr-FR" sz="2300" b="1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Pa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U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Np</a:t>
                      </a:r>
                      <a:endParaRPr lang="fr-FR" sz="2300" b="1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Pu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Am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Cm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Bk</a:t>
                      </a:r>
                      <a:endParaRPr lang="fr-FR" sz="2300" b="1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Cf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Es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Fm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Md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3070121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4A092F13-33B5-4809-B338-4E70115A9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557199"/>
              </p:ext>
            </p:extLst>
          </p:nvPr>
        </p:nvGraphicFramePr>
        <p:xfrm>
          <a:off x="11477995" y="691322"/>
          <a:ext cx="630000" cy="40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244881050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83034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101493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36993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439951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Kr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03995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Xe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374479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035284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Og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63072"/>
                  </a:ext>
                </a:extLst>
              </a:tr>
            </a:tbl>
          </a:graphicData>
        </a:graphic>
      </p:graphicFrame>
      <p:pic>
        <p:nvPicPr>
          <p:cNvPr id="1026" name="Picture 2" descr="https://upload.wikimedia.org/wikipedia/commons/thumb/d/d3/Edelgase_in_Entladungsroehren.jpg/1024px-Edelgase_in_Entladungsroehren.jpg">
            <a:extLst>
              <a:ext uri="{FF2B5EF4-FFF2-40B4-BE49-F238E27FC236}">
                <a16:creationId xmlns:a16="http://schemas.microsoft.com/office/drawing/2014/main" id="{BC1A9206-D743-417D-BAAC-8690DC7F8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20" y="656294"/>
            <a:ext cx="7180408" cy="406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1FA18C-F4ED-4EC4-8EDB-D3D851FDF87D}"/>
              </a:ext>
            </a:extLst>
          </p:cNvPr>
          <p:cNvSpPr/>
          <p:nvPr/>
        </p:nvSpPr>
        <p:spPr>
          <a:xfrm>
            <a:off x="2412703" y="4996180"/>
            <a:ext cx="310552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/>
              <a:t>Gaz rares (Nobles): n</a:t>
            </a:r>
            <a:r>
              <a:rPr lang="fr-FR" sz="2400" dirty="0">
                <a:solidFill>
                  <a:srgbClr val="FF0000"/>
                </a:solidFill>
              </a:rPr>
              <a:t>p6</a:t>
            </a:r>
            <a:endParaRPr lang="fr-FR" sz="2400" dirty="0">
              <a:solidFill>
                <a:srgbClr val="0070C0"/>
              </a:solidFill>
            </a:endParaRPr>
          </a:p>
          <a:p>
            <a:pPr algn="ctr"/>
            <a:r>
              <a:rPr lang="fr-FR" sz="2400" dirty="0"/>
              <a:t>appartiens au Bloc </a:t>
            </a:r>
            <a:r>
              <a:rPr lang="fr-FR" sz="2400" dirty="0">
                <a:solidFill>
                  <a:srgbClr val="FF0000"/>
                </a:solidFill>
              </a:rPr>
              <a:t>P</a:t>
            </a:r>
          </a:p>
          <a:p>
            <a:pPr algn="ctr"/>
            <a:r>
              <a:rPr lang="fr-FR" sz="2400" dirty="0">
                <a:solidFill>
                  <a:srgbClr val="0070C0"/>
                </a:solidFill>
              </a:rPr>
              <a:t>8 électrons de valence</a:t>
            </a:r>
            <a:r>
              <a:rPr lang="fr-FR" sz="2400" dirty="0"/>
              <a:t>.</a:t>
            </a:r>
          </a:p>
          <a:p>
            <a:pPr algn="ctr"/>
            <a:r>
              <a:rPr lang="fr-FR" sz="2800" b="1" dirty="0"/>
              <a:t>8A</a:t>
            </a:r>
          </a:p>
        </p:txBody>
      </p:sp>
    </p:spTree>
    <p:extLst>
      <p:ext uri="{BB962C8B-B14F-4D97-AF65-F5344CB8AC3E}">
        <p14:creationId xmlns:p14="http://schemas.microsoft.com/office/powerpoint/2010/main" val="3101265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25638 0.126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63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FBB66A2-3CFD-4069-8A3D-48F7732F0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158479"/>
              </p:ext>
            </p:extLst>
          </p:nvPr>
        </p:nvGraphicFramePr>
        <p:xfrm>
          <a:off x="2020723" y="688974"/>
          <a:ext cx="9450000" cy="40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127235272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27250242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7958849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89954948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710321496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59934275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89744926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671932561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011089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1351342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26616146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2220463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41577821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87809338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80362467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83034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5A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6A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7A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1493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0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2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36993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3B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4B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5B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6B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7B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8B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8B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8B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1B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2B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439951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V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Ni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Cu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Zn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Ga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Ge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As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Se</a:t>
                      </a:r>
                    </a:p>
                  </a:txBody>
                  <a:tcPr anchor="ctr"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Br</a:t>
                      </a:r>
                    </a:p>
                  </a:txBody>
                  <a:tcPr anchor="ctr"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03995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Zr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Nb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Ru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Rh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In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Sb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Te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I</a:t>
                      </a:r>
                    </a:p>
                  </a:txBody>
                  <a:tcPr anchor="ctr"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374479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Lu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Hf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Ta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W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Re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Os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Ir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Pt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Au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1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Hg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Tl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Pb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Bi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Po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At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035284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Lr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Rf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Db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Sg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Bh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Hs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Ds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Rg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Cn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1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Nh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Fl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Lv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63072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A28AE53-54F9-482D-8E80-5AC9AF138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956673"/>
              </p:ext>
            </p:extLst>
          </p:nvPr>
        </p:nvGraphicFramePr>
        <p:xfrm>
          <a:off x="137995" y="691322"/>
          <a:ext cx="11970000" cy="40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33315184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04634829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99038500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27235272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27250242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7958849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89954948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710321496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59934275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897449265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671932561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011089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1351342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26616146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2220463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41577821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878093382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803624674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44881050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000" b="1" baseline="0" dirty="0"/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baseline="0" dirty="0"/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83034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0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101493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Li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0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2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36993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Mg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439951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K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V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Ni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Cu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Zn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Ga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Ge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As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Se</a:t>
                      </a:r>
                    </a:p>
                  </a:txBody>
                  <a:tcPr anchor="ctr"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Br</a:t>
                      </a:r>
                    </a:p>
                  </a:txBody>
                  <a:tcPr anchor="ctr"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Kr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03995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Sr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Zr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Nb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Ru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Rh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In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Sb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Te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I</a:t>
                      </a:r>
                    </a:p>
                  </a:txBody>
                  <a:tcPr anchor="ctr"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Xe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374479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Cs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Ba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48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Lu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Hf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Ta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W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Re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Os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Ir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Pt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Au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1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Hg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Tl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Pb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Bi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Po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At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035284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Fr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Ra</a:t>
                      </a:r>
                    </a:p>
                  </a:txBody>
                  <a:tcPr anchor="ctr"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100000">
                          <a:srgbClr val="FF0000"/>
                        </a:gs>
                        <a:gs pos="1000">
                          <a:schemeClr val="accent1">
                            <a:lumMod val="75000"/>
                          </a:schemeClr>
                        </a:gs>
                        <a:gs pos="49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Lr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Rf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Db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Sg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Bh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Hs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Ds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Rg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Cn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1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Nh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Fl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Mc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Lv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Og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63072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B0B10D8-A7BD-4237-9B74-652506FE5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594188"/>
              </p:ext>
            </p:extLst>
          </p:nvPr>
        </p:nvGraphicFramePr>
        <p:xfrm>
          <a:off x="2028501" y="4860837"/>
          <a:ext cx="8820000" cy="5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26786701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590565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216504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38559079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28000323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47451892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01310386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8519569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19935584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5031993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328838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6206051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166747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72388953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La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Ce</a:t>
                      </a:r>
                    </a:p>
                  </a:txBody>
                  <a:tcPr anchor="ctr">
                    <a:gradFill flip="none" rotWithShape="1">
                      <a:gsLst>
                        <a:gs pos="48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Pr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Nd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Pm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Sm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Eu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Gd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Tb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Dy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Ho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Er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Tm</a:t>
                      </a: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 err="1">
                          <a:latin typeface="Arial Narrow" panose="020B0606020202030204" pitchFamily="34" charset="0"/>
                        </a:rPr>
                        <a:t>yb</a:t>
                      </a:r>
                      <a:endParaRPr lang="fr-FR" sz="22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45000">
                          <a:srgbClr val="5EE861"/>
                        </a:gs>
                        <a:gs pos="0">
                          <a:srgbClr val="00B0F0"/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3070121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82C97D5-E588-4C0C-9613-4D7D46CABC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155903"/>
              </p:ext>
            </p:extLst>
          </p:nvPr>
        </p:nvGraphicFramePr>
        <p:xfrm>
          <a:off x="2028489" y="5397136"/>
          <a:ext cx="8820000" cy="5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26786701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590565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5216504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3855907938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28000323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47451892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01310386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8519569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19935584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35031993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03288385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6206051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166747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72388953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300" b="1" baseline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Ac</a:t>
                      </a:r>
                      <a:endParaRPr lang="fr-FR" sz="2300" b="1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Th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1000">
                          <a:schemeClr val="accent1">
                            <a:lumMod val="75000"/>
                          </a:schemeClr>
                        </a:gs>
                        <a:gs pos="49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Pa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U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Np</a:t>
                      </a:r>
                      <a:endParaRPr lang="fr-FR" sz="2300" b="1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Pu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Am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Cm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Bk</a:t>
                      </a:r>
                      <a:endParaRPr lang="fr-FR" sz="2300" b="1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Cf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Es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Fm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Md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3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anchor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7030A0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3070121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7B42069D-D5B4-4A60-BCAC-7A43F83B602C}"/>
              </a:ext>
            </a:extLst>
          </p:cNvPr>
          <p:cNvSpPr/>
          <p:nvPr/>
        </p:nvSpPr>
        <p:spPr>
          <a:xfrm>
            <a:off x="116161" y="158550"/>
            <a:ext cx="2952000" cy="468000"/>
          </a:xfrm>
          <a:prstGeom prst="rect">
            <a:avLst/>
          </a:prstGeom>
          <a:gradFill>
            <a:gsLst>
              <a:gs pos="23000">
                <a:srgbClr val="0070C0"/>
              </a:gs>
              <a:gs pos="95000">
                <a:schemeClr val="bg1"/>
              </a:gs>
              <a:gs pos="62000">
                <a:srgbClr val="40C4FD"/>
              </a:gs>
            </a:gsLst>
            <a:lin ang="13500000" scaled="1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Non métaux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9C44DA-D014-4FE0-BF86-2F4ABE8F2CEF}"/>
              </a:ext>
            </a:extLst>
          </p:cNvPr>
          <p:cNvSpPr/>
          <p:nvPr/>
        </p:nvSpPr>
        <p:spPr>
          <a:xfrm>
            <a:off x="116161" y="727073"/>
            <a:ext cx="2952000" cy="468000"/>
          </a:xfrm>
          <a:prstGeom prst="rect">
            <a:avLst/>
          </a:prstGeom>
          <a:gradFill>
            <a:gsLst>
              <a:gs pos="25000">
                <a:schemeClr val="bg1"/>
              </a:gs>
              <a:gs pos="57000">
                <a:srgbClr val="97FCAA"/>
              </a:gs>
              <a:gs pos="100000">
                <a:srgbClr val="00FF70"/>
              </a:gs>
            </a:gsLst>
            <a:lin ang="2700000" scaled="1"/>
          </a:gradFill>
          <a:ln>
            <a:solidFill>
              <a:srgbClr val="5EE86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Semi métaux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4B17C8-3585-4B0D-B299-36EAFF1AD2B8}"/>
              </a:ext>
            </a:extLst>
          </p:cNvPr>
          <p:cNvSpPr/>
          <p:nvPr/>
        </p:nvSpPr>
        <p:spPr>
          <a:xfrm>
            <a:off x="118944" y="1301146"/>
            <a:ext cx="2952000" cy="468000"/>
          </a:xfrm>
          <a:prstGeom prst="rect">
            <a:avLst/>
          </a:prstGeom>
          <a:gradFill>
            <a:gsLst>
              <a:gs pos="0">
                <a:srgbClr val="FD5C24"/>
              </a:gs>
              <a:gs pos="37000">
                <a:srgbClr val="FFB33B"/>
              </a:gs>
              <a:gs pos="98246">
                <a:schemeClr val="bg1"/>
              </a:gs>
              <a:gs pos="63000">
                <a:srgbClr val="FEB33A"/>
              </a:gs>
            </a:gsLst>
            <a:lin ang="13500000" scaled="1"/>
          </a:gra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Métaux pauvre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6335C7-286A-4DB1-ADFF-CF8567BD55A2}"/>
              </a:ext>
            </a:extLst>
          </p:cNvPr>
          <p:cNvSpPr/>
          <p:nvPr/>
        </p:nvSpPr>
        <p:spPr>
          <a:xfrm>
            <a:off x="3170995" y="169224"/>
            <a:ext cx="2952000" cy="468000"/>
          </a:xfrm>
          <a:prstGeom prst="rect">
            <a:avLst/>
          </a:prstGeom>
          <a:gradFill>
            <a:gsLst>
              <a:gs pos="20000">
                <a:schemeClr val="bg1"/>
              </a:gs>
              <a:gs pos="74000">
                <a:srgbClr val="FFFF00"/>
              </a:gs>
              <a:gs pos="53000">
                <a:srgbClr val="FEF99C"/>
              </a:gs>
              <a:gs pos="96000">
                <a:srgbClr val="FEDD1C"/>
              </a:gs>
            </a:gsLst>
            <a:path path="circle">
              <a:fillToRect r="100000" b="100000"/>
            </a:path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Halogène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DD5147-3E76-4DF2-BA58-8AD4C2007F55}"/>
              </a:ext>
            </a:extLst>
          </p:cNvPr>
          <p:cNvSpPr/>
          <p:nvPr/>
        </p:nvSpPr>
        <p:spPr>
          <a:xfrm>
            <a:off x="3165917" y="727073"/>
            <a:ext cx="2952000" cy="4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Non classés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7A2CEF-21D7-4693-9A38-2B520B92C680}"/>
              </a:ext>
            </a:extLst>
          </p:cNvPr>
          <p:cNvSpPr/>
          <p:nvPr/>
        </p:nvSpPr>
        <p:spPr>
          <a:xfrm>
            <a:off x="3165924" y="1298573"/>
            <a:ext cx="2952000" cy="461665"/>
          </a:xfrm>
          <a:prstGeom prst="rect">
            <a:avLst/>
          </a:prstGeom>
          <a:gradFill>
            <a:gsLst>
              <a:gs pos="99000">
                <a:schemeClr val="bg1"/>
              </a:gs>
              <a:gs pos="54000">
                <a:srgbClr val="A4EBFE"/>
              </a:gs>
              <a:gs pos="0">
                <a:srgbClr val="34D2FF"/>
              </a:gs>
            </a:gsLst>
            <a:path path="circle">
              <a:fillToRect l="100000" t="100000"/>
            </a:path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Métaux de transition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81D9D5-8416-4EEB-BC47-8AC397DAA29A}"/>
              </a:ext>
            </a:extLst>
          </p:cNvPr>
          <p:cNvSpPr/>
          <p:nvPr/>
        </p:nvSpPr>
        <p:spPr>
          <a:xfrm>
            <a:off x="2020723" y="6038651"/>
            <a:ext cx="2952000" cy="504000"/>
          </a:xfrm>
          <a:prstGeom prst="rect">
            <a:avLst/>
          </a:prstGeom>
          <a:gradFill>
            <a:gsLst>
              <a:gs pos="46000">
                <a:srgbClr val="5EE861"/>
              </a:gs>
              <a:gs pos="0">
                <a:srgbClr val="00B0F0"/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Lanthanide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63B774-FA7B-43E8-8C38-7D54F28FDAE5}"/>
              </a:ext>
            </a:extLst>
          </p:cNvPr>
          <p:cNvSpPr/>
          <p:nvPr/>
        </p:nvSpPr>
        <p:spPr>
          <a:xfrm>
            <a:off x="7896489" y="6014126"/>
            <a:ext cx="2952000" cy="504000"/>
          </a:xfrm>
          <a:prstGeom prst="rect">
            <a:avLst/>
          </a:prstGeom>
          <a:gradFill>
            <a:gsLst>
              <a:gs pos="100000">
                <a:srgbClr val="FF0000"/>
              </a:gs>
              <a:gs pos="0">
                <a:schemeClr val="accent1">
                  <a:lumMod val="75000"/>
                </a:schemeClr>
              </a:gs>
              <a:gs pos="49000">
                <a:srgbClr val="7030A0"/>
              </a:gs>
            </a:gsLst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Actinide</a:t>
            </a:r>
          </a:p>
        </p:txBody>
      </p:sp>
    </p:spTree>
    <p:extLst>
      <p:ext uri="{BB962C8B-B14F-4D97-AF65-F5344CB8AC3E}">
        <p14:creationId xmlns:p14="http://schemas.microsoft.com/office/powerpoint/2010/main" val="703123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17AF592-5DA8-4EC9-8529-F15DAF674BD6}"/>
              </a:ext>
            </a:extLst>
          </p:cNvPr>
          <p:cNvCxnSpPr>
            <a:cxnSpLocks/>
          </p:cNvCxnSpPr>
          <p:nvPr/>
        </p:nvCxnSpPr>
        <p:spPr>
          <a:xfrm>
            <a:off x="744997" y="4432961"/>
            <a:ext cx="2124000" cy="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Ellipse 119">
            <a:extLst>
              <a:ext uri="{FF2B5EF4-FFF2-40B4-BE49-F238E27FC236}">
                <a16:creationId xmlns:a16="http://schemas.microsoft.com/office/drawing/2014/main" id="{EF91854A-75B1-4A26-84AD-D8F5AD4FD498}"/>
              </a:ext>
            </a:extLst>
          </p:cNvPr>
          <p:cNvSpPr/>
          <p:nvPr/>
        </p:nvSpPr>
        <p:spPr>
          <a:xfrm>
            <a:off x="10385357" y="3222077"/>
            <a:ext cx="492966" cy="476573"/>
          </a:xfrm>
          <a:prstGeom prst="ellipse">
            <a:avLst/>
          </a:prstGeom>
          <a:gradFill>
            <a:gsLst>
              <a:gs pos="25000">
                <a:schemeClr val="bg1"/>
              </a:gs>
              <a:gs pos="57000">
                <a:srgbClr val="97FCAA"/>
              </a:gs>
              <a:gs pos="100000">
                <a:srgbClr val="00FF70"/>
              </a:gs>
            </a:gsLst>
            <a:lin ang="2700000" scaled="1"/>
          </a:gra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95C618E5-5284-4E91-9E62-DB412A62EA12}"/>
              </a:ext>
            </a:extLst>
          </p:cNvPr>
          <p:cNvSpPr/>
          <p:nvPr/>
        </p:nvSpPr>
        <p:spPr>
          <a:xfrm>
            <a:off x="10260498" y="5331736"/>
            <a:ext cx="717042" cy="693197"/>
          </a:xfrm>
          <a:prstGeom prst="ellipse">
            <a:avLst/>
          </a:prstGeom>
          <a:gradFill>
            <a:gsLst>
              <a:gs pos="20000">
                <a:schemeClr val="bg1"/>
              </a:gs>
              <a:gs pos="74000">
                <a:srgbClr val="FFFF00"/>
              </a:gs>
              <a:gs pos="53000">
                <a:srgbClr val="FEF99C"/>
              </a:gs>
              <a:gs pos="96000">
                <a:srgbClr val="FEDD1C"/>
              </a:gs>
            </a:gsLst>
            <a:path path="circle">
              <a:fillToRect r="100000" b="100000"/>
            </a:path>
          </a:gra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8044B90-4444-426B-A8D9-7D4F81F8D98A}"/>
              </a:ext>
            </a:extLst>
          </p:cNvPr>
          <p:cNvSpPr/>
          <p:nvPr/>
        </p:nvSpPr>
        <p:spPr>
          <a:xfrm>
            <a:off x="2144585" y="3556759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3CAD3B48-8FFF-474D-9D61-5A88BB12D278}"/>
              </a:ext>
            </a:extLst>
          </p:cNvPr>
          <p:cNvSpPr/>
          <p:nvPr/>
        </p:nvSpPr>
        <p:spPr>
          <a:xfrm>
            <a:off x="1190334" y="3277749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ACEB3AC5-C0FB-4052-9F61-C5E337B5DC6E}"/>
              </a:ext>
            </a:extLst>
          </p:cNvPr>
          <p:cNvSpPr/>
          <p:nvPr/>
        </p:nvSpPr>
        <p:spPr>
          <a:xfrm rot="5400000">
            <a:off x="-1756287" y="2099225"/>
            <a:ext cx="4680000" cy="4680000"/>
          </a:xfrm>
          <a:prstGeom prst="arc">
            <a:avLst>
              <a:gd name="adj1" fmla="val 10812702"/>
              <a:gd name="adj2" fmla="val 0"/>
            </a:avLst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0DD80F-AE06-4C0C-A9ED-76C7AA04EE01}"/>
              </a:ext>
            </a:extLst>
          </p:cNvPr>
          <p:cNvSpPr/>
          <p:nvPr/>
        </p:nvSpPr>
        <p:spPr>
          <a:xfrm>
            <a:off x="164481" y="179226"/>
            <a:ext cx="4471827" cy="1384995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Caractéristiques atomiques :</a:t>
            </a:r>
            <a:br>
              <a:rPr lang="fr-FR" sz="2800" dirty="0">
                <a:solidFill>
                  <a:srgbClr val="FF0000"/>
                </a:solidFill>
              </a:rPr>
            </a:br>
            <a:r>
              <a:rPr lang="fr-FR" sz="2800" dirty="0">
                <a:solidFill>
                  <a:srgbClr val="FF0000"/>
                </a:solidFill>
              </a:rPr>
              <a:t>Rayon atomique : </a:t>
            </a:r>
          </a:p>
          <a:p>
            <a:r>
              <a:rPr lang="fr-FR" sz="2800" dirty="0">
                <a:solidFill>
                  <a:srgbClr val="FF0000"/>
                </a:solidFill>
              </a:rPr>
              <a:t>Dans une colonne </a:t>
            </a:r>
            <a:r>
              <a:rPr lang="fr-FR" sz="2400" dirty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4CC9A14-BE30-4220-96AD-DAB68926DBBB}"/>
              </a:ext>
            </a:extLst>
          </p:cNvPr>
          <p:cNvSpPr/>
          <p:nvPr/>
        </p:nvSpPr>
        <p:spPr>
          <a:xfrm>
            <a:off x="400569" y="4259225"/>
            <a:ext cx="360000" cy="36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F091D104-F636-4FA8-AC61-E424FA97DDC0}"/>
              </a:ext>
            </a:extLst>
          </p:cNvPr>
          <p:cNvSpPr/>
          <p:nvPr/>
        </p:nvSpPr>
        <p:spPr>
          <a:xfrm rot="5400000">
            <a:off x="-651295" y="3179225"/>
            <a:ext cx="2520000" cy="2520000"/>
          </a:xfrm>
          <a:prstGeom prst="arc">
            <a:avLst>
              <a:gd name="adj1" fmla="val 10812702"/>
              <a:gd name="adj2" fmla="val 0"/>
            </a:avLst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76D300F8-5312-4593-8B4D-B994F2EAA97B}"/>
              </a:ext>
            </a:extLst>
          </p:cNvPr>
          <p:cNvSpPr/>
          <p:nvPr/>
        </p:nvSpPr>
        <p:spPr>
          <a:xfrm rot="5400000">
            <a:off x="-136287" y="3722181"/>
            <a:ext cx="1440000" cy="1440000"/>
          </a:xfrm>
          <a:prstGeom prst="arc">
            <a:avLst>
              <a:gd name="adj1" fmla="val 10812702"/>
              <a:gd name="adj2" fmla="val 0"/>
            </a:avLst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05958E9-560F-42D7-8255-BB74F988743A}"/>
              </a:ext>
            </a:extLst>
          </p:cNvPr>
          <p:cNvSpPr/>
          <p:nvPr/>
        </p:nvSpPr>
        <p:spPr>
          <a:xfrm>
            <a:off x="519771" y="3662269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F170D08D-CDA2-43AA-BBE3-9B3B75FDCA3E}"/>
              </a:ext>
            </a:extLst>
          </p:cNvPr>
          <p:cNvSpPr/>
          <p:nvPr/>
        </p:nvSpPr>
        <p:spPr>
          <a:xfrm rot="5400000">
            <a:off x="-1191295" y="2639225"/>
            <a:ext cx="3600000" cy="3600000"/>
          </a:xfrm>
          <a:prstGeom prst="arc">
            <a:avLst>
              <a:gd name="adj1" fmla="val 10812702"/>
              <a:gd name="adj2" fmla="val 0"/>
            </a:avLst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1AC24A-FF61-47A4-B7CE-7DA3CE0FE337}"/>
              </a:ext>
            </a:extLst>
          </p:cNvPr>
          <p:cNvSpPr/>
          <p:nvPr/>
        </p:nvSpPr>
        <p:spPr>
          <a:xfrm>
            <a:off x="-16278" y="3507559"/>
            <a:ext cx="6176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n=1</a:t>
            </a:r>
            <a:endParaRPr lang="fr-FR" sz="2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0BCD0D-2EF4-469F-920E-BE000C0F4E45}"/>
              </a:ext>
            </a:extLst>
          </p:cNvPr>
          <p:cNvSpPr/>
          <p:nvPr/>
        </p:nvSpPr>
        <p:spPr>
          <a:xfrm>
            <a:off x="-16279" y="2940559"/>
            <a:ext cx="6176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n=2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799C1C-E338-45C4-B74D-81305562E4DF}"/>
              </a:ext>
            </a:extLst>
          </p:cNvPr>
          <p:cNvSpPr/>
          <p:nvPr/>
        </p:nvSpPr>
        <p:spPr>
          <a:xfrm>
            <a:off x="-8992" y="2449160"/>
            <a:ext cx="6176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accent5"/>
                </a:solidFill>
              </a:rPr>
              <a:t>n=3</a:t>
            </a:r>
            <a:endParaRPr lang="fr-FR" sz="2000" dirty="0">
              <a:solidFill>
                <a:schemeClr val="accent5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F9409C-D1D1-4DAA-86F4-BC91BE594323}"/>
              </a:ext>
            </a:extLst>
          </p:cNvPr>
          <p:cNvSpPr/>
          <p:nvPr/>
        </p:nvSpPr>
        <p:spPr>
          <a:xfrm>
            <a:off x="-8992" y="1895735"/>
            <a:ext cx="6176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accent6"/>
                </a:solidFill>
              </a:rPr>
              <a:t>n=4</a:t>
            </a:r>
            <a:endParaRPr lang="fr-FR" sz="2000" dirty="0">
              <a:solidFill>
                <a:schemeClr val="accent6"/>
              </a:solidFill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6772E7B0-72F3-48D0-BB9A-F448365DB319}"/>
              </a:ext>
            </a:extLst>
          </p:cNvPr>
          <p:cNvCxnSpPr>
            <a:cxnSpLocks/>
          </p:cNvCxnSpPr>
          <p:nvPr/>
        </p:nvCxnSpPr>
        <p:spPr>
          <a:xfrm flipV="1">
            <a:off x="580569" y="3762493"/>
            <a:ext cx="0" cy="50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CCB08E8-FE9E-4A84-B51C-0AB1AFAE4EE4}"/>
              </a:ext>
            </a:extLst>
          </p:cNvPr>
          <p:cNvCxnSpPr>
            <a:cxnSpLocks/>
          </p:cNvCxnSpPr>
          <p:nvPr/>
        </p:nvCxnSpPr>
        <p:spPr>
          <a:xfrm flipV="1">
            <a:off x="757937" y="3621484"/>
            <a:ext cx="1403098" cy="720000"/>
          </a:xfrm>
          <a:prstGeom prst="straightConnector1">
            <a:avLst/>
          </a:prstGeom>
          <a:ln w="3810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CC072913-F95F-481E-B24E-2DEB0931B9C0}"/>
              </a:ext>
            </a:extLst>
          </p:cNvPr>
          <p:cNvCxnSpPr>
            <a:cxnSpLocks/>
          </p:cNvCxnSpPr>
          <p:nvPr/>
        </p:nvCxnSpPr>
        <p:spPr>
          <a:xfrm flipV="1">
            <a:off x="662217" y="3340669"/>
            <a:ext cx="582117" cy="93232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9B5094F7-CDA8-4686-8A42-0B303AD51480}"/>
              </a:ext>
            </a:extLst>
          </p:cNvPr>
          <p:cNvSpPr/>
          <p:nvPr/>
        </p:nvSpPr>
        <p:spPr>
          <a:xfrm>
            <a:off x="526509" y="3659922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0" name="Flèche : bas 49">
            <a:extLst>
              <a:ext uri="{FF2B5EF4-FFF2-40B4-BE49-F238E27FC236}">
                <a16:creationId xmlns:a16="http://schemas.microsoft.com/office/drawing/2014/main" id="{31DBA0F1-14B4-4203-8030-8E334196D883}"/>
              </a:ext>
            </a:extLst>
          </p:cNvPr>
          <p:cNvSpPr/>
          <p:nvPr/>
        </p:nvSpPr>
        <p:spPr>
          <a:xfrm>
            <a:off x="3928869" y="2652784"/>
            <a:ext cx="513348" cy="3519690"/>
          </a:xfrm>
          <a:prstGeom prst="downArrow">
            <a:avLst/>
          </a:prstGeom>
          <a:gradFill>
            <a:gsLst>
              <a:gs pos="4000">
                <a:schemeClr val="accent1">
                  <a:lumMod val="5000"/>
                  <a:lumOff val="95000"/>
                </a:schemeClr>
              </a:gs>
              <a:gs pos="25000">
                <a:srgbClr val="0070C0"/>
              </a:gs>
              <a:gs pos="52000">
                <a:srgbClr val="E118B2"/>
              </a:gs>
            </a:gsLst>
            <a:lin ang="5400000" scaled="1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36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2" name="Tableau 51">
            <a:extLst>
              <a:ext uri="{FF2B5EF4-FFF2-40B4-BE49-F238E27FC236}">
                <a16:creationId xmlns:a16="http://schemas.microsoft.com/office/drawing/2014/main" id="{64BA15E9-458B-48AD-93C3-5AAEDBBED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176008"/>
              </p:ext>
            </p:extLst>
          </p:nvPr>
        </p:nvGraphicFramePr>
        <p:xfrm>
          <a:off x="3182217" y="2124432"/>
          <a:ext cx="630000" cy="40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3331518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000" b="1" baseline="0" dirty="0"/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83034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0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101493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Li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36993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439951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K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03995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374479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Cs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035284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Fr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0563072"/>
                  </a:ext>
                </a:extLst>
              </a:tr>
            </a:tbl>
          </a:graphicData>
        </a:graphic>
      </p:graphicFrame>
      <p:grpSp>
        <p:nvGrpSpPr>
          <p:cNvPr id="135" name="Groupe 134">
            <a:extLst>
              <a:ext uri="{FF2B5EF4-FFF2-40B4-BE49-F238E27FC236}">
                <a16:creationId xmlns:a16="http://schemas.microsoft.com/office/drawing/2014/main" id="{8D012001-4DBD-49DD-9812-5BAB9234B490}"/>
              </a:ext>
            </a:extLst>
          </p:cNvPr>
          <p:cNvGrpSpPr/>
          <p:nvPr/>
        </p:nvGrpSpPr>
        <p:grpSpPr>
          <a:xfrm>
            <a:off x="2240198" y="6252548"/>
            <a:ext cx="2842445" cy="646331"/>
            <a:chOff x="2720773" y="1499630"/>
            <a:chExt cx="2842445" cy="646331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CFB65DF-E39F-44DE-B80C-D127E68E2F97}"/>
                </a:ext>
              </a:extLst>
            </p:cNvPr>
            <p:cNvSpPr/>
            <p:nvPr/>
          </p:nvSpPr>
          <p:spPr>
            <a:xfrm>
              <a:off x="2720773" y="1499630"/>
              <a:ext cx="284244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600" b="1" dirty="0"/>
                <a:t>Z   </a:t>
              </a:r>
              <a:r>
                <a:rPr lang="fr-FR" sz="3600" dirty="0">
                  <a:solidFill>
                    <a:srgbClr val="FF3300"/>
                  </a:solidFill>
                </a:rPr>
                <a:t>⇒ </a:t>
              </a:r>
              <a:r>
                <a:rPr lang="fr-FR" sz="3600" dirty="0"/>
                <a:t>n</a:t>
              </a:r>
              <a:r>
                <a:rPr lang="fr-FR" sz="3600" dirty="0">
                  <a:solidFill>
                    <a:srgbClr val="FF3300"/>
                  </a:solidFill>
                </a:rPr>
                <a:t>   ⇒ </a:t>
              </a:r>
              <a:r>
                <a:rPr lang="fr-FR" sz="3600" b="1" dirty="0">
                  <a:solidFill>
                    <a:srgbClr val="FF3300"/>
                  </a:solidFill>
                </a:rPr>
                <a:t>R</a:t>
              </a:r>
              <a:r>
                <a:rPr lang="fr-FR" sz="3600" dirty="0">
                  <a:solidFill>
                    <a:srgbClr val="FF3300"/>
                  </a:solidFill>
                </a:rPr>
                <a:t>   </a:t>
              </a:r>
              <a:endParaRPr lang="fr-FR" dirty="0"/>
            </a:p>
          </p:txBody>
        </p: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C7DB7665-FE96-4673-85A1-2F71D7235F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62896" y="1622740"/>
              <a:ext cx="244167" cy="40011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>
              <a:extLst>
                <a:ext uri="{FF2B5EF4-FFF2-40B4-BE49-F238E27FC236}">
                  <a16:creationId xmlns:a16="http://schemas.microsoft.com/office/drawing/2014/main" id="{2971ED00-4C5A-4983-B8AA-71911C1608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3718" y="1624939"/>
              <a:ext cx="244167" cy="40011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>
              <a:extLst>
                <a:ext uri="{FF2B5EF4-FFF2-40B4-BE49-F238E27FC236}">
                  <a16:creationId xmlns:a16="http://schemas.microsoft.com/office/drawing/2014/main" id="{92617C81-E62A-4C3D-94DF-5228676CB3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4953" y="1632961"/>
              <a:ext cx="244167" cy="40011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Ellipse 61">
            <a:extLst>
              <a:ext uri="{FF2B5EF4-FFF2-40B4-BE49-F238E27FC236}">
                <a16:creationId xmlns:a16="http://schemas.microsoft.com/office/drawing/2014/main" id="{6BF180A8-9BE1-441E-8AEA-98C733850583}"/>
              </a:ext>
            </a:extLst>
          </p:cNvPr>
          <p:cNvSpPr/>
          <p:nvPr/>
        </p:nvSpPr>
        <p:spPr>
          <a:xfrm>
            <a:off x="4695045" y="2841087"/>
            <a:ext cx="108000" cy="108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1F5F5256-B718-4F9F-920E-904F15C1FFF2}"/>
              </a:ext>
            </a:extLst>
          </p:cNvPr>
          <p:cNvSpPr/>
          <p:nvPr/>
        </p:nvSpPr>
        <p:spPr>
          <a:xfrm>
            <a:off x="4636309" y="3185149"/>
            <a:ext cx="252000" cy="252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D6B3976E-4341-4BFC-8E5B-CD86C91631E1}"/>
              </a:ext>
            </a:extLst>
          </p:cNvPr>
          <p:cNvSpPr/>
          <p:nvPr/>
        </p:nvSpPr>
        <p:spPr>
          <a:xfrm>
            <a:off x="4584045" y="3662272"/>
            <a:ext cx="360000" cy="360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CD4BA819-83E5-4D7C-8685-7605DCB29D5E}"/>
              </a:ext>
            </a:extLst>
          </p:cNvPr>
          <p:cNvSpPr/>
          <p:nvPr/>
        </p:nvSpPr>
        <p:spPr>
          <a:xfrm>
            <a:off x="4511857" y="4202269"/>
            <a:ext cx="540000" cy="540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85750" h="285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E83A259-F16D-447F-94EA-A8C156481254}"/>
              </a:ext>
            </a:extLst>
          </p:cNvPr>
          <p:cNvSpPr/>
          <p:nvPr/>
        </p:nvSpPr>
        <p:spPr>
          <a:xfrm>
            <a:off x="5014428" y="2660710"/>
            <a:ext cx="971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53 pm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AB20B5E-EEE5-46C2-8BA5-D062CC4276A4}"/>
              </a:ext>
            </a:extLst>
          </p:cNvPr>
          <p:cNvSpPr/>
          <p:nvPr/>
        </p:nvSpPr>
        <p:spPr>
          <a:xfrm>
            <a:off x="5013888" y="3086706"/>
            <a:ext cx="1127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167 pm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FDFEDD1-6A92-4866-8C4C-226F00A82CE2}"/>
              </a:ext>
            </a:extLst>
          </p:cNvPr>
          <p:cNvSpPr/>
          <p:nvPr/>
        </p:nvSpPr>
        <p:spPr>
          <a:xfrm>
            <a:off x="5013268" y="3595840"/>
            <a:ext cx="1127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190 pm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C553E7F-7081-4789-8F59-667378771583}"/>
              </a:ext>
            </a:extLst>
          </p:cNvPr>
          <p:cNvSpPr/>
          <p:nvPr/>
        </p:nvSpPr>
        <p:spPr>
          <a:xfrm>
            <a:off x="5037374" y="4256224"/>
            <a:ext cx="1127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243 pm</a:t>
            </a:r>
          </a:p>
        </p:txBody>
      </p:sp>
      <p:grpSp>
        <p:nvGrpSpPr>
          <p:cNvPr id="134" name="Groupe 133">
            <a:extLst>
              <a:ext uri="{FF2B5EF4-FFF2-40B4-BE49-F238E27FC236}">
                <a16:creationId xmlns:a16="http://schemas.microsoft.com/office/drawing/2014/main" id="{966A47E8-002D-4654-A7D7-169C52BC98CA}"/>
              </a:ext>
            </a:extLst>
          </p:cNvPr>
          <p:cNvGrpSpPr/>
          <p:nvPr/>
        </p:nvGrpSpPr>
        <p:grpSpPr>
          <a:xfrm>
            <a:off x="9471547" y="112368"/>
            <a:ext cx="2307978" cy="2166242"/>
            <a:chOff x="9471547" y="115649"/>
            <a:chExt cx="2307978" cy="2166242"/>
          </a:xfrm>
        </p:grpSpPr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DB2A3BBB-3271-4A42-BBEA-05D0844FD93A}"/>
                </a:ext>
              </a:extLst>
            </p:cNvPr>
            <p:cNvGrpSpPr/>
            <p:nvPr/>
          </p:nvGrpSpPr>
          <p:grpSpPr>
            <a:xfrm>
              <a:off x="9471547" y="115649"/>
              <a:ext cx="2240756" cy="2166242"/>
              <a:chOff x="6378745" y="1217794"/>
              <a:chExt cx="2520000" cy="2520000"/>
            </a:xfrm>
          </p:grpSpPr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62E3F291-6EC2-4F24-B2FF-F157BB0C9100}"/>
                  </a:ext>
                </a:extLst>
              </p:cNvPr>
              <p:cNvSpPr/>
              <p:nvPr/>
            </p:nvSpPr>
            <p:spPr>
              <a:xfrm>
                <a:off x="7430608" y="2297795"/>
                <a:ext cx="302400" cy="302400"/>
              </a:xfrm>
              <a:prstGeom prst="ellipse">
                <a:avLst/>
              </a:prstGeom>
              <a:gradFill>
                <a:gsLst>
                  <a:gs pos="79000">
                    <a:srgbClr val="F61CC7"/>
                  </a:gs>
                  <a:gs pos="2632">
                    <a:schemeClr val="bg1"/>
                  </a:gs>
                  <a:gs pos="96000">
                    <a:srgbClr val="CD159D"/>
                  </a:gs>
                </a:gsLst>
                <a:lin ang="2700000" scaled="1"/>
              </a:gra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58750" h="158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Arc 71">
                <a:extLst>
                  <a:ext uri="{FF2B5EF4-FFF2-40B4-BE49-F238E27FC236}">
                    <a16:creationId xmlns:a16="http://schemas.microsoft.com/office/drawing/2014/main" id="{A1E02D12-F9CF-4124-A596-9FB712D8B3D9}"/>
                  </a:ext>
                </a:extLst>
              </p:cNvPr>
              <p:cNvSpPr/>
              <p:nvPr/>
            </p:nvSpPr>
            <p:spPr>
              <a:xfrm rot="5400000">
                <a:off x="6378745" y="1217794"/>
                <a:ext cx="2520000" cy="2520000"/>
              </a:xfrm>
              <a:prstGeom prst="arc">
                <a:avLst>
                  <a:gd name="adj1" fmla="val 10812702"/>
                  <a:gd name="adj2" fmla="val 0"/>
                </a:avLst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73503DE7-372F-4A62-810E-B3A8A98997F4}"/>
                  </a:ext>
                </a:extLst>
              </p:cNvPr>
              <p:cNvSpPr/>
              <p:nvPr/>
            </p:nvSpPr>
            <p:spPr>
              <a:xfrm rot="5400000">
                <a:off x="6893753" y="1760750"/>
                <a:ext cx="1440000" cy="1440000"/>
              </a:xfrm>
              <a:prstGeom prst="arc">
                <a:avLst>
                  <a:gd name="adj1" fmla="val 10812702"/>
                  <a:gd name="adj2" fmla="val 0"/>
                </a:avLst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1065FAA8-7D3C-479B-A617-105D87EF6A9A}"/>
                </a:ext>
              </a:extLst>
            </p:cNvPr>
            <p:cNvSpPr/>
            <p:nvPr/>
          </p:nvSpPr>
          <p:spPr>
            <a:xfrm>
              <a:off x="11645080" y="1133783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D8437D45-E220-47F7-BB83-C886FFEF7925}"/>
                </a:ext>
              </a:extLst>
            </p:cNvPr>
            <p:cNvSpPr/>
            <p:nvPr/>
          </p:nvSpPr>
          <p:spPr>
            <a:xfrm>
              <a:off x="11137103" y="1016926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43500052-89BF-42F0-AD75-834A331251B6}"/>
                </a:ext>
              </a:extLst>
            </p:cNvPr>
            <p:cNvSpPr/>
            <p:nvPr/>
          </p:nvSpPr>
          <p:spPr>
            <a:xfrm>
              <a:off x="11137103" y="1239676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2" name="Groupe 131">
            <a:extLst>
              <a:ext uri="{FF2B5EF4-FFF2-40B4-BE49-F238E27FC236}">
                <a16:creationId xmlns:a16="http://schemas.microsoft.com/office/drawing/2014/main" id="{02D180C7-EED0-4489-9508-AD172D7D61C0}"/>
              </a:ext>
            </a:extLst>
          </p:cNvPr>
          <p:cNvGrpSpPr/>
          <p:nvPr/>
        </p:nvGrpSpPr>
        <p:grpSpPr>
          <a:xfrm>
            <a:off x="9471547" y="2353239"/>
            <a:ext cx="2323788" cy="2166242"/>
            <a:chOff x="9471547" y="2356520"/>
            <a:chExt cx="2323788" cy="2166242"/>
          </a:xfrm>
        </p:grpSpPr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0D3D5015-7949-4B30-9A3D-69113B32D1B5}"/>
                </a:ext>
              </a:extLst>
            </p:cNvPr>
            <p:cNvGrpSpPr/>
            <p:nvPr/>
          </p:nvGrpSpPr>
          <p:grpSpPr>
            <a:xfrm>
              <a:off x="9471547" y="2356520"/>
              <a:ext cx="2240756" cy="2166242"/>
              <a:chOff x="6378745" y="1217794"/>
              <a:chExt cx="2520000" cy="2520000"/>
            </a:xfrm>
          </p:grpSpPr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E3B750DE-FF9F-4DB6-AC10-BFA14B52C02F}"/>
                  </a:ext>
                </a:extLst>
              </p:cNvPr>
              <p:cNvSpPr/>
              <p:nvPr/>
            </p:nvSpPr>
            <p:spPr>
              <a:xfrm rot="5400000">
                <a:off x="6378745" y="1217794"/>
                <a:ext cx="2520000" cy="2520000"/>
              </a:xfrm>
              <a:prstGeom prst="arc">
                <a:avLst>
                  <a:gd name="adj1" fmla="val 10812702"/>
                  <a:gd name="adj2" fmla="val 0"/>
                </a:avLst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" name="Arc 83">
                <a:extLst>
                  <a:ext uri="{FF2B5EF4-FFF2-40B4-BE49-F238E27FC236}">
                    <a16:creationId xmlns:a16="http://schemas.microsoft.com/office/drawing/2014/main" id="{245258BD-C22B-4991-A6F5-0F5EA3AB7D09}"/>
                  </a:ext>
                </a:extLst>
              </p:cNvPr>
              <p:cNvSpPr/>
              <p:nvPr/>
            </p:nvSpPr>
            <p:spPr>
              <a:xfrm rot="5400000">
                <a:off x="6893753" y="1760750"/>
                <a:ext cx="1440000" cy="1440000"/>
              </a:xfrm>
              <a:prstGeom prst="arc">
                <a:avLst>
                  <a:gd name="adj1" fmla="val 10812702"/>
                  <a:gd name="adj2" fmla="val 0"/>
                </a:avLst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BC5DD261-063F-4569-95EA-0936B648AB64}"/>
                </a:ext>
              </a:extLst>
            </p:cNvPr>
            <p:cNvSpPr/>
            <p:nvPr/>
          </p:nvSpPr>
          <p:spPr>
            <a:xfrm>
              <a:off x="11152913" y="3249989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39A917DC-CB17-467B-812E-9240B912BE89}"/>
                </a:ext>
              </a:extLst>
            </p:cNvPr>
            <p:cNvSpPr/>
            <p:nvPr/>
          </p:nvSpPr>
          <p:spPr>
            <a:xfrm>
              <a:off x="11152913" y="3472739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489B8732-DBD1-43DA-8BFB-5AC612CD0A0F}"/>
                </a:ext>
              </a:extLst>
            </p:cNvPr>
            <p:cNvSpPr/>
            <p:nvPr/>
          </p:nvSpPr>
          <p:spPr>
            <a:xfrm>
              <a:off x="11461111" y="4024527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60D63E1F-50E9-46DD-94D6-F367AAD59310}"/>
                </a:ext>
              </a:extLst>
            </p:cNvPr>
            <p:cNvSpPr/>
            <p:nvPr/>
          </p:nvSpPr>
          <p:spPr>
            <a:xfrm>
              <a:off x="11393888" y="2713120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729F5FD1-B758-4E39-B446-663C51592BDD}"/>
                </a:ext>
              </a:extLst>
            </p:cNvPr>
            <p:cNvSpPr/>
            <p:nvPr/>
          </p:nvSpPr>
          <p:spPr>
            <a:xfrm>
              <a:off x="11660890" y="3336278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3" name="Groupe 132">
            <a:extLst>
              <a:ext uri="{FF2B5EF4-FFF2-40B4-BE49-F238E27FC236}">
                <a16:creationId xmlns:a16="http://schemas.microsoft.com/office/drawing/2014/main" id="{79AD4BBC-B36F-4B09-A880-8D5ADED39AFF}"/>
              </a:ext>
            </a:extLst>
          </p:cNvPr>
          <p:cNvGrpSpPr/>
          <p:nvPr/>
        </p:nvGrpSpPr>
        <p:grpSpPr>
          <a:xfrm>
            <a:off x="9471547" y="4601751"/>
            <a:ext cx="2329536" cy="2166242"/>
            <a:chOff x="9471547" y="4601751"/>
            <a:chExt cx="2329536" cy="2166242"/>
          </a:xfrm>
        </p:grpSpPr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B35C41E9-2C09-41FE-ADA4-6339A1A825D7}"/>
                </a:ext>
              </a:extLst>
            </p:cNvPr>
            <p:cNvGrpSpPr/>
            <p:nvPr/>
          </p:nvGrpSpPr>
          <p:grpSpPr>
            <a:xfrm>
              <a:off x="9471547" y="4601751"/>
              <a:ext cx="2240756" cy="2166242"/>
              <a:chOff x="6378745" y="1217794"/>
              <a:chExt cx="2520000" cy="2520000"/>
            </a:xfrm>
          </p:grpSpPr>
          <p:sp>
            <p:nvSpPr>
              <p:cNvPr id="87" name="Arc 86">
                <a:extLst>
                  <a:ext uri="{FF2B5EF4-FFF2-40B4-BE49-F238E27FC236}">
                    <a16:creationId xmlns:a16="http://schemas.microsoft.com/office/drawing/2014/main" id="{CF6F7FA9-B19D-4C98-B334-5B5382A04DCD}"/>
                  </a:ext>
                </a:extLst>
              </p:cNvPr>
              <p:cNvSpPr/>
              <p:nvPr/>
            </p:nvSpPr>
            <p:spPr>
              <a:xfrm rot="5400000">
                <a:off x="6378745" y="1217794"/>
                <a:ext cx="2520000" cy="2520000"/>
              </a:xfrm>
              <a:prstGeom prst="arc">
                <a:avLst>
                  <a:gd name="adj1" fmla="val 10812702"/>
                  <a:gd name="adj2" fmla="val 0"/>
                </a:avLst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8" name="Arc 87">
                <a:extLst>
                  <a:ext uri="{FF2B5EF4-FFF2-40B4-BE49-F238E27FC236}">
                    <a16:creationId xmlns:a16="http://schemas.microsoft.com/office/drawing/2014/main" id="{0023096D-79BE-4AFF-AD31-792B77A7A8E6}"/>
                  </a:ext>
                </a:extLst>
              </p:cNvPr>
              <p:cNvSpPr/>
              <p:nvPr/>
            </p:nvSpPr>
            <p:spPr>
              <a:xfrm rot="5400000">
                <a:off x="6893753" y="1760750"/>
                <a:ext cx="1440000" cy="1440000"/>
              </a:xfrm>
              <a:prstGeom prst="arc">
                <a:avLst>
                  <a:gd name="adj1" fmla="val 10812702"/>
                  <a:gd name="adj2" fmla="val 0"/>
                </a:avLst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BF0C125C-1B72-45E8-9902-EDD77B90BBAD}"/>
                </a:ext>
              </a:extLst>
            </p:cNvPr>
            <p:cNvSpPr/>
            <p:nvPr/>
          </p:nvSpPr>
          <p:spPr>
            <a:xfrm>
              <a:off x="11137103" y="5453630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3DBDFFDF-7F02-4541-B67D-FFA9977F6AEE}"/>
                </a:ext>
              </a:extLst>
            </p:cNvPr>
            <p:cNvSpPr/>
            <p:nvPr/>
          </p:nvSpPr>
          <p:spPr>
            <a:xfrm>
              <a:off x="11137103" y="5676380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E9898E5C-2FF5-4688-8690-61EB2CF96812}"/>
                </a:ext>
              </a:extLst>
            </p:cNvPr>
            <p:cNvSpPr/>
            <p:nvPr/>
          </p:nvSpPr>
          <p:spPr>
            <a:xfrm>
              <a:off x="11461111" y="6289304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5136B55B-4351-4A55-A430-86C82E2A7DD6}"/>
                </a:ext>
              </a:extLst>
            </p:cNvPr>
            <p:cNvSpPr/>
            <p:nvPr/>
          </p:nvSpPr>
          <p:spPr>
            <a:xfrm>
              <a:off x="11136211" y="4718069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DEB2E31B-4AAA-427A-88B9-306D3AE07F03}"/>
                </a:ext>
              </a:extLst>
            </p:cNvPr>
            <p:cNvSpPr/>
            <p:nvPr/>
          </p:nvSpPr>
          <p:spPr>
            <a:xfrm>
              <a:off x="11629271" y="5325943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63881776-CFC4-4279-9A51-568DD9CA1840}"/>
                </a:ext>
              </a:extLst>
            </p:cNvPr>
            <p:cNvSpPr/>
            <p:nvPr/>
          </p:nvSpPr>
          <p:spPr>
            <a:xfrm>
              <a:off x="11222784" y="6503281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0FA594F1-FA6D-4F40-B22B-1B4DB2130DF0}"/>
                </a:ext>
              </a:extLst>
            </p:cNvPr>
            <p:cNvSpPr/>
            <p:nvPr/>
          </p:nvSpPr>
          <p:spPr>
            <a:xfrm>
              <a:off x="11438957" y="5007324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51430BB4-628F-4584-848A-A5F4F80DE6CD}"/>
                </a:ext>
              </a:extLst>
            </p:cNvPr>
            <p:cNvSpPr/>
            <p:nvPr/>
          </p:nvSpPr>
          <p:spPr>
            <a:xfrm>
              <a:off x="11613461" y="5983156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D4D874CA-719C-4D51-A7EC-B836225D2B68}"/>
                </a:ext>
              </a:extLst>
            </p:cNvPr>
            <p:cNvSpPr/>
            <p:nvPr/>
          </p:nvSpPr>
          <p:spPr>
            <a:xfrm>
              <a:off x="11666638" y="5662658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1" name="Groupe 130">
            <a:extLst>
              <a:ext uri="{FF2B5EF4-FFF2-40B4-BE49-F238E27FC236}">
                <a16:creationId xmlns:a16="http://schemas.microsoft.com/office/drawing/2014/main" id="{C5E241CC-D679-4691-8EA3-2FC9D3C8B26D}"/>
              </a:ext>
            </a:extLst>
          </p:cNvPr>
          <p:cNvGrpSpPr/>
          <p:nvPr/>
        </p:nvGrpSpPr>
        <p:grpSpPr>
          <a:xfrm>
            <a:off x="9973708" y="4900520"/>
            <a:ext cx="1564782" cy="1553771"/>
            <a:chOff x="7650365" y="4878489"/>
            <a:chExt cx="1564782" cy="1553771"/>
          </a:xfrm>
        </p:grpSpPr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71DFD283-F0E8-49F6-8173-762F9DF5B88D}"/>
                </a:ext>
              </a:extLst>
            </p:cNvPr>
            <p:cNvSpPr/>
            <p:nvPr/>
          </p:nvSpPr>
          <p:spPr>
            <a:xfrm>
              <a:off x="7931986" y="5304785"/>
              <a:ext cx="717042" cy="693197"/>
            </a:xfrm>
            <a:prstGeom prst="ellipse">
              <a:avLst/>
            </a:prstGeom>
            <a:gradFill>
              <a:gsLst>
                <a:gs pos="20000">
                  <a:schemeClr val="bg1"/>
                </a:gs>
                <a:gs pos="74000">
                  <a:srgbClr val="FFFF00"/>
                </a:gs>
                <a:gs pos="53000">
                  <a:srgbClr val="FEF99C"/>
                </a:gs>
                <a:gs pos="96000">
                  <a:srgbClr val="FEDD1C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68300" h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09" name="Arc 108">
              <a:extLst>
                <a:ext uri="{FF2B5EF4-FFF2-40B4-BE49-F238E27FC236}">
                  <a16:creationId xmlns:a16="http://schemas.microsoft.com/office/drawing/2014/main" id="{167A3CDB-8817-4CB1-9A38-E48B2A9EA315}"/>
                </a:ext>
              </a:extLst>
            </p:cNvPr>
            <p:cNvSpPr/>
            <p:nvPr/>
          </p:nvSpPr>
          <p:spPr>
            <a:xfrm rot="5400000">
              <a:off x="7614365" y="4914489"/>
              <a:ext cx="1548000" cy="1476000"/>
            </a:xfrm>
            <a:prstGeom prst="arc">
              <a:avLst>
                <a:gd name="adj1" fmla="val 10812702"/>
                <a:gd name="adj2" fmla="val 0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0" name="Arc 109">
              <a:extLst>
                <a:ext uri="{FF2B5EF4-FFF2-40B4-BE49-F238E27FC236}">
                  <a16:creationId xmlns:a16="http://schemas.microsoft.com/office/drawing/2014/main" id="{9CAFB753-142F-4894-A8B6-A599D6922D7B}"/>
                </a:ext>
              </a:extLst>
            </p:cNvPr>
            <p:cNvSpPr/>
            <p:nvPr/>
          </p:nvSpPr>
          <p:spPr>
            <a:xfrm rot="5400000">
              <a:off x="7889985" y="5231149"/>
              <a:ext cx="972000" cy="864000"/>
            </a:xfrm>
            <a:prstGeom prst="arc">
              <a:avLst>
                <a:gd name="adj1" fmla="val 10812702"/>
                <a:gd name="adj2" fmla="val 0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5B832AE9-269D-4E67-91B9-8F53672A8A85}"/>
                </a:ext>
              </a:extLst>
            </p:cNvPr>
            <p:cNvSpPr/>
            <p:nvPr/>
          </p:nvSpPr>
          <p:spPr>
            <a:xfrm>
              <a:off x="8727629" y="5445138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5B58A3C0-C591-421D-936D-3E2EE9FF9905}"/>
                </a:ext>
              </a:extLst>
            </p:cNvPr>
            <p:cNvSpPr/>
            <p:nvPr/>
          </p:nvSpPr>
          <p:spPr>
            <a:xfrm>
              <a:off x="8743671" y="5732056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AA3963C5-CFFE-4AFF-B24F-AD2B487F4D09}"/>
                </a:ext>
              </a:extLst>
            </p:cNvPr>
            <p:cNvSpPr/>
            <p:nvPr/>
          </p:nvSpPr>
          <p:spPr>
            <a:xfrm>
              <a:off x="8875175" y="6120392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A02B3790-A6F3-4D03-A1F1-800DA6294F6D}"/>
                </a:ext>
              </a:extLst>
            </p:cNvPr>
            <p:cNvSpPr/>
            <p:nvPr/>
          </p:nvSpPr>
          <p:spPr>
            <a:xfrm>
              <a:off x="8662569" y="4902081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E84C105F-896F-44EA-83E7-D3FC5DD9E2FD}"/>
                </a:ext>
              </a:extLst>
            </p:cNvPr>
            <p:cNvSpPr/>
            <p:nvPr/>
          </p:nvSpPr>
          <p:spPr>
            <a:xfrm>
              <a:off x="9059377" y="5349535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ACC1AFEC-EB16-4080-A7D2-670C7F8E5A81}"/>
                </a:ext>
              </a:extLst>
            </p:cNvPr>
            <p:cNvSpPr/>
            <p:nvPr/>
          </p:nvSpPr>
          <p:spPr>
            <a:xfrm>
              <a:off x="8668932" y="6302285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3D548ADC-82CC-4BAC-961D-B05F3305A04F}"/>
                </a:ext>
              </a:extLst>
            </p:cNvPr>
            <p:cNvSpPr/>
            <p:nvPr/>
          </p:nvSpPr>
          <p:spPr>
            <a:xfrm>
              <a:off x="8901147" y="5111126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74F85E4A-9031-40DB-A3E1-1763D3CFDA47}"/>
                </a:ext>
              </a:extLst>
            </p:cNvPr>
            <p:cNvSpPr/>
            <p:nvPr/>
          </p:nvSpPr>
          <p:spPr>
            <a:xfrm>
              <a:off x="9027525" y="5894454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2CA5BB49-4A2B-4AE6-A966-6966199D8161}"/>
                </a:ext>
              </a:extLst>
            </p:cNvPr>
            <p:cNvSpPr/>
            <p:nvPr/>
          </p:nvSpPr>
          <p:spPr>
            <a:xfrm>
              <a:off x="9080702" y="5622082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6BCB1E7F-CAF6-4CC2-8875-F2F10B2CD1E2}"/>
              </a:ext>
            </a:extLst>
          </p:cNvPr>
          <p:cNvGrpSpPr/>
          <p:nvPr/>
        </p:nvGrpSpPr>
        <p:grpSpPr>
          <a:xfrm>
            <a:off x="9730602" y="2513294"/>
            <a:ext cx="1864954" cy="1800000"/>
            <a:chOff x="7548617" y="2573189"/>
            <a:chExt cx="1864954" cy="1800000"/>
          </a:xfrm>
        </p:grpSpPr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64BD4C92-4E08-4297-98DE-E34F6B9692D0}"/>
                </a:ext>
              </a:extLst>
            </p:cNvPr>
            <p:cNvSpPr/>
            <p:nvPr/>
          </p:nvSpPr>
          <p:spPr>
            <a:xfrm>
              <a:off x="8199602" y="3291801"/>
              <a:ext cx="492966" cy="476573"/>
            </a:xfrm>
            <a:prstGeom prst="ellipse">
              <a:avLst/>
            </a:prstGeom>
            <a:gradFill>
              <a:gsLst>
                <a:gs pos="25000">
                  <a:schemeClr val="bg1"/>
                </a:gs>
                <a:gs pos="57000">
                  <a:srgbClr val="97FCAA"/>
                </a:gs>
                <a:gs pos="100000">
                  <a:srgbClr val="00FF70"/>
                </a:gs>
              </a:gsLst>
              <a:lin ang="2700000" scaled="1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6850" h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23" name="Arc 122">
              <a:extLst>
                <a:ext uri="{FF2B5EF4-FFF2-40B4-BE49-F238E27FC236}">
                  <a16:creationId xmlns:a16="http://schemas.microsoft.com/office/drawing/2014/main" id="{347E7324-E9D5-4CED-9896-340106C5FF8D}"/>
                </a:ext>
              </a:extLst>
            </p:cNvPr>
            <p:cNvSpPr/>
            <p:nvPr/>
          </p:nvSpPr>
          <p:spPr>
            <a:xfrm rot="5400000">
              <a:off x="7548617" y="2573189"/>
              <a:ext cx="1800000" cy="1800000"/>
            </a:xfrm>
            <a:prstGeom prst="arc">
              <a:avLst>
                <a:gd name="adj1" fmla="val 10812702"/>
                <a:gd name="adj2" fmla="val 0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Arc 123">
              <a:extLst>
                <a:ext uri="{FF2B5EF4-FFF2-40B4-BE49-F238E27FC236}">
                  <a16:creationId xmlns:a16="http://schemas.microsoft.com/office/drawing/2014/main" id="{38670E07-8FB7-4769-B7CA-4F53FC54B7F0}"/>
                </a:ext>
              </a:extLst>
            </p:cNvPr>
            <p:cNvSpPr/>
            <p:nvPr/>
          </p:nvSpPr>
          <p:spPr>
            <a:xfrm rot="5400000">
              <a:off x="7858324" y="2925895"/>
              <a:ext cx="1080000" cy="1116000"/>
            </a:xfrm>
            <a:prstGeom prst="arc">
              <a:avLst>
                <a:gd name="adj1" fmla="val 10812702"/>
                <a:gd name="adj2" fmla="val 0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36CAD87C-ACED-4422-B02C-F4EB8EC5A307}"/>
                </a:ext>
              </a:extLst>
            </p:cNvPr>
            <p:cNvSpPr/>
            <p:nvPr/>
          </p:nvSpPr>
          <p:spPr>
            <a:xfrm>
              <a:off x="8867235" y="3258334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D74DF487-B318-422A-AFDA-3B492F2FFB61}"/>
                </a:ext>
              </a:extLst>
            </p:cNvPr>
            <p:cNvSpPr/>
            <p:nvPr/>
          </p:nvSpPr>
          <p:spPr>
            <a:xfrm>
              <a:off x="8883277" y="3561294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8AE349D1-486A-4088-A4C1-1DE83171BC8F}"/>
                </a:ext>
              </a:extLst>
            </p:cNvPr>
            <p:cNvSpPr/>
            <p:nvPr/>
          </p:nvSpPr>
          <p:spPr>
            <a:xfrm>
              <a:off x="9049806" y="4031282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D540BE8C-CFAE-4C4B-A79F-298F7CF0DB29}"/>
                </a:ext>
              </a:extLst>
            </p:cNvPr>
            <p:cNvSpPr/>
            <p:nvPr/>
          </p:nvSpPr>
          <p:spPr>
            <a:xfrm>
              <a:off x="8937044" y="2704611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C84E4FA2-690A-4EC0-91DB-E7497A39AE54}"/>
                </a:ext>
              </a:extLst>
            </p:cNvPr>
            <p:cNvSpPr/>
            <p:nvPr/>
          </p:nvSpPr>
          <p:spPr>
            <a:xfrm>
              <a:off x="9279126" y="3377584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37" name="Connecteur droit 136">
            <a:extLst>
              <a:ext uri="{FF2B5EF4-FFF2-40B4-BE49-F238E27FC236}">
                <a16:creationId xmlns:a16="http://schemas.microsoft.com/office/drawing/2014/main" id="{85032B39-15D1-417C-BE4F-D0A1BD951F8E}"/>
              </a:ext>
            </a:extLst>
          </p:cNvPr>
          <p:cNvCxnSpPr/>
          <p:nvPr/>
        </p:nvCxnSpPr>
        <p:spPr>
          <a:xfrm>
            <a:off x="11776471" y="112368"/>
            <a:ext cx="0" cy="6666857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DFBE8215-CAE8-4247-B77A-97805672C6FD}"/>
              </a:ext>
            </a:extLst>
          </p:cNvPr>
          <p:cNvCxnSpPr/>
          <p:nvPr/>
        </p:nvCxnSpPr>
        <p:spPr>
          <a:xfrm>
            <a:off x="11574690" y="2639225"/>
            <a:ext cx="0" cy="399600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314FD77-2860-477F-95C4-099A1FF95B27}"/>
              </a:ext>
            </a:extLst>
          </p:cNvPr>
          <p:cNvSpPr/>
          <p:nvPr/>
        </p:nvSpPr>
        <p:spPr>
          <a:xfrm>
            <a:off x="6754505" y="154572"/>
            <a:ext cx="29338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rgbClr val="FF0000"/>
                </a:solidFill>
              </a:rPr>
              <a:t>Dans une ligne  </a:t>
            </a:r>
          </a:p>
        </p:txBody>
      </p:sp>
      <p:graphicFrame>
        <p:nvGraphicFramePr>
          <p:cNvPr id="140" name="Tableau 139">
            <a:extLst>
              <a:ext uri="{FF2B5EF4-FFF2-40B4-BE49-F238E27FC236}">
                <a16:creationId xmlns:a16="http://schemas.microsoft.com/office/drawing/2014/main" id="{2353836B-CA74-4F59-8076-D7A41F1DA2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215115"/>
              </p:ext>
            </p:extLst>
          </p:nvPr>
        </p:nvGraphicFramePr>
        <p:xfrm>
          <a:off x="6578632" y="918732"/>
          <a:ext cx="3150000" cy="5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3525885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65560393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35979316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38372913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60023252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/>
                        <a:t>Li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95000">
                          <a:schemeClr val="bg1"/>
                        </a:gs>
                        <a:gs pos="37000">
                          <a:schemeClr val="bg1">
                            <a:lumMod val="8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B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95000">
                          <a:schemeClr val="bg1"/>
                        </a:gs>
                        <a:gs pos="37000">
                          <a:schemeClr val="bg1">
                            <a:lumMod val="8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5690516"/>
                  </a:ext>
                </a:extLst>
              </a:tr>
            </a:tbl>
          </a:graphicData>
        </a:graphic>
      </p:graphicFrame>
      <p:sp>
        <p:nvSpPr>
          <p:cNvPr id="141" name="Rectangle 140">
            <a:extLst>
              <a:ext uri="{FF2B5EF4-FFF2-40B4-BE49-F238E27FC236}">
                <a16:creationId xmlns:a16="http://schemas.microsoft.com/office/drawing/2014/main" id="{ABF11AE6-18B4-4F06-BAF8-77732DF0DB09}"/>
              </a:ext>
            </a:extLst>
          </p:cNvPr>
          <p:cNvSpPr/>
          <p:nvPr/>
        </p:nvSpPr>
        <p:spPr>
          <a:xfrm>
            <a:off x="5422914" y="896958"/>
            <a:ext cx="8934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n=2</a:t>
            </a:r>
            <a:endParaRPr lang="fr-FR" sz="2000" dirty="0"/>
          </a:p>
        </p:txBody>
      </p:sp>
      <p:grpSp>
        <p:nvGrpSpPr>
          <p:cNvPr id="142" name="Groupe 141">
            <a:extLst>
              <a:ext uri="{FF2B5EF4-FFF2-40B4-BE49-F238E27FC236}">
                <a16:creationId xmlns:a16="http://schemas.microsoft.com/office/drawing/2014/main" id="{12CA4096-2696-4EBD-A0E2-14467A326370}"/>
              </a:ext>
            </a:extLst>
          </p:cNvPr>
          <p:cNvGrpSpPr/>
          <p:nvPr/>
        </p:nvGrpSpPr>
        <p:grpSpPr>
          <a:xfrm>
            <a:off x="6789328" y="2907595"/>
            <a:ext cx="3051285" cy="646331"/>
            <a:chOff x="2720773" y="1499630"/>
            <a:chExt cx="3051285" cy="646331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6D6AF716-20A3-4297-961E-F91B0B66DB9A}"/>
                </a:ext>
              </a:extLst>
            </p:cNvPr>
            <p:cNvSpPr/>
            <p:nvPr/>
          </p:nvSpPr>
          <p:spPr>
            <a:xfrm>
              <a:off x="2720773" y="1499630"/>
              <a:ext cx="30512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600" b="1" dirty="0"/>
                <a:t>Z   </a:t>
              </a:r>
              <a:r>
                <a:rPr lang="fr-FR" sz="3600" dirty="0">
                  <a:solidFill>
                    <a:srgbClr val="FF0000"/>
                  </a:solidFill>
                </a:rPr>
                <a:t>⇒</a:t>
              </a:r>
              <a:r>
                <a:rPr lang="fr-FR" sz="3600" dirty="0"/>
                <a:t> F</a:t>
              </a:r>
              <a:r>
                <a:rPr lang="fr-FR" sz="3600" baseline="-25000" dirty="0"/>
                <a:t>a</a:t>
              </a:r>
              <a:r>
                <a:rPr lang="fr-FR" sz="3600" dirty="0"/>
                <a:t>    </a:t>
              </a:r>
              <a:r>
                <a:rPr lang="fr-FR" sz="3600" dirty="0">
                  <a:solidFill>
                    <a:srgbClr val="FF0000"/>
                  </a:solidFill>
                </a:rPr>
                <a:t>⇒</a:t>
              </a:r>
              <a:r>
                <a:rPr lang="fr-FR" sz="3600" dirty="0"/>
                <a:t> </a:t>
              </a:r>
              <a:r>
                <a:rPr lang="fr-FR" sz="3600" b="1" dirty="0">
                  <a:solidFill>
                    <a:srgbClr val="FF0000"/>
                  </a:solidFill>
                </a:rPr>
                <a:t>R</a:t>
              </a:r>
              <a:r>
                <a:rPr lang="fr-FR" sz="3600" dirty="0"/>
                <a:t>  </a:t>
              </a:r>
              <a:endParaRPr lang="fr-FR" dirty="0"/>
            </a:p>
          </p:txBody>
        </p:sp>
        <p:cxnSp>
          <p:nvCxnSpPr>
            <p:cNvPr id="144" name="Connecteur droit avec flèche 143">
              <a:extLst>
                <a:ext uri="{FF2B5EF4-FFF2-40B4-BE49-F238E27FC236}">
                  <a16:creationId xmlns:a16="http://schemas.microsoft.com/office/drawing/2014/main" id="{63E9E954-0CDB-485D-9CE8-795ABE5D5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62896" y="1622740"/>
              <a:ext cx="244167" cy="40011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cteur droit avec flèche 144">
              <a:extLst>
                <a:ext uri="{FF2B5EF4-FFF2-40B4-BE49-F238E27FC236}">
                  <a16:creationId xmlns:a16="http://schemas.microsoft.com/office/drawing/2014/main" id="{740A093F-E3E0-4883-B83C-BAACD0D393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0315" y="1623849"/>
              <a:ext cx="244167" cy="40011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avec flèche 145">
              <a:extLst>
                <a:ext uri="{FF2B5EF4-FFF2-40B4-BE49-F238E27FC236}">
                  <a16:creationId xmlns:a16="http://schemas.microsoft.com/office/drawing/2014/main" id="{78882F6A-0E95-45B4-90EC-EF0183D10E47}"/>
                </a:ext>
              </a:extLst>
            </p:cNvPr>
            <p:cNvCxnSpPr>
              <a:cxnSpLocks/>
            </p:cNvCxnSpPr>
            <p:nvPr/>
          </p:nvCxnSpPr>
          <p:spPr>
            <a:xfrm>
              <a:off x="5384082" y="1620887"/>
              <a:ext cx="308440" cy="43412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0" name="Ellipse 149">
            <a:extLst>
              <a:ext uri="{FF2B5EF4-FFF2-40B4-BE49-F238E27FC236}">
                <a16:creationId xmlns:a16="http://schemas.microsoft.com/office/drawing/2014/main" id="{DA7C730C-A8A6-41CD-9B8E-F1474910EAA7}"/>
              </a:ext>
            </a:extLst>
          </p:cNvPr>
          <p:cNvSpPr/>
          <p:nvPr/>
        </p:nvSpPr>
        <p:spPr>
          <a:xfrm>
            <a:off x="6725932" y="1578492"/>
            <a:ext cx="324000" cy="324000"/>
          </a:xfrm>
          <a:prstGeom prst="ellipse">
            <a:avLst/>
          </a:prstGeom>
          <a:solidFill>
            <a:srgbClr val="F622C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7780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806ADACF-736A-4CCE-BC98-FBC5DE54D989}"/>
              </a:ext>
            </a:extLst>
          </p:cNvPr>
          <p:cNvSpPr/>
          <p:nvPr/>
        </p:nvSpPr>
        <p:spPr>
          <a:xfrm>
            <a:off x="8044739" y="1632492"/>
            <a:ext cx="216000" cy="216000"/>
          </a:xfrm>
          <a:prstGeom prst="ellipse">
            <a:avLst/>
          </a:prstGeom>
          <a:solidFill>
            <a:srgbClr val="BFEBD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399900EC-DC5C-48B6-BAEE-94C730AEAF66}"/>
              </a:ext>
            </a:extLst>
          </p:cNvPr>
          <p:cNvSpPr/>
          <p:nvPr/>
        </p:nvSpPr>
        <p:spPr>
          <a:xfrm>
            <a:off x="9352470" y="1661072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F5F7169E-060B-40A8-A6A5-4F8F07E4052E}"/>
              </a:ext>
            </a:extLst>
          </p:cNvPr>
          <p:cNvSpPr/>
          <p:nvPr/>
        </p:nvSpPr>
        <p:spPr>
          <a:xfrm>
            <a:off x="6514645" y="1918290"/>
            <a:ext cx="6607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/>
              <a:t>167</a:t>
            </a:r>
          </a:p>
          <a:p>
            <a:pPr algn="ctr"/>
            <a:r>
              <a:rPr lang="fr-FR" sz="2400" dirty="0"/>
              <a:t> pm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53CFF845-D0FE-4DCC-AC19-D965AFF2EC8D}"/>
              </a:ext>
            </a:extLst>
          </p:cNvPr>
          <p:cNvSpPr/>
          <p:nvPr/>
        </p:nvSpPr>
        <p:spPr>
          <a:xfrm>
            <a:off x="7887282" y="1902492"/>
            <a:ext cx="5918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/>
              <a:t>87 </a:t>
            </a:r>
          </a:p>
          <a:p>
            <a:pPr algn="ctr"/>
            <a:r>
              <a:rPr lang="fr-FR" sz="2400" dirty="0"/>
              <a:t>pm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E4FB1BC3-B314-473D-B0A3-3D1DDF49C706}"/>
              </a:ext>
            </a:extLst>
          </p:cNvPr>
          <p:cNvSpPr/>
          <p:nvPr/>
        </p:nvSpPr>
        <p:spPr>
          <a:xfrm>
            <a:off x="9154129" y="1784183"/>
            <a:ext cx="7111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42 pm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D41DA674-1A9F-4D62-B3AC-F21317F23BE3}"/>
                  </a:ext>
                </a:extLst>
              </p:cNvPr>
              <p:cNvSpPr/>
              <p:nvPr/>
            </p:nvSpPr>
            <p:spPr>
              <a:xfrm>
                <a:off x="6957053" y="3782171"/>
                <a:ext cx="2396618" cy="1077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32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3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fr-FR" sz="32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0,53</m:t>
                          </m:r>
                        </m:num>
                        <m:den>
                          <m:r>
                            <a:rPr lang="fr-FR" sz="32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m:rPr>
                              <m:nor/>
                            </m:rPr>
                            <a:rPr lang="fr-FR" sz="3200" b="0" i="0" baseline="3000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den>
                      </m:f>
                    </m:oMath>
                  </m:oMathPara>
                </a14:m>
                <a:endParaRPr lang="fr-FR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41DA674-1A9F-4D62-B3AC-F21317F23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053" y="3782171"/>
                <a:ext cx="2396618" cy="10772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075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0.00162 L 0.05442 -0.0548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42 -0.05487 L 0.13372 -0.015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72 -0.01597 L 0.19453 0.104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4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07" grpId="0" animBg="1"/>
      <p:bldP spid="48" grpId="0" animBg="1"/>
      <p:bldP spid="47" grpId="0" animBg="1"/>
      <p:bldP spid="10" grpId="0" animBg="1"/>
      <p:bldP spid="7" grpId="0" animBg="1"/>
      <p:bldP spid="9" grpId="0" animBg="1"/>
      <p:bldP spid="8" grpId="0" animBg="1"/>
      <p:bldP spid="8" grpId="1" animBg="1"/>
      <p:bldP spid="8" grpId="2" animBg="1"/>
      <p:bldP spid="11" grpId="0" animBg="1"/>
      <p:bldP spid="46" grpId="0" animBg="1"/>
      <p:bldP spid="50" grpId="0" animBg="1"/>
      <p:bldP spid="62" grpId="0" animBg="1"/>
      <p:bldP spid="63" grpId="0" animBg="1"/>
      <p:bldP spid="64" grpId="0" animBg="1"/>
      <p:bldP spid="65" grpId="0" animBg="1"/>
      <p:bldP spid="67" grpId="0"/>
      <p:bldP spid="68" grpId="0"/>
      <p:bldP spid="69" grpId="0"/>
      <p:bldP spid="70" grpId="0"/>
      <p:bldP spid="139" grpId="0"/>
      <p:bldP spid="141" grpId="0"/>
      <p:bldP spid="150" grpId="0" animBg="1"/>
      <p:bldP spid="151" grpId="0" animBg="1"/>
      <p:bldP spid="152" grpId="0" animBg="1"/>
      <p:bldP spid="153" grpId="0"/>
      <p:bldP spid="154" grpId="0"/>
      <p:bldP spid="155" grpId="0"/>
      <p:bldP spid="10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DF7FAE1-98F2-4B0A-98F4-E4052BC2C0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0511980"/>
              </p:ext>
            </p:extLst>
          </p:nvPr>
        </p:nvGraphicFramePr>
        <p:xfrm>
          <a:off x="-240632" y="112295"/>
          <a:ext cx="14125074" cy="6497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89F4CBB0-4070-43E6-AB7D-88B9C7AFEDB2}"/>
              </a:ext>
            </a:extLst>
          </p:cNvPr>
          <p:cNvSpPr txBox="1"/>
          <p:nvPr/>
        </p:nvSpPr>
        <p:spPr>
          <a:xfrm rot="21330463">
            <a:off x="2836643" y="5119621"/>
            <a:ext cx="317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H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43472B-0F57-4142-9CED-ACC98A4F3FA5}"/>
              </a:ext>
            </a:extLst>
          </p:cNvPr>
          <p:cNvSpPr txBox="1"/>
          <p:nvPr/>
        </p:nvSpPr>
        <p:spPr>
          <a:xfrm rot="21330463">
            <a:off x="11098739" y="5229091"/>
            <a:ext cx="518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He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FF175B-C215-41FE-8658-79638F4BF89B}"/>
              </a:ext>
            </a:extLst>
          </p:cNvPr>
          <p:cNvSpPr/>
          <p:nvPr/>
        </p:nvSpPr>
        <p:spPr>
          <a:xfrm>
            <a:off x="3532158" y="24064"/>
            <a:ext cx="6579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/>
              <a:t>Rayon atomique des éléments </a:t>
            </a:r>
          </a:p>
        </p:txBody>
      </p:sp>
    </p:spTree>
    <p:extLst>
      <p:ext uri="{BB962C8B-B14F-4D97-AF65-F5344CB8AC3E}">
        <p14:creationId xmlns:p14="http://schemas.microsoft.com/office/powerpoint/2010/main" val="483082689"/>
      </p:ext>
    </p:extLst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5827B0-AF60-4248-8AE5-452B91034D9C}"/>
              </a:ext>
            </a:extLst>
          </p:cNvPr>
          <p:cNvSpPr/>
          <p:nvPr/>
        </p:nvSpPr>
        <p:spPr>
          <a:xfrm>
            <a:off x="228291" y="738904"/>
            <a:ext cx="11849686" cy="5755422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Caractéristiques atomiques :</a:t>
            </a:r>
            <a:br>
              <a:rPr lang="fr-FR" sz="2800" dirty="0">
                <a:solidFill>
                  <a:srgbClr val="FF0000"/>
                </a:solidFill>
              </a:rPr>
            </a:br>
            <a:r>
              <a:rPr lang="fr-FR" sz="2800" dirty="0">
                <a:solidFill>
                  <a:srgbClr val="FF0000"/>
                </a:solidFill>
              </a:rPr>
              <a:t>Rayon atomique : </a:t>
            </a:r>
          </a:p>
          <a:p>
            <a:r>
              <a:rPr lang="fr-FR" sz="2800" dirty="0">
                <a:solidFill>
                  <a:srgbClr val="000000"/>
                </a:solidFill>
              </a:rPr>
              <a:t>C’est la distance entre noyau et l’électrons périphérique (couche de valence, dernier niveau)</a:t>
            </a:r>
          </a:p>
          <a:p>
            <a:r>
              <a:rPr lang="fr-FR" sz="2800" dirty="0">
                <a:solidFill>
                  <a:srgbClr val="FF0000"/>
                </a:solidFill>
              </a:rPr>
              <a:t>Variation de Rayon (R) en fonction de Z</a:t>
            </a:r>
            <a:r>
              <a:rPr lang="fr-FR" sz="2800" b="1" dirty="0">
                <a:solidFill>
                  <a:srgbClr val="FF0000"/>
                </a:solidFill>
              </a:rPr>
              <a:t>:</a:t>
            </a:r>
          </a:p>
          <a:p>
            <a:r>
              <a:rPr lang="fr-FR" sz="2800" dirty="0">
                <a:solidFill>
                  <a:srgbClr val="FF0000"/>
                </a:solidFill>
              </a:rPr>
              <a:t>Dans une colonne </a:t>
            </a:r>
            <a:r>
              <a:rPr lang="fr-FR" sz="2800" dirty="0">
                <a:solidFill>
                  <a:srgbClr val="000099"/>
                </a:solidFill>
              </a:rPr>
              <a:t>: </a:t>
            </a:r>
            <a:r>
              <a:rPr lang="fr-FR" sz="2800" dirty="0"/>
              <a:t>(le même groupe)</a:t>
            </a:r>
          </a:p>
          <a:p>
            <a:r>
              <a:rPr lang="fr-FR" sz="2800" dirty="0"/>
              <a:t>lorsque </a:t>
            </a:r>
            <a:r>
              <a:rPr lang="fr-FR" sz="2800" b="1" dirty="0">
                <a:solidFill>
                  <a:srgbClr val="FF0000"/>
                </a:solidFill>
              </a:rPr>
              <a:t>Z</a:t>
            </a:r>
            <a:r>
              <a:rPr lang="fr-FR" sz="2800" dirty="0"/>
              <a:t> augmente </a:t>
            </a:r>
            <a:r>
              <a:rPr lang="fr-FR" sz="2800" dirty="0">
                <a:solidFill>
                  <a:srgbClr val="FF3300"/>
                </a:solidFill>
              </a:rPr>
              <a:t>⇒</a:t>
            </a:r>
            <a:r>
              <a:rPr lang="fr-FR" sz="2800" dirty="0">
                <a:solidFill>
                  <a:srgbClr val="000000"/>
                </a:solidFill>
              </a:rPr>
              <a:t> le nombre de couches </a:t>
            </a:r>
            <a:r>
              <a:rPr lang="fr-FR" sz="2800" dirty="0">
                <a:solidFill>
                  <a:srgbClr val="FF0000"/>
                </a:solidFill>
              </a:rPr>
              <a:t>augmente</a:t>
            </a:r>
          </a:p>
          <a:p>
            <a:r>
              <a:rPr lang="fr-FR" sz="2800" dirty="0">
                <a:solidFill>
                  <a:srgbClr val="000000"/>
                </a:solidFill>
              </a:rPr>
              <a:t>                                     </a:t>
            </a:r>
            <a:r>
              <a:rPr lang="fr-FR" sz="2800" dirty="0">
                <a:solidFill>
                  <a:srgbClr val="FF3300"/>
                </a:solidFill>
              </a:rPr>
              <a:t>⇒ </a:t>
            </a:r>
            <a:r>
              <a:rPr lang="fr-FR" sz="2800" dirty="0">
                <a:solidFill>
                  <a:srgbClr val="000000"/>
                </a:solidFill>
              </a:rPr>
              <a:t>la distance noyau - électron périphérique </a:t>
            </a:r>
            <a:r>
              <a:rPr lang="fr-FR" sz="2800" dirty="0">
                <a:solidFill>
                  <a:srgbClr val="FF0000"/>
                </a:solidFill>
              </a:rPr>
              <a:t>augmente</a:t>
            </a:r>
            <a:r>
              <a:rPr lang="fr-FR" sz="2800" dirty="0"/>
              <a:t>.</a:t>
            </a:r>
          </a:p>
          <a:p>
            <a:r>
              <a:rPr lang="fr-FR" sz="2800" dirty="0">
                <a:solidFill>
                  <a:srgbClr val="FF0000"/>
                </a:solidFill>
              </a:rPr>
              <a:t>Dans une ligne </a:t>
            </a:r>
            <a:r>
              <a:rPr lang="fr-FR" sz="2800" b="1" dirty="0">
                <a:solidFill>
                  <a:srgbClr val="FF0000"/>
                </a:solidFill>
              </a:rPr>
              <a:t>: </a:t>
            </a:r>
            <a:r>
              <a:rPr lang="fr-FR" sz="2800" dirty="0"/>
              <a:t>même nombre de couche (même niveau)</a:t>
            </a:r>
          </a:p>
          <a:p>
            <a:r>
              <a:rPr lang="fr-FR" sz="2800" dirty="0"/>
              <a:t>lorsque </a:t>
            </a:r>
            <a:r>
              <a:rPr lang="fr-FR" sz="2800" b="1" dirty="0">
                <a:solidFill>
                  <a:srgbClr val="FF0000"/>
                </a:solidFill>
              </a:rPr>
              <a:t>Z</a:t>
            </a:r>
            <a:r>
              <a:rPr lang="fr-FR" sz="2800" dirty="0"/>
              <a:t> augmente </a:t>
            </a:r>
            <a:r>
              <a:rPr lang="fr-FR" sz="2800" dirty="0">
                <a:solidFill>
                  <a:srgbClr val="FF3300"/>
                </a:solidFill>
              </a:rPr>
              <a:t>⇒</a:t>
            </a:r>
            <a:r>
              <a:rPr lang="fr-FR" sz="2800" dirty="0">
                <a:solidFill>
                  <a:srgbClr val="000000"/>
                </a:solidFill>
              </a:rPr>
              <a:t> la charge du noyau </a:t>
            </a:r>
            <a:r>
              <a:rPr lang="fr-FR" sz="2800" dirty="0">
                <a:solidFill>
                  <a:srgbClr val="FF0000"/>
                </a:solidFill>
              </a:rPr>
              <a:t>augmente</a:t>
            </a:r>
          </a:p>
          <a:p>
            <a:r>
              <a:rPr lang="fr-FR" sz="2800" dirty="0">
                <a:solidFill>
                  <a:srgbClr val="000000"/>
                </a:solidFill>
              </a:rPr>
              <a:t>                                     </a:t>
            </a:r>
            <a:r>
              <a:rPr lang="fr-FR" sz="2800" dirty="0">
                <a:solidFill>
                  <a:srgbClr val="FF3300"/>
                </a:solidFill>
              </a:rPr>
              <a:t>⇒ </a:t>
            </a:r>
            <a:r>
              <a:rPr lang="fr-FR" sz="2800" dirty="0">
                <a:solidFill>
                  <a:srgbClr val="000000"/>
                </a:solidFill>
              </a:rPr>
              <a:t>la force d’attraction noyau - électron </a:t>
            </a:r>
            <a:r>
              <a:rPr lang="fr-FR" sz="2800" dirty="0">
                <a:solidFill>
                  <a:srgbClr val="FF0000"/>
                </a:solidFill>
              </a:rPr>
              <a:t>augmente</a:t>
            </a:r>
            <a:r>
              <a:rPr lang="fr-FR" sz="2800" dirty="0"/>
              <a:t>.</a:t>
            </a:r>
          </a:p>
          <a:p>
            <a:r>
              <a:rPr lang="fr-FR" sz="2800" dirty="0">
                <a:solidFill>
                  <a:srgbClr val="FF3300"/>
                </a:solidFill>
              </a:rPr>
              <a:t>                                     ⇒ </a:t>
            </a:r>
            <a:r>
              <a:rPr lang="fr-FR" sz="2800" dirty="0">
                <a:solidFill>
                  <a:srgbClr val="000000"/>
                </a:solidFill>
              </a:rPr>
              <a:t>la distance noyau - électron périphérique </a:t>
            </a:r>
            <a:r>
              <a:rPr lang="fr-FR" sz="2800" dirty="0">
                <a:solidFill>
                  <a:srgbClr val="FF0000"/>
                </a:solidFill>
              </a:rPr>
              <a:t>diminue</a:t>
            </a:r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360378688"/>
      </p:ext>
    </p:extLst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id="{78044B90-4444-426B-A8D9-7D4F81F8D98A}"/>
              </a:ext>
            </a:extLst>
          </p:cNvPr>
          <p:cNvSpPr/>
          <p:nvPr/>
        </p:nvSpPr>
        <p:spPr>
          <a:xfrm>
            <a:off x="2144585" y="3556759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3CAD3B48-8FFF-474D-9D61-5A88BB12D278}"/>
              </a:ext>
            </a:extLst>
          </p:cNvPr>
          <p:cNvSpPr/>
          <p:nvPr/>
        </p:nvSpPr>
        <p:spPr>
          <a:xfrm>
            <a:off x="1190334" y="3277749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ACEB3AC5-C0FB-4052-9F61-C5E337B5DC6E}"/>
              </a:ext>
            </a:extLst>
          </p:cNvPr>
          <p:cNvSpPr/>
          <p:nvPr/>
        </p:nvSpPr>
        <p:spPr>
          <a:xfrm rot="5400000">
            <a:off x="-1756287" y="2099225"/>
            <a:ext cx="4680000" cy="4680000"/>
          </a:xfrm>
          <a:prstGeom prst="arc">
            <a:avLst>
              <a:gd name="adj1" fmla="val 10812702"/>
              <a:gd name="adj2" fmla="val 0"/>
            </a:avLst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0DD80F-AE06-4C0C-A9ED-76C7AA04EE01}"/>
              </a:ext>
            </a:extLst>
          </p:cNvPr>
          <p:cNvSpPr/>
          <p:nvPr/>
        </p:nvSpPr>
        <p:spPr>
          <a:xfrm>
            <a:off x="164123" y="177430"/>
            <a:ext cx="4977946" cy="1384995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Caractéristiques atomiques :</a:t>
            </a:r>
            <a:br>
              <a:rPr lang="fr-FR" sz="2800" dirty="0">
                <a:solidFill>
                  <a:srgbClr val="FF0000"/>
                </a:solidFill>
              </a:rPr>
            </a:br>
            <a:r>
              <a:rPr lang="fr-FR" sz="2800" dirty="0">
                <a:solidFill>
                  <a:srgbClr val="FF0000"/>
                </a:solidFill>
              </a:rPr>
              <a:t>Energie de ionisation : </a:t>
            </a:r>
          </a:p>
          <a:p>
            <a:r>
              <a:rPr lang="fr-FR" sz="2800" dirty="0">
                <a:solidFill>
                  <a:srgbClr val="FF0000"/>
                </a:solidFill>
              </a:rPr>
              <a:t>Dans une colonne :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4CC9A14-BE30-4220-96AD-DAB68926DBBB}"/>
              </a:ext>
            </a:extLst>
          </p:cNvPr>
          <p:cNvSpPr/>
          <p:nvPr/>
        </p:nvSpPr>
        <p:spPr>
          <a:xfrm>
            <a:off x="415317" y="4288721"/>
            <a:ext cx="360000" cy="360000"/>
          </a:xfrm>
          <a:prstGeom prst="ellipse">
            <a:avLst/>
          </a:prstGeom>
          <a:gradFill>
            <a:gsLst>
              <a:gs pos="79000">
                <a:srgbClr val="F61CC7"/>
              </a:gs>
              <a:gs pos="2632">
                <a:schemeClr val="bg1"/>
              </a:gs>
              <a:gs pos="96000">
                <a:srgbClr val="CD159D"/>
              </a:gs>
            </a:gsLst>
            <a:lin ang="2700000" scaled="1"/>
          </a:gra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F091D104-F636-4FA8-AC61-E424FA97DDC0}"/>
              </a:ext>
            </a:extLst>
          </p:cNvPr>
          <p:cNvSpPr/>
          <p:nvPr/>
        </p:nvSpPr>
        <p:spPr>
          <a:xfrm rot="5400000">
            <a:off x="-651295" y="3179225"/>
            <a:ext cx="2520000" cy="2520000"/>
          </a:xfrm>
          <a:prstGeom prst="arc">
            <a:avLst>
              <a:gd name="adj1" fmla="val 10812702"/>
              <a:gd name="adj2" fmla="val 0"/>
            </a:avLst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76D300F8-5312-4593-8B4D-B994F2EAA97B}"/>
              </a:ext>
            </a:extLst>
          </p:cNvPr>
          <p:cNvSpPr/>
          <p:nvPr/>
        </p:nvSpPr>
        <p:spPr>
          <a:xfrm rot="5400000">
            <a:off x="-136287" y="3722181"/>
            <a:ext cx="1440000" cy="1440000"/>
          </a:xfrm>
          <a:prstGeom prst="arc">
            <a:avLst>
              <a:gd name="adj1" fmla="val 10812702"/>
              <a:gd name="adj2" fmla="val 0"/>
            </a:avLst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05958E9-560F-42D7-8255-BB74F988743A}"/>
              </a:ext>
            </a:extLst>
          </p:cNvPr>
          <p:cNvSpPr/>
          <p:nvPr/>
        </p:nvSpPr>
        <p:spPr>
          <a:xfrm>
            <a:off x="519771" y="3662269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F170D08D-CDA2-43AA-BBE3-9B3B75FDCA3E}"/>
              </a:ext>
            </a:extLst>
          </p:cNvPr>
          <p:cNvSpPr/>
          <p:nvPr/>
        </p:nvSpPr>
        <p:spPr>
          <a:xfrm rot="5400000">
            <a:off x="-1191295" y="2639225"/>
            <a:ext cx="3600000" cy="3600000"/>
          </a:xfrm>
          <a:prstGeom prst="arc">
            <a:avLst>
              <a:gd name="adj1" fmla="val 10812702"/>
              <a:gd name="adj2" fmla="val 0"/>
            </a:avLst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1AC24A-FF61-47A4-B7CE-7DA3CE0FE337}"/>
              </a:ext>
            </a:extLst>
          </p:cNvPr>
          <p:cNvSpPr/>
          <p:nvPr/>
        </p:nvSpPr>
        <p:spPr>
          <a:xfrm>
            <a:off x="-16278" y="3507559"/>
            <a:ext cx="6176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n=1</a:t>
            </a:r>
            <a:endParaRPr lang="fr-FR" sz="2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0BCD0D-2EF4-469F-920E-BE000C0F4E45}"/>
              </a:ext>
            </a:extLst>
          </p:cNvPr>
          <p:cNvSpPr/>
          <p:nvPr/>
        </p:nvSpPr>
        <p:spPr>
          <a:xfrm>
            <a:off x="-16279" y="2940559"/>
            <a:ext cx="6176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n=2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799C1C-E338-45C4-B74D-81305562E4DF}"/>
              </a:ext>
            </a:extLst>
          </p:cNvPr>
          <p:cNvSpPr/>
          <p:nvPr/>
        </p:nvSpPr>
        <p:spPr>
          <a:xfrm>
            <a:off x="-8992" y="2449160"/>
            <a:ext cx="6176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accent5"/>
                </a:solidFill>
              </a:rPr>
              <a:t>n=3</a:t>
            </a:r>
            <a:endParaRPr lang="fr-FR" sz="2000" dirty="0">
              <a:solidFill>
                <a:schemeClr val="accent5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F9409C-D1D1-4DAA-86F4-BC91BE594323}"/>
              </a:ext>
            </a:extLst>
          </p:cNvPr>
          <p:cNvSpPr/>
          <p:nvPr/>
        </p:nvSpPr>
        <p:spPr>
          <a:xfrm>
            <a:off x="-8992" y="1895735"/>
            <a:ext cx="6176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accent6"/>
                </a:solidFill>
              </a:rPr>
              <a:t>n=4</a:t>
            </a:r>
            <a:endParaRPr lang="fr-FR" sz="2000" dirty="0">
              <a:solidFill>
                <a:schemeClr val="accent6"/>
              </a:solidFill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6772E7B0-72F3-48D0-BB9A-F448365DB319}"/>
              </a:ext>
            </a:extLst>
          </p:cNvPr>
          <p:cNvCxnSpPr>
            <a:cxnSpLocks/>
          </p:cNvCxnSpPr>
          <p:nvPr/>
        </p:nvCxnSpPr>
        <p:spPr>
          <a:xfrm flipV="1">
            <a:off x="580569" y="3762493"/>
            <a:ext cx="0" cy="50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17AF592-5DA8-4EC9-8529-F15DAF674BD6}"/>
              </a:ext>
            </a:extLst>
          </p:cNvPr>
          <p:cNvCxnSpPr>
            <a:cxnSpLocks/>
          </p:cNvCxnSpPr>
          <p:nvPr/>
        </p:nvCxnSpPr>
        <p:spPr>
          <a:xfrm>
            <a:off x="759745" y="4447709"/>
            <a:ext cx="2124000" cy="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CCB08E8-FE9E-4A84-B51C-0AB1AFAE4EE4}"/>
              </a:ext>
            </a:extLst>
          </p:cNvPr>
          <p:cNvCxnSpPr>
            <a:cxnSpLocks/>
          </p:cNvCxnSpPr>
          <p:nvPr/>
        </p:nvCxnSpPr>
        <p:spPr>
          <a:xfrm flipV="1">
            <a:off x="757937" y="3621484"/>
            <a:ext cx="1403098" cy="72000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CC072913-F95F-481E-B24E-2DEB0931B9C0}"/>
              </a:ext>
            </a:extLst>
          </p:cNvPr>
          <p:cNvCxnSpPr>
            <a:cxnSpLocks/>
          </p:cNvCxnSpPr>
          <p:nvPr/>
        </p:nvCxnSpPr>
        <p:spPr>
          <a:xfrm flipV="1">
            <a:off x="662217" y="3340669"/>
            <a:ext cx="582117" cy="9323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9B5094F7-CDA8-4686-8A42-0B303AD51480}"/>
              </a:ext>
            </a:extLst>
          </p:cNvPr>
          <p:cNvSpPr/>
          <p:nvPr/>
        </p:nvSpPr>
        <p:spPr>
          <a:xfrm>
            <a:off x="526509" y="3659922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0" name="Flèche : bas 49">
            <a:extLst>
              <a:ext uri="{FF2B5EF4-FFF2-40B4-BE49-F238E27FC236}">
                <a16:creationId xmlns:a16="http://schemas.microsoft.com/office/drawing/2014/main" id="{31DBA0F1-14B4-4203-8030-8E334196D883}"/>
              </a:ext>
            </a:extLst>
          </p:cNvPr>
          <p:cNvSpPr/>
          <p:nvPr/>
        </p:nvSpPr>
        <p:spPr>
          <a:xfrm rot="10800000">
            <a:off x="3928869" y="2672852"/>
            <a:ext cx="513348" cy="3499622"/>
          </a:xfrm>
          <a:prstGeom prst="downArrow">
            <a:avLst/>
          </a:prstGeom>
          <a:gradFill flip="none" rotWithShape="1">
            <a:gsLst>
              <a:gs pos="4000">
                <a:schemeClr val="accent1">
                  <a:lumMod val="5000"/>
                  <a:lumOff val="95000"/>
                </a:schemeClr>
              </a:gs>
              <a:gs pos="25000">
                <a:srgbClr val="0070C0"/>
              </a:gs>
              <a:gs pos="52000">
                <a:srgbClr val="E118B2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698500" h="355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2" name="Tableau 51">
            <a:extLst>
              <a:ext uri="{FF2B5EF4-FFF2-40B4-BE49-F238E27FC236}">
                <a16:creationId xmlns:a16="http://schemas.microsoft.com/office/drawing/2014/main" id="{64BA15E9-458B-48AD-93C3-5AAEDBBED9A5}"/>
              </a:ext>
            </a:extLst>
          </p:cNvPr>
          <p:cNvGraphicFramePr>
            <a:graphicFrameLocks noGrp="1"/>
          </p:cNvGraphicFramePr>
          <p:nvPr/>
        </p:nvGraphicFramePr>
        <p:xfrm>
          <a:off x="3182217" y="2124432"/>
          <a:ext cx="630000" cy="403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3331518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000" b="1" baseline="0" dirty="0"/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83034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0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101493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Li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36993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Na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439951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K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03995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Rb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374479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Cs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035284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Fr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0563072"/>
                  </a:ext>
                </a:extLst>
              </a:tr>
            </a:tbl>
          </a:graphicData>
        </a:graphic>
      </p:graphicFrame>
      <p:grpSp>
        <p:nvGrpSpPr>
          <p:cNvPr id="134" name="Groupe 133">
            <a:extLst>
              <a:ext uri="{FF2B5EF4-FFF2-40B4-BE49-F238E27FC236}">
                <a16:creationId xmlns:a16="http://schemas.microsoft.com/office/drawing/2014/main" id="{966A47E8-002D-4654-A7D7-169C52BC98CA}"/>
              </a:ext>
            </a:extLst>
          </p:cNvPr>
          <p:cNvGrpSpPr/>
          <p:nvPr/>
        </p:nvGrpSpPr>
        <p:grpSpPr>
          <a:xfrm>
            <a:off x="9471547" y="112368"/>
            <a:ext cx="2307978" cy="2166242"/>
            <a:chOff x="9471547" y="115649"/>
            <a:chExt cx="2307978" cy="2166242"/>
          </a:xfrm>
        </p:grpSpPr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DB2A3BBB-3271-4A42-BBEA-05D0844FD93A}"/>
                </a:ext>
              </a:extLst>
            </p:cNvPr>
            <p:cNvGrpSpPr/>
            <p:nvPr/>
          </p:nvGrpSpPr>
          <p:grpSpPr>
            <a:xfrm>
              <a:off x="9471547" y="115649"/>
              <a:ext cx="2240756" cy="2166242"/>
              <a:chOff x="6378745" y="1217794"/>
              <a:chExt cx="2520000" cy="2520000"/>
            </a:xfrm>
          </p:grpSpPr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62E3F291-6EC2-4F24-B2FF-F157BB0C9100}"/>
                  </a:ext>
                </a:extLst>
              </p:cNvPr>
              <p:cNvSpPr/>
              <p:nvPr/>
            </p:nvSpPr>
            <p:spPr>
              <a:xfrm>
                <a:off x="7430608" y="2297795"/>
                <a:ext cx="302400" cy="302400"/>
              </a:xfrm>
              <a:prstGeom prst="ellipse">
                <a:avLst/>
              </a:prstGeom>
              <a:gradFill>
                <a:gsLst>
                  <a:gs pos="79000">
                    <a:srgbClr val="F61CC7"/>
                  </a:gs>
                  <a:gs pos="2632">
                    <a:schemeClr val="bg1"/>
                  </a:gs>
                  <a:gs pos="96000">
                    <a:srgbClr val="CD159D"/>
                  </a:gs>
                </a:gsLst>
                <a:lin ang="2700000" scaled="1"/>
              </a:gra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Arc 71">
                <a:extLst>
                  <a:ext uri="{FF2B5EF4-FFF2-40B4-BE49-F238E27FC236}">
                    <a16:creationId xmlns:a16="http://schemas.microsoft.com/office/drawing/2014/main" id="{A1E02D12-F9CF-4124-A596-9FB712D8B3D9}"/>
                  </a:ext>
                </a:extLst>
              </p:cNvPr>
              <p:cNvSpPr/>
              <p:nvPr/>
            </p:nvSpPr>
            <p:spPr>
              <a:xfrm rot="5400000">
                <a:off x="6378745" y="1217794"/>
                <a:ext cx="2520000" cy="2520000"/>
              </a:xfrm>
              <a:prstGeom prst="arc">
                <a:avLst>
                  <a:gd name="adj1" fmla="val 10812702"/>
                  <a:gd name="adj2" fmla="val 0"/>
                </a:avLst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73503DE7-372F-4A62-810E-B3A8A98997F4}"/>
                  </a:ext>
                </a:extLst>
              </p:cNvPr>
              <p:cNvSpPr/>
              <p:nvPr/>
            </p:nvSpPr>
            <p:spPr>
              <a:xfrm rot="5400000">
                <a:off x="6893753" y="1760750"/>
                <a:ext cx="1440000" cy="1440000"/>
              </a:xfrm>
              <a:prstGeom prst="arc">
                <a:avLst>
                  <a:gd name="adj1" fmla="val 10812702"/>
                  <a:gd name="adj2" fmla="val 0"/>
                </a:avLst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1065FAA8-7D3C-479B-A617-105D87EF6A9A}"/>
                </a:ext>
              </a:extLst>
            </p:cNvPr>
            <p:cNvSpPr/>
            <p:nvPr/>
          </p:nvSpPr>
          <p:spPr>
            <a:xfrm>
              <a:off x="11645080" y="1133783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D8437D45-E220-47F7-BB83-C886FFEF7925}"/>
                </a:ext>
              </a:extLst>
            </p:cNvPr>
            <p:cNvSpPr/>
            <p:nvPr/>
          </p:nvSpPr>
          <p:spPr>
            <a:xfrm>
              <a:off x="11137103" y="1016926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43500052-89BF-42F0-AD75-834A331251B6}"/>
                </a:ext>
              </a:extLst>
            </p:cNvPr>
            <p:cNvSpPr/>
            <p:nvPr/>
          </p:nvSpPr>
          <p:spPr>
            <a:xfrm>
              <a:off x="11137103" y="1239676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1" name="Groupe 130">
            <a:extLst>
              <a:ext uri="{FF2B5EF4-FFF2-40B4-BE49-F238E27FC236}">
                <a16:creationId xmlns:a16="http://schemas.microsoft.com/office/drawing/2014/main" id="{C5E241CC-D679-4691-8EA3-2FC9D3C8B26D}"/>
              </a:ext>
            </a:extLst>
          </p:cNvPr>
          <p:cNvGrpSpPr/>
          <p:nvPr/>
        </p:nvGrpSpPr>
        <p:grpSpPr>
          <a:xfrm>
            <a:off x="9821179" y="4385295"/>
            <a:ext cx="1564782" cy="1553771"/>
            <a:chOff x="7650365" y="4878489"/>
            <a:chExt cx="1564782" cy="1553771"/>
          </a:xfrm>
        </p:grpSpPr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71DFD283-F0E8-49F6-8173-762F9DF5B88D}"/>
                </a:ext>
              </a:extLst>
            </p:cNvPr>
            <p:cNvSpPr/>
            <p:nvPr/>
          </p:nvSpPr>
          <p:spPr>
            <a:xfrm>
              <a:off x="7932222" y="5304785"/>
              <a:ext cx="720000" cy="720000"/>
            </a:xfrm>
            <a:prstGeom prst="ellipse">
              <a:avLst/>
            </a:prstGeom>
            <a:gradFill>
              <a:gsLst>
                <a:gs pos="20000">
                  <a:schemeClr val="bg1"/>
                </a:gs>
                <a:gs pos="74000">
                  <a:srgbClr val="FFFF00"/>
                </a:gs>
                <a:gs pos="53000">
                  <a:srgbClr val="FEF99C"/>
                </a:gs>
                <a:gs pos="96000">
                  <a:srgbClr val="FEDD1C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09" name="Arc 108">
              <a:extLst>
                <a:ext uri="{FF2B5EF4-FFF2-40B4-BE49-F238E27FC236}">
                  <a16:creationId xmlns:a16="http://schemas.microsoft.com/office/drawing/2014/main" id="{167A3CDB-8817-4CB1-9A38-E48B2A9EA315}"/>
                </a:ext>
              </a:extLst>
            </p:cNvPr>
            <p:cNvSpPr/>
            <p:nvPr/>
          </p:nvSpPr>
          <p:spPr>
            <a:xfrm rot="5400000">
              <a:off x="7614365" y="4914489"/>
              <a:ext cx="1548000" cy="1476000"/>
            </a:xfrm>
            <a:prstGeom prst="arc">
              <a:avLst>
                <a:gd name="adj1" fmla="val 10812702"/>
                <a:gd name="adj2" fmla="val 0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0" name="Arc 109">
              <a:extLst>
                <a:ext uri="{FF2B5EF4-FFF2-40B4-BE49-F238E27FC236}">
                  <a16:creationId xmlns:a16="http://schemas.microsoft.com/office/drawing/2014/main" id="{9CAFB753-142F-4894-A8B6-A599D6922D7B}"/>
                </a:ext>
              </a:extLst>
            </p:cNvPr>
            <p:cNvSpPr/>
            <p:nvPr/>
          </p:nvSpPr>
          <p:spPr>
            <a:xfrm rot="5400000">
              <a:off x="7889985" y="5231149"/>
              <a:ext cx="972000" cy="864000"/>
            </a:xfrm>
            <a:prstGeom prst="arc">
              <a:avLst>
                <a:gd name="adj1" fmla="val 10812702"/>
                <a:gd name="adj2" fmla="val 0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5B832AE9-269D-4E67-91B9-8F53672A8A85}"/>
                </a:ext>
              </a:extLst>
            </p:cNvPr>
            <p:cNvSpPr/>
            <p:nvPr/>
          </p:nvSpPr>
          <p:spPr>
            <a:xfrm>
              <a:off x="8727629" y="5445138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5B58A3C0-C591-421D-936D-3E2EE9FF9905}"/>
                </a:ext>
              </a:extLst>
            </p:cNvPr>
            <p:cNvSpPr/>
            <p:nvPr/>
          </p:nvSpPr>
          <p:spPr>
            <a:xfrm>
              <a:off x="8743671" y="5732056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AA3963C5-CFFE-4AFF-B24F-AD2B487F4D09}"/>
                </a:ext>
              </a:extLst>
            </p:cNvPr>
            <p:cNvSpPr/>
            <p:nvPr/>
          </p:nvSpPr>
          <p:spPr>
            <a:xfrm>
              <a:off x="8875175" y="6120392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A02B3790-A6F3-4D03-A1F1-800DA6294F6D}"/>
                </a:ext>
              </a:extLst>
            </p:cNvPr>
            <p:cNvSpPr/>
            <p:nvPr/>
          </p:nvSpPr>
          <p:spPr>
            <a:xfrm>
              <a:off x="8662569" y="4902081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E84C105F-896F-44EA-83E7-D3FC5DD9E2FD}"/>
                </a:ext>
              </a:extLst>
            </p:cNvPr>
            <p:cNvSpPr/>
            <p:nvPr/>
          </p:nvSpPr>
          <p:spPr>
            <a:xfrm>
              <a:off x="9059377" y="5349535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ACC1AFEC-EB16-4080-A7D2-670C7F8E5A81}"/>
                </a:ext>
              </a:extLst>
            </p:cNvPr>
            <p:cNvSpPr/>
            <p:nvPr/>
          </p:nvSpPr>
          <p:spPr>
            <a:xfrm>
              <a:off x="8668932" y="6302285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3D548ADC-82CC-4BAC-961D-B05F3305A04F}"/>
                </a:ext>
              </a:extLst>
            </p:cNvPr>
            <p:cNvSpPr/>
            <p:nvPr/>
          </p:nvSpPr>
          <p:spPr>
            <a:xfrm>
              <a:off x="8901147" y="5111126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74F85E4A-9031-40DB-A3E1-1763D3CFDA47}"/>
                </a:ext>
              </a:extLst>
            </p:cNvPr>
            <p:cNvSpPr/>
            <p:nvPr/>
          </p:nvSpPr>
          <p:spPr>
            <a:xfrm>
              <a:off x="9027525" y="5894454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2CA5BB49-4A2B-4AE6-A966-6966199D8161}"/>
                </a:ext>
              </a:extLst>
            </p:cNvPr>
            <p:cNvSpPr/>
            <p:nvPr/>
          </p:nvSpPr>
          <p:spPr>
            <a:xfrm>
              <a:off x="9080702" y="5622082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6BCB1E7F-CAF6-4CC2-8875-F2F10B2CD1E2}"/>
              </a:ext>
            </a:extLst>
          </p:cNvPr>
          <p:cNvGrpSpPr/>
          <p:nvPr/>
        </p:nvGrpSpPr>
        <p:grpSpPr>
          <a:xfrm>
            <a:off x="9674029" y="2399867"/>
            <a:ext cx="1864954" cy="1800000"/>
            <a:chOff x="7548617" y="2573189"/>
            <a:chExt cx="1864954" cy="1800000"/>
          </a:xfrm>
        </p:grpSpPr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64BD4C92-4E08-4297-98DE-E34F6B9692D0}"/>
                </a:ext>
              </a:extLst>
            </p:cNvPr>
            <p:cNvSpPr/>
            <p:nvPr/>
          </p:nvSpPr>
          <p:spPr>
            <a:xfrm>
              <a:off x="8154186" y="3248917"/>
              <a:ext cx="492966" cy="476573"/>
            </a:xfrm>
            <a:prstGeom prst="ellipse">
              <a:avLst/>
            </a:prstGeom>
            <a:gradFill>
              <a:gsLst>
                <a:gs pos="25000">
                  <a:schemeClr val="bg1"/>
                </a:gs>
                <a:gs pos="57000">
                  <a:srgbClr val="97FCAA"/>
                </a:gs>
                <a:gs pos="100000">
                  <a:srgbClr val="00FF70"/>
                </a:gs>
              </a:gsLst>
              <a:lin ang="2700000" scaled="1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23" name="Arc 122">
              <a:extLst>
                <a:ext uri="{FF2B5EF4-FFF2-40B4-BE49-F238E27FC236}">
                  <a16:creationId xmlns:a16="http://schemas.microsoft.com/office/drawing/2014/main" id="{347E7324-E9D5-4CED-9896-340106C5FF8D}"/>
                </a:ext>
              </a:extLst>
            </p:cNvPr>
            <p:cNvSpPr/>
            <p:nvPr/>
          </p:nvSpPr>
          <p:spPr>
            <a:xfrm rot="5400000">
              <a:off x="7548617" y="2573189"/>
              <a:ext cx="1800000" cy="1800000"/>
            </a:xfrm>
            <a:prstGeom prst="arc">
              <a:avLst>
                <a:gd name="adj1" fmla="val 10812702"/>
                <a:gd name="adj2" fmla="val 0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Arc 123">
              <a:extLst>
                <a:ext uri="{FF2B5EF4-FFF2-40B4-BE49-F238E27FC236}">
                  <a16:creationId xmlns:a16="http://schemas.microsoft.com/office/drawing/2014/main" id="{38670E07-8FB7-4769-B7CA-4F53FC54B7F0}"/>
                </a:ext>
              </a:extLst>
            </p:cNvPr>
            <p:cNvSpPr/>
            <p:nvPr/>
          </p:nvSpPr>
          <p:spPr>
            <a:xfrm rot="5400000">
              <a:off x="7858324" y="2925895"/>
              <a:ext cx="1080000" cy="1116000"/>
            </a:xfrm>
            <a:prstGeom prst="arc">
              <a:avLst>
                <a:gd name="adj1" fmla="val 10812702"/>
                <a:gd name="adj2" fmla="val 0"/>
              </a:avLst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36CAD87C-ACED-4422-B02C-F4EB8EC5A307}"/>
                </a:ext>
              </a:extLst>
            </p:cNvPr>
            <p:cNvSpPr/>
            <p:nvPr/>
          </p:nvSpPr>
          <p:spPr>
            <a:xfrm>
              <a:off x="8867235" y="3258334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D74DF487-B318-422A-AFDA-3B492F2FFB61}"/>
                </a:ext>
              </a:extLst>
            </p:cNvPr>
            <p:cNvSpPr/>
            <p:nvPr/>
          </p:nvSpPr>
          <p:spPr>
            <a:xfrm>
              <a:off x="8883277" y="3561294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8AE349D1-486A-4088-A4C1-1DE83171BC8F}"/>
                </a:ext>
              </a:extLst>
            </p:cNvPr>
            <p:cNvSpPr/>
            <p:nvPr/>
          </p:nvSpPr>
          <p:spPr>
            <a:xfrm>
              <a:off x="9049806" y="4031282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D540BE8C-CFAE-4C4B-A79F-298F7CF0DB29}"/>
                </a:ext>
              </a:extLst>
            </p:cNvPr>
            <p:cNvSpPr/>
            <p:nvPr/>
          </p:nvSpPr>
          <p:spPr>
            <a:xfrm>
              <a:off x="8937044" y="2704611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C84E4FA2-690A-4EC0-91DB-E7497A39AE54}"/>
                </a:ext>
              </a:extLst>
            </p:cNvPr>
            <p:cNvSpPr/>
            <p:nvPr/>
          </p:nvSpPr>
          <p:spPr>
            <a:xfrm>
              <a:off x="9279126" y="3377584"/>
              <a:ext cx="134445" cy="1299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314FD77-2860-477F-95C4-099A1FF95B27}"/>
              </a:ext>
            </a:extLst>
          </p:cNvPr>
          <p:cNvSpPr/>
          <p:nvPr/>
        </p:nvSpPr>
        <p:spPr>
          <a:xfrm>
            <a:off x="6934456" y="26326"/>
            <a:ext cx="26324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Dans une ligne : </a:t>
            </a:r>
          </a:p>
        </p:txBody>
      </p:sp>
      <p:graphicFrame>
        <p:nvGraphicFramePr>
          <p:cNvPr id="140" name="Tableau 139">
            <a:extLst>
              <a:ext uri="{FF2B5EF4-FFF2-40B4-BE49-F238E27FC236}">
                <a16:creationId xmlns:a16="http://schemas.microsoft.com/office/drawing/2014/main" id="{2353836B-CA74-4F59-8076-D7A41F1DA2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101269"/>
              </p:ext>
            </p:extLst>
          </p:nvPr>
        </p:nvGraphicFramePr>
        <p:xfrm>
          <a:off x="6581022" y="658762"/>
          <a:ext cx="3150000" cy="5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0000">
                  <a:extLst>
                    <a:ext uri="{9D8B030D-6E8A-4147-A177-3AD203B41FA5}">
                      <a16:colId xmlns:a16="http://schemas.microsoft.com/office/drawing/2014/main" val="33525885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165560393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359793167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3837291329"/>
                    </a:ext>
                  </a:extLst>
                </a:gridCol>
                <a:gridCol w="630000">
                  <a:extLst>
                    <a:ext uri="{9D8B030D-6E8A-4147-A177-3AD203B41FA5}">
                      <a16:colId xmlns:a16="http://schemas.microsoft.com/office/drawing/2014/main" val="2560023252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/>
                        <a:t>Li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95000">
                          <a:schemeClr val="bg1"/>
                        </a:gs>
                        <a:gs pos="37000">
                          <a:schemeClr val="bg1">
                            <a:lumMod val="8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B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95000">
                          <a:schemeClr val="bg1"/>
                        </a:gs>
                        <a:gs pos="37000">
                          <a:schemeClr val="bg1">
                            <a:lumMod val="8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1" baseline="0" dirty="0">
                          <a:latin typeface="Arial Narrow" panose="020B0606020202030204" pitchFamily="34" charset="0"/>
                        </a:rPr>
                        <a:t>F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5690516"/>
                  </a:ext>
                </a:extLst>
              </a:tr>
            </a:tbl>
          </a:graphicData>
        </a:graphic>
      </p:graphicFrame>
      <p:sp>
        <p:nvSpPr>
          <p:cNvPr id="141" name="Rectangle 140">
            <a:extLst>
              <a:ext uri="{FF2B5EF4-FFF2-40B4-BE49-F238E27FC236}">
                <a16:creationId xmlns:a16="http://schemas.microsoft.com/office/drawing/2014/main" id="{ABF11AE6-18B4-4F06-BAF8-77732DF0DB09}"/>
              </a:ext>
            </a:extLst>
          </p:cNvPr>
          <p:cNvSpPr/>
          <p:nvPr/>
        </p:nvSpPr>
        <p:spPr>
          <a:xfrm>
            <a:off x="5619436" y="598163"/>
            <a:ext cx="899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/>
              <a:t>n=2</a:t>
            </a:r>
            <a:endParaRPr lang="fr-FR" sz="2000" dirty="0"/>
          </a:p>
        </p:txBody>
      </p:sp>
      <p:grpSp>
        <p:nvGrpSpPr>
          <p:cNvPr id="142" name="Groupe 141">
            <a:extLst>
              <a:ext uri="{FF2B5EF4-FFF2-40B4-BE49-F238E27FC236}">
                <a16:creationId xmlns:a16="http://schemas.microsoft.com/office/drawing/2014/main" id="{12CA4096-2696-4EBD-A0E2-14467A326370}"/>
              </a:ext>
            </a:extLst>
          </p:cNvPr>
          <p:cNvGrpSpPr/>
          <p:nvPr/>
        </p:nvGrpSpPr>
        <p:grpSpPr>
          <a:xfrm>
            <a:off x="7803969" y="6238537"/>
            <a:ext cx="4219873" cy="646331"/>
            <a:chOff x="2720773" y="1499630"/>
            <a:chExt cx="4219873" cy="646331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6D6AF716-20A3-4297-961E-F91B0B66DB9A}"/>
                </a:ext>
              </a:extLst>
            </p:cNvPr>
            <p:cNvSpPr/>
            <p:nvPr/>
          </p:nvSpPr>
          <p:spPr>
            <a:xfrm>
              <a:off x="2720773" y="1499630"/>
              <a:ext cx="42198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600" b="1" dirty="0"/>
                <a:t>Z   </a:t>
              </a:r>
              <a:r>
                <a:rPr lang="fr-FR" sz="3600" dirty="0">
                  <a:solidFill>
                    <a:srgbClr val="FF3300"/>
                  </a:solidFill>
                </a:rPr>
                <a:t>⇒ </a:t>
              </a:r>
              <a:r>
                <a:rPr lang="fr-FR" sz="3600" dirty="0"/>
                <a:t>r   </a:t>
              </a:r>
              <a:r>
                <a:rPr lang="fr-FR" sz="3600" dirty="0">
                  <a:solidFill>
                    <a:srgbClr val="FF3300"/>
                  </a:solidFill>
                </a:rPr>
                <a:t> </a:t>
              </a:r>
              <a:r>
                <a:rPr lang="fr-FR" sz="3600" dirty="0">
                  <a:solidFill>
                    <a:srgbClr val="FF0000"/>
                  </a:solidFill>
                </a:rPr>
                <a:t>⇒</a:t>
              </a:r>
              <a:r>
                <a:rPr lang="fr-FR" sz="3600" dirty="0"/>
                <a:t> </a:t>
              </a:r>
              <a:r>
                <a:rPr lang="fr-FR" sz="3600" dirty="0">
                  <a:solidFill>
                    <a:srgbClr val="0070C0"/>
                  </a:solidFill>
                </a:rPr>
                <a:t>F</a:t>
              </a:r>
              <a:r>
                <a:rPr lang="fr-FR" sz="3600" baseline="-25000" dirty="0">
                  <a:solidFill>
                    <a:srgbClr val="0070C0"/>
                  </a:solidFill>
                </a:rPr>
                <a:t>a</a:t>
              </a:r>
              <a:r>
                <a:rPr lang="fr-FR" sz="3600" dirty="0"/>
                <a:t>    </a:t>
              </a:r>
              <a:r>
                <a:rPr lang="fr-FR" sz="3600" dirty="0">
                  <a:solidFill>
                    <a:srgbClr val="FF0000"/>
                  </a:solidFill>
                </a:rPr>
                <a:t>⇒</a:t>
              </a:r>
              <a:r>
                <a:rPr lang="fr-FR" sz="3600" dirty="0">
                  <a:solidFill>
                    <a:srgbClr val="000000"/>
                  </a:solidFill>
                </a:rPr>
                <a:t> </a:t>
              </a:r>
              <a:r>
                <a:rPr lang="fr-FR" sz="3600" b="1" dirty="0" err="1">
                  <a:solidFill>
                    <a:srgbClr val="FF0000"/>
                  </a:solidFill>
                </a:rPr>
                <a:t>Ei</a:t>
              </a:r>
              <a:r>
                <a:rPr lang="fr-FR" sz="3600" dirty="0"/>
                <a:t>   </a:t>
              </a:r>
              <a:endParaRPr lang="fr-FR" dirty="0"/>
            </a:p>
          </p:txBody>
        </p:sp>
        <p:cxnSp>
          <p:nvCxnSpPr>
            <p:cNvPr id="144" name="Connecteur droit avec flèche 143">
              <a:extLst>
                <a:ext uri="{FF2B5EF4-FFF2-40B4-BE49-F238E27FC236}">
                  <a16:creationId xmlns:a16="http://schemas.microsoft.com/office/drawing/2014/main" id="{63E9E954-0CDB-485D-9CE8-795ABE5D5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62896" y="1608672"/>
              <a:ext cx="244167" cy="40011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cteur droit avec flèche 144">
              <a:extLst>
                <a:ext uri="{FF2B5EF4-FFF2-40B4-BE49-F238E27FC236}">
                  <a16:creationId xmlns:a16="http://schemas.microsoft.com/office/drawing/2014/main" id="{740A093F-E3E0-4883-B83C-BAACD0D39319}"/>
                </a:ext>
              </a:extLst>
            </p:cNvPr>
            <p:cNvCxnSpPr>
              <a:cxnSpLocks/>
            </p:cNvCxnSpPr>
            <p:nvPr/>
          </p:nvCxnSpPr>
          <p:spPr>
            <a:xfrm>
              <a:off x="4052621" y="1621172"/>
              <a:ext cx="335769" cy="426645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avec flèche 145">
              <a:extLst>
                <a:ext uri="{FF2B5EF4-FFF2-40B4-BE49-F238E27FC236}">
                  <a16:creationId xmlns:a16="http://schemas.microsoft.com/office/drawing/2014/main" id="{78882F6A-0E95-45B4-90EC-EF0183D10E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4196" y="1636036"/>
              <a:ext cx="343117" cy="410325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5A44013-AE0D-4885-883C-7CA425967A9C}"/>
              </a:ext>
            </a:extLst>
          </p:cNvPr>
          <p:cNvSpPr/>
          <p:nvPr/>
        </p:nvSpPr>
        <p:spPr>
          <a:xfrm>
            <a:off x="4422244" y="4573992"/>
            <a:ext cx="26853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Ei</a:t>
            </a:r>
            <a:r>
              <a:rPr lang="fr-FR" sz="2400" baseline="-25000" dirty="0">
                <a:solidFill>
                  <a:srgbClr val="000000"/>
                </a:solidFill>
              </a:rPr>
              <a:t>1</a:t>
            </a:r>
            <a:r>
              <a:rPr lang="fr-FR" sz="2400" dirty="0">
                <a:solidFill>
                  <a:srgbClr val="000000"/>
                </a:solidFill>
              </a:rPr>
              <a:t>(Rb) = 402 kJ/mol</a:t>
            </a:r>
          </a:p>
          <a:p>
            <a:r>
              <a:rPr lang="fr-FR" sz="2400" dirty="0">
                <a:solidFill>
                  <a:srgbClr val="000000"/>
                </a:solidFill>
              </a:rPr>
              <a:t>             = 4,16 eV </a:t>
            </a:r>
            <a:endParaRPr lang="fr-FR" sz="2400" dirty="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631FFDF-09FC-41D8-AD97-D8D9B5BBF9C5}"/>
              </a:ext>
            </a:extLst>
          </p:cNvPr>
          <p:cNvSpPr/>
          <p:nvPr/>
        </p:nvSpPr>
        <p:spPr>
          <a:xfrm>
            <a:off x="4422244" y="3113011"/>
            <a:ext cx="25571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Ei</a:t>
            </a:r>
            <a:r>
              <a:rPr lang="fr-FR" sz="2400" baseline="-25000" dirty="0">
                <a:solidFill>
                  <a:srgbClr val="000000"/>
                </a:solidFill>
              </a:rPr>
              <a:t>1</a:t>
            </a:r>
            <a:r>
              <a:rPr lang="fr-FR" sz="2400" dirty="0">
                <a:solidFill>
                  <a:srgbClr val="000000"/>
                </a:solidFill>
              </a:rPr>
              <a:t>(Li) = 520 kJ/mol</a:t>
            </a:r>
          </a:p>
          <a:p>
            <a:r>
              <a:rPr lang="fr-FR" sz="2400" dirty="0">
                <a:solidFill>
                  <a:srgbClr val="000000"/>
                </a:solidFill>
              </a:rPr>
              <a:t>            = 5,39 eV </a:t>
            </a:r>
            <a:endParaRPr lang="fr-FR" sz="2400" dirty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7F0A2DA8-FA07-4BE7-B2B4-8A4CB9326E83}"/>
              </a:ext>
            </a:extLst>
          </p:cNvPr>
          <p:cNvSpPr/>
          <p:nvPr/>
        </p:nvSpPr>
        <p:spPr>
          <a:xfrm>
            <a:off x="7428282" y="4834588"/>
            <a:ext cx="26532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Ei</a:t>
            </a:r>
            <a:r>
              <a:rPr lang="fr-FR" sz="2400" baseline="-25000" dirty="0">
                <a:solidFill>
                  <a:srgbClr val="000000"/>
                </a:solidFill>
              </a:rPr>
              <a:t>1</a:t>
            </a:r>
            <a:r>
              <a:rPr lang="fr-FR" sz="2400" dirty="0">
                <a:solidFill>
                  <a:srgbClr val="000000"/>
                </a:solidFill>
              </a:rPr>
              <a:t>(F) = 1680 kJ/mol</a:t>
            </a:r>
          </a:p>
          <a:p>
            <a:r>
              <a:rPr lang="fr-FR" sz="2400" dirty="0">
                <a:solidFill>
                  <a:srgbClr val="000000"/>
                </a:solidFill>
              </a:rPr>
              <a:t>            = 17,42 eV </a:t>
            </a:r>
            <a:endParaRPr lang="fr-FR" sz="2400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380CE784-0DDB-4DFD-A2C8-EE5FDD108B7C}"/>
              </a:ext>
            </a:extLst>
          </p:cNvPr>
          <p:cNvSpPr/>
          <p:nvPr/>
        </p:nvSpPr>
        <p:spPr>
          <a:xfrm>
            <a:off x="7540805" y="3062383"/>
            <a:ext cx="25234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Ei</a:t>
            </a:r>
            <a:r>
              <a:rPr lang="fr-FR" sz="2400" baseline="-25000" dirty="0">
                <a:solidFill>
                  <a:srgbClr val="000000"/>
                </a:solidFill>
              </a:rPr>
              <a:t>1</a:t>
            </a:r>
            <a:r>
              <a:rPr lang="fr-FR" sz="2400" dirty="0">
                <a:solidFill>
                  <a:srgbClr val="000000"/>
                </a:solidFill>
              </a:rPr>
              <a:t>(B) = 800 kJ/mol</a:t>
            </a:r>
          </a:p>
          <a:p>
            <a:r>
              <a:rPr lang="fr-FR" sz="2400" dirty="0">
                <a:solidFill>
                  <a:srgbClr val="000000"/>
                </a:solidFill>
              </a:rPr>
              <a:t>            = 8,29 eV </a:t>
            </a:r>
            <a:endParaRPr lang="fr-FR" sz="2400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CBFAEE2-4E8D-4A49-90AE-3B1B7C73CCAB}"/>
              </a:ext>
            </a:extLst>
          </p:cNvPr>
          <p:cNvGrpSpPr/>
          <p:nvPr/>
        </p:nvGrpSpPr>
        <p:grpSpPr>
          <a:xfrm>
            <a:off x="1993178" y="6240783"/>
            <a:ext cx="4898078" cy="646331"/>
            <a:chOff x="2101435" y="6226025"/>
            <a:chExt cx="4898078" cy="646331"/>
          </a:xfrm>
        </p:grpSpPr>
        <p:grpSp>
          <p:nvGrpSpPr>
            <p:cNvPr id="135" name="Groupe 134">
              <a:extLst>
                <a:ext uri="{FF2B5EF4-FFF2-40B4-BE49-F238E27FC236}">
                  <a16:creationId xmlns:a16="http://schemas.microsoft.com/office/drawing/2014/main" id="{8D012001-4DBD-49DD-9812-5BAB9234B490}"/>
                </a:ext>
              </a:extLst>
            </p:cNvPr>
            <p:cNvGrpSpPr/>
            <p:nvPr/>
          </p:nvGrpSpPr>
          <p:grpSpPr>
            <a:xfrm>
              <a:off x="2101435" y="6226025"/>
              <a:ext cx="4886722" cy="646331"/>
              <a:chOff x="2720773" y="1499630"/>
              <a:chExt cx="4886722" cy="64633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CFB65DF-E39F-44DE-B80C-D127E68E2F97}"/>
                  </a:ext>
                </a:extLst>
              </p:cNvPr>
              <p:cNvSpPr/>
              <p:nvPr/>
            </p:nvSpPr>
            <p:spPr>
              <a:xfrm>
                <a:off x="2720773" y="1499630"/>
                <a:ext cx="488672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3600" b="1" dirty="0"/>
                  <a:t>Z   </a:t>
                </a:r>
                <a:r>
                  <a:rPr lang="fr-FR" sz="3600" dirty="0">
                    <a:solidFill>
                      <a:srgbClr val="FF3300"/>
                    </a:solidFill>
                  </a:rPr>
                  <a:t>⇒ </a:t>
                </a:r>
                <a:r>
                  <a:rPr lang="fr-FR" sz="3600" dirty="0"/>
                  <a:t>n</a:t>
                </a:r>
                <a:r>
                  <a:rPr lang="fr-FR" sz="3600" dirty="0">
                    <a:solidFill>
                      <a:srgbClr val="FF3300"/>
                    </a:solidFill>
                  </a:rPr>
                  <a:t>   ⇒ </a:t>
                </a:r>
                <a:r>
                  <a:rPr lang="fr-FR" sz="3600" dirty="0"/>
                  <a:t>r</a:t>
                </a:r>
                <a:r>
                  <a:rPr lang="fr-FR" sz="3600" dirty="0">
                    <a:solidFill>
                      <a:srgbClr val="FF3300"/>
                    </a:solidFill>
                  </a:rPr>
                  <a:t>   </a:t>
                </a:r>
                <a:r>
                  <a:rPr lang="fr-FR" sz="3600" dirty="0">
                    <a:solidFill>
                      <a:srgbClr val="FF0000"/>
                    </a:solidFill>
                  </a:rPr>
                  <a:t>⇒</a:t>
                </a:r>
                <a:r>
                  <a:rPr lang="fr-FR" sz="3600" dirty="0"/>
                  <a:t> </a:t>
                </a:r>
                <a:r>
                  <a:rPr lang="fr-FR" sz="3600" dirty="0">
                    <a:solidFill>
                      <a:srgbClr val="0070C0"/>
                    </a:solidFill>
                  </a:rPr>
                  <a:t>F</a:t>
                </a:r>
                <a:r>
                  <a:rPr lang="fr-FR" sz="3600" baseline="-25000" dirty="0">
                    <a:solidFill>
                      <a:srgbClr val="0070C0"/>
                    </a:solidFill>
                  </a:rPr>
                  <a:t>a</a:t>
                </a:r>
                <a:r>
                  <a:rPr lang="fr-FR" sz="3600" baseline="-25000" dirty="0"/>
                  <a:t>     </a:t>
                </a:r>
                <a:r>
                  <a:rPr lang="fr-FR" sz="3600" dirty="0">
                    <a:solidFill>
                      <a:srgbClr val="FF3300"/>
                    </a:solidFill>
                  </a:rPr>
                  <a:t>⇒</a:t>
                </a:r>
                <a:r>
                  <a:rPr lang="fr-FR" sz="3600" b="1" dirty="0" err="1">
                    <a:solidFill>
                      <a:srgbClr val="FF0000"/>
                    </a:solidFill>
                  </a:rPr>
                  <a:t>Ei</a:t>
                </a:r>
                <a:r>
                  <a:rPr lang="fr-FR" sz="3600" dirty="0">
                    <a:solidFill>
                      <a:srgbClr val="000000"/>
                    </a:solidFill>
                  </a:rPr>
                  <a:t>  </a:t>
                </a:r>
                <a:endParaRPr lang="fr-FR" dirty="0"/>
              </a:p>
            </p:txBody>
          </p:sp>
          <p:cxnSp>
            <p:nvCxnSpPr>
              <p:cNvPr id="57" name="Connecteur droit avec flèche 56">
                <a:extLst>
                  <a:ext uri="{FF2B5EF4-FFF2-40B4-BE49-F238E27FC236}">
                    <a16:creationId xmlns:a16="http://schemas.microsoft.com/office/drawing/2014/main" id="{C7DB7665-FE96-4673-85A1-2F71D7235F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62896" y="1622740"/>
                <a:ext cx="244167" cy="40011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avec flèche 59">
                <a:extLst>
                  <a:ext uri="{FF2B5EF4-FFF2-40B4-BE49-F238E27FC236}">
                    <a16:creationId xmlns:a16="http://schemas.microsoft.com/office/drawing/2014/main" id="{2971ED00-4C5A-4983-B8AA-71911C1608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23718" y="1624939"/>
                <a:ext cx="244167" cy="40011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avec flèche 60">
                <a:extLst>
                  <a:ext uri="{FF2B5EF4-FFF2-40B4-BE49-F238E27FC236}">
                    <a16:creationId xmlns:a16="http://schemas.microsoft.com/office/drawing/2014/main" id="{92617C81-E62A-4C3D-94DF-5228676CB3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46137" y="1632961"/>
                <a:ext cx="244167" cy="40011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8" name="Connecteur droit avec flèche 147">
              <a:extLst>
                <a:ext uri="{FF2B5EF4-FFF2-40B4-BE49-F238E27FC236}">
                  <a16:creationId xmlns:a16="http://schemas.microsoft.com/office/drawing/2014/main" id="{3A6D8107-CC94-4287-9B4B-528A37CC68DE}"/>
                </a:ext>
              </a:extLst>
            </p:cNvPr>
            <p:cNvCxnSpPr>
              <a:cxnSpLocks/>
            </p:cNvCxnSpPr>
            <p:nvPr/>
          </p:nvCxnSpPr>
          <p:spPr>
            <a:xfrm>
              <a:off x="6691073" y="6359050"/>
              <a:ext cx="308440" cy="43412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cteur droit avec flèche 148">
              <a:extLst>
                <a:ext uri="{FF2B5EF4-FFF2-40B4-BE49-F238E27FC236}">
                  <a16:creationId xmlns:a16="http://schemas.microsoft.com/office/drawing/2014/main" id="{F4A3D013-CAB4-4865-9D27-CE9A67818DDB}"/>
                </a:ext>
              </a:extLst>
            </p:cNvPr>
            <p:cNvCxnSpPr>
              <a:cxnSpLocks/>
            </p:cNvCxnSpPr>
            <p:nvPr/>
          </p:nvCxnSpPr>
          <p:spPr>
            <a:xfrm>
              <a:off x="5553601" y="6355801"/>
              <a:ext cx="308440" cy="434120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48D5FF4B-90B2-46C3-A236-B4A40ED44AF8}"/>
                  </a:ext>
                </a:extLst>
              </p:cNvPr>
              <p:cNvSpPr/>
              <p:nvPr/>
            </p:nvSpPr>
            <p:spPr>
              <a:xfrm>
                <a:off x="6234920" y="1271804"/>
                <a:ext cx="3704988" cy="10691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FR" sz="2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280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sz="28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8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fr-FR" sz="28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fr-FR" sz="280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fr-FR" sz="28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8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8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fr-F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13,6 (</m:t>
                      </m:r>
                      <m:r>
                        <a:rPr lang="fr-F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fr-F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8D5FF4B-90B2-46C3-A236-B4A40ED44A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920" y="1271804"/>
                <a:ext cx="3704988" cy="106913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37EA89B5-7124-4460-A135-ABDD754F14D1}"/>
              </a:ext>
            </a:extLst>
          </p:cNvPr>
          <p:cNvCxnSpPr>
            <a:cxnSpLocks/>
          </p:cNvCxnSpPr>
          <p:nvPr/>
        </p:nvCxnSpPr>
        <p:spPr>
          <a:xfrm flipV="1">
            <a:off x="11628232" y="6347579"/>
            <a:ext cx="343117" cy="41032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946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9443" y="80074"/>
                <a:ext cx="12041875" cy="637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800" dirty="0">
                    <a:solidFill>
                      <a:srgbClr val="FF0000"/>
                    </a:solidFill>
                  </a:rPr>
                  <a:t>La masse des atomes (masse atomique) </a:t>
                </a:r>
              </a:p>
              <a:p>
                <a:pPr algn="just"/>
                <a:endParaRPr lang="fr-FR" sz="900" dirty="0">
                  <a:solidFill>
                    <a:srgbClr val="FF0000"/>
                  </a:solidFill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fr-FR" sz="2400" dirty="0"/>
                  <a:t>La masse d'un atome est la somme des masses de ses divers constituants (</a:t>
                </a:r>
                <a:r>
                  <a:rPr lang="fr-FR" sz="2400" i="1" dirty="0"/>
                  <a:t>Kg</a:t>
                </a:r>
                <a:r>
                  <a:rPr lang="fr-FR" sz="2400" dirty="0"/>
                  <a:t> où  </a:t>
                </a:r>
                <a:r>
                  <a:rPr lang="fr-FR" sz="2400" i="1" dirty="0"/>
                  <a:t>u.m.a</a:t>
                </a:r>
                <a:r>
                  <a:rPr lang="fr-FR" sz="2400" dirty="0"/>
                  <a:t>)</a:t>
                </a:r>
              </a:p>
              <a:p>
                <a:pPr algn="ctr"/>
                <a:r>
                  <a:rPr lang="fr-FR" sz="2400" dirty="0"/>
                  <a:t>M </a:t>
                </a:r>
                <a:r>
                  <a:rPr lang="fr-FR" sz="2400" baseline="-25000" dirty="0"/>
                  <a:t>atome</a:t>
                </a:r>
                <a:r>
                  <a:rPr lang="fr-FR" sz="2400" dirty="0"/>
                  <a:t> = 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latin typeface="Cambria Math" panose="02040503050406030204" pitchFamily="18" charset="0"/>
                      </a:rPr>
                      <m:t>∑</m:t>
                    </m:r>
                  </m:oMath>
                </a14:m>
                <a:r>
                  <a:rPr lang="fr-FR" sz="2400" dirty="0"/>
                  <a:t>M </a:t>
                </a:r>
                <a:r>
                  <a:rPr lang="fr-FR" sz="2400" baseline="-25000" dirty="0"/>
                  <a:t>proton</a:t>
                </a:r>
                <a:r>
                  <a:rPr lang="fr-FR" sz="2400" dirty="0"/>
                  <a:t> + </a:t>
                </a:r>
                <a:r>
                  <a:rPr lang="fr-FR" sz="2400" dirty="0">
                    <a:latin typeface="Bell MT" panose="02020503060305020303" pitchFamily="18" charset="0"/>
                  </a:rPr>
                  <a:t>∑</a:t>
                </a:r>
                <a:r>
                  <a:rPr lang="fr-FR" sz="2400" dirty="0"/>
                  <a:t>M </a:t>
                </a:r>
                <a:r>
                  <a:rPr lang="fr-FR" sz="2400" baseline="-25000" dirty="0"/>
                  <a:t>neutron</a:t>
                </a:r>
                <a:r>
                  <a:rPr lang="fr-FR" sz="2400" dirty="0"/>
                  <a:t> + </a:t>
                </a:r>
                <a:r>
                  <a:rPr lang="fr-FR" sz="2400" dirty="0">
                    <a:latin typeface="Bell MT" panose="02020503060305020303" pitchFamily="18" charset="0"/>
                  </a:rPr>
                  <a:t>∑</a:t>
                </a:r>
                <a:r>
                  <a:rPr lang="fr-FR" sz="2400" dirty="0"/>
                  <a:t>M </a:t>
                </a:r>
                <a:r>
                  <a:rPr lang="fr-FR" sz="2400" baseline="-25000" dirty="0"/>
                  <a:t>électron</a:t>
                </a:r>
              </a:p>
              <a:p>
                <a:pPr algn="just"/>
                <a:endParaRPr lang="fr-FR" sz="900" dirty="0"/>
              </a:p>
              <a:p>
                <a:pPr algn="ctr"/>
                <a:r>
                  <a:rPr lang="fr-FR" sz="2200" dirty="0">
                    <a:solidFill>
                      <a:srgbClr val="FF0000"/>
                    </a:solidFill>
                  </a:rPr>
                  <a:t>Remarque</a:t>
                </a:r>
                <a:r>
                  <a:rPr lang="fr-FR" sz="2200" dirty="0"/>
                  <a:t> : M </a:t>
                </a:r>
                <a:r>
                  <a:rPr lang="fr-FR" sz="2200" baseline="-25000" dirty="0"/>
                  <a:t>électron </a:t>
                </a:r>
                <a:r>
                  <a:rPr lang="fr-FR" sz="2200" dirty="0"/>
                  <a:t>&lt;&lt; M </a:t>
                </a:r>
                <a:r>
                  <a:rPr lang="fr-FR" sz="2200" baseline="-25000" dirty="0"/>
                  <a:t>neutron</a:t>
                </a:r>
                <a:r>
                  <a:rPr lang="fr-FR" sz="2200" dirty="0"/>
                  <a:t> ou M </a:t>
                </a:r>
                <a:r>
                  <a:rPr lang="fr-FR" sz="2200" baseline="-25000" dirty="0"/>
                  <a:t>proton</a:t>
                </a:r>
                <a:r>
                  <a:rPr lang="fr-FR" sz="2200" dirty="0"/>
                  <a:t> , nous pourrons donc la négliger.</a:t>
                </a:r>
              </a:p>
              <a:p>
                <a:pPr algn="ctr"/>
                <a:endParaRPr lang="fr-FR" sz="2200" dirty="0"/>
              </a:p>
              <a:p>
                <a:pPr algn="ctr"/>
                <a:endParaRPr lang="fr-FR" sz="2200" dirty="0"/>
              </a:p>
              <a:p>
                <a:pPr algn="ctr"/>
                <a:endParaRPr lang="fr-FR" sz="2200" dirty="0"/>
              </a:p>
              <a:p>
                <a:pPr algn="ctr"/>
                <a:endParaRPr lang="fr-FR" sz="2200" dirty="0"/>
              </a:p>
              <a:p>
                <a:pPr algn="ctr"/>
                <a:endParaRPr lang="fr-FR" sz="2200" dirty="0"/>
              </a:p>
              <a:p>
                <a:pPr algn="ctr"/>
                <a:endParaRPr lang="fr-FR" sz="2200" dirty="0"/>
              </a:p>
              <a:p>
                <a:pPr algn="ctr"/>
                <a:endParaRPr lang="fr-FR" sz="2200" dirty="0"/>
              </a:p>
              <a:p>
                <a:pPr algn="just"/>
                <a:endParaRPr lang="fr-FR" dirty="0"/>
              </a:p>
              <a:p>
                <a:pPr marL="342900" indent="-342900" algn="ctr">
                  <a:buFont typeface="Arial" panose="020B0604020202020204" pitchFamily="34" charset="0"/>
                  <a:buChar char="•"/>
                </a:pPr>
                <a:r>
                  <a:rPr lang="fr-FR" sz="2400" dirty="0"/>
                  <a:t>Atome de carbone (référence): m = </a:t>
                </a:r>
                <a:r>
                  <a:rPr lang="fr-FR" sz="2400" dirty="0">
                    <a:solidFill>
                      <a:srgbClr val="FF0000"/>
                    </a:solidFill>
                  </a:rPr>
                  <a:t>6 </a:t>
                </a:r>
                <a:r>
                  <a:rPr lang="fr-FR" sz="2400" dirty="0"/>
                  <a:t>(9,1094 . 10 </a:t>
                </a:r>
                <a:r>
                  <a:rPr lang="fr-FR" sz="2400" b="1" baseline="30000" dirty="0"/>
                  <a:t>-31</a:t>
                </a:r>
                <a:r>
                  <a:rPr lang="fr-FR" sz="2400" dirty="0"/>
                  <a:t> + 1,6726 . 10 </a:t>
                </a:r>
                <a:r>
                  <a:rPr lang="fr-FR" sz="2400" b="1" baseline="30000" dirty="0"/>
                  <a:t>-27 </a:t>
                </a:r>
                <a:r>
                  <a:rPr lang="fr-FR" sz="2400" dirty="0"/>
                  <a:t>+ 1,6749 . 10 </a:t>
                </a:r>
                <a:r>
                  <a:rPr lang="fr-FR" sz="2400" b="1" baseline="30000" dirty="0"/>
                  <a:t>-27</a:t>
                </a:r>
                <a:r>
                  <a:rPr lang="fr-FR" sz="2400" dirty="0"/>
                  <a:t>)</a:t>
                </a:r>
              </a:p>
              <a:p>
                <a:pPr algn="ctr"/>
                <a:r>
                  <a:rPr lang="fr-FR" sz="2400" dirty="0"/>
                  <a:t> elle pèse 1,99625 .10</a:t>
                </a:r>
                <a:r>
                  <a:rPr lang="fr-FR" sz="2400" baseline="30000" dirty="0"/>
                  <a:t>-26</a:t>
                </a:r>
                <a:r>
                  <a:rPr lang="fr-FR" sz="2400" i="1" dirty="0"/>
                  <a:t>Kg </a:t>
                </a:r>
                <a:r>
                  <a:rPr lang="fr-FR" sz="2400" dirty="0"/>
                  <a:t>correspond à </a:t>
                </a:r>
                <a:r>
                  <a:rPr lang="fr-FR" sz="2400" dirty="0">
                    <a:solidFill>
                      <a:srgbClr val="00B050"/>
                    </a:solidFill>
                  </a:rPr>
                  <a:t>12 </a:t>
                </a:r>
                <a:r>
                  <a:rPr lang="fr-FR" sz="2400" i="1" dirty="0"/>
                  <a:t>u.m.a</a:t>
                </a:r>
                <a:endParaRPr lang="fr-FR" sz="2400" dirty="0"/>
              </a:p>
              <a:p>
                <a:pPr algn="ctr"/>
                <a:r>
                  <a:rPr lang="fr-FR" sz="2400" dirty="0"/>
                  <a:t>donc </a:t>
                </a:r>
                <a:r>
                  <a:rPr lang="fr-FR" sz="2400" dirty="0">
                    <a:solidFill>
                      <a:srgbClr val="FF0000"/>
                    </a:solidFill>
                  </a:rPr>
                  <a:t>1</a:t>
                </a:r>
                <a:r>
                  <a:rPr lang="fr-FR" sz="2400" i="1" dirty="0">
                    <a:solidFill>
                      <a:srgbClr val="FF0000"/>
                    </a:solidFill>
                  </a:rPr>
                  <a:t> u.m.a</a:t>
                </a:r>
                <a:r>
                  <a:rPr lang="fr-FR" sz="2400" dirty="0"/>
                  <a:t>= (1,99625 .10</a:t>
                </a:r>
                <a:r>
                  <a:rPr lang="fr-FR" sz="2400" baseline="30000" dirty="0"/>
                  <a:t>-26</a:t>
                </a:r>
                <a:r>
                  <a:rPr lang="fr-FR" sz="2400" dirty="0"/>
                  <a:t> )/</a:t>
                </a:r>
                <a:r>
                  <a:rPr lang="fr-FR" sz="2400" dirty="0">
                    <a:solidFill>
                      <a:srgbClr val="00B050"/>
                    </a:solidFill>
                  </a:rPr>
                  <a:t>12</a:t>
                </a:r>
                <a:r>
                  <a:rPr lang="fr-FR" sz="2400" dirty="0"/>
                  <a:t> = </a:t>
                </a:r>
                <a:r>
                  <a:rPr lang="fr-FR" sz="2400" dirty="0">
                    <a:solidFill>
                      <a:srgbClr val="FF0000"/>
                    </a:solidFill>
                  </a:rPr>
                  <a:t>1,66054 . 10</a:t>
                </a:r>
                <a:r>
                  <a:rPr lang="fr-FR" sz="2400" baseline="30000" dirty="0">
                    <a:solidFill>
                      <a:srgbClr val="FF0000"/>
                    </a:solidFill>
                  </a:rPr>
                  <a:t>-27</a:t>
                </a:r>
                <a:r>
                  <a:rPr lang="fr-FR" sz="2400" i="1" dirty="0">
                    <a:solidFill>
                      <a:srgbClr val="FF0000"/>
                    </a:solidFill>
                  </a:rPr>
                  <a:t> Kg</a:t>
                </a:r>
                <a:r>
                  <a:rPr lang="fr-FR" sz="2400" i="1" dirty="0"/>
                  <a:t>.</a:t>
                </a:r>
              </a:p>
              <a:p>
                <a:pPr marL="342900" indent="-342900" algn="ctr">
                  <a:buFont typeface="Arial" panose="020B0604020202020204" pitchFamily="34" charset="0"/>
                  <a:buChar char="•"/>
                </a:pPr>
                <a:r>
                  <a:rPr lang="fr-FR" sz="2400" dirty="0"/>
                  <a:t>L'atome étant très petite on préfère utiliser la masse molaire qui correspond à la masse d'une </a:t>
                </a:r>
                <a:r>
                  <a:rPr lang="fr-FR" sz="2400" dirty="0">
                    <a:solidFill>
                      <a:srgbClr val="FF0000"/>
                    </a:solidFill>
                  </a:rPr>
                  <a:t>mole</a:t>
                </a:r>
                <a:r>
                  <a:rPr lang="fr-FR" sz="2400" dirty="0"/>
                  <a:t> d'atomes.</a:t>
                </a:r>
                <a:endParaRPr lang="fr-FR" sz="12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3" y="80074"/>
                <a:ext cx="12041875" cy="6370975"/>
              </a:xfrm>
              <a:prstGeom prst="rect">
                <a:avLst/>
              </a:prstGeom>
              <a:blipFill>
                <a:blip r:embed="rId4"/>
                <a:stretch>
                  <a:fillRect l="-658" t="-861" b="-12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4" descr="http://www.edplace.com/userfiles/image/Carbon%20atom.jpg">
            <a:extLst>
              <a:ext uri="{FF2B5EF4-FFF2-40B4-BE49-F238E27FC236}">
                <a16:creationId xmlns:a16="http://schemas.microsoft.com/office/drawing/2014/main" id="{A02C2F39-FC81-4B1C-8304-34666BDEC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440" y="1991921"/>
            <a:ext cx="2432505" cy="237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22DC83-AB9E-4041-BC47-7C9BA1A91B0C}"/>
              </a:ext>
            </a:extLst>
          </p:cNvPr>
          <p:cNvSpPr/>
          <p:nvPr/>
        </p:nvSpPr>
        <p:spPr>
          <a:xfrm>
            <a:off x="7624690" y="2650926"/>
            <a:ext cx="1684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79388">
              <a:buNone/>
            </a:pPr>
            <a:r>
              <a:rPr lang="fr-FR" sz="2400" dirty="0"/>
              <a:t>6 </a:t>
            </a:r>
            <a:r>
              <a:rPr lang="fr-FR" sz="2400" dirty="0">
                <a:solidFill>
                  <a:srgbClr val="0070C0"/>
                </a:solidFill>
              </a:rPr>
              <a:t>électrons</a:t>
            </a:r>
          </a:p>
          <a:p>
            <a:pPr algn="ctr" defTabSz="179388">
              <a:buNone/>
            </a:pPr>
            <a:r>
              <a:rPr lang="fr-FR" sz="2400" dirty="0"/>
              <a:t>6 </a:t>
            </a:r>
            <a:r>
              <a:rPr lang="fr-FR" sz="2400" dirty="0">
                <a:solidFill>
                  <a:srgbClr val="FF0000"/>
                </a:solidFill>
              </a:rPr>
              <a:t>protons</a:t>
            </a:r>
          </a:p>
          <a:p>
            <a:pPr algn="ctr" defTabSz="179388">
              <a:buNone/>
            </a:pPr>
            <a:r>
              <a:rPr lang="fr-FR" sz="2400" dirty="0"/>
              <a:t>6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/>
              <a:t>neutrons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FEEB14D-785D-48E3-B6A1-A71D1CA1F72E}"/>
              </a:ext>
            </a:extLst>
          </p:cNvPr>
          <p:cNvGrpSpPr/>
          <p:nvPr/>
        </p:nvGrpSpPr>
        <p:grpSpPr>
          <a:xfrm>
            <a:off x="3626567" y="2786379"/>
            <a:ext cx="838261" cy="769441"/>
            <a:chOff x="3288941" y="2786379"/>
            <a:chExt cx="838261" cy="769441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CDD83BBA-AC04-4550-AB06-572F50DB9958}"/>
                </a:ext>
              </a:extLst>
            </p:cNvPr>
            <p:cNvGrpSpPr/>
            <p:nvPr/>
          </p:nvGrpSpPr>
          <p:grpSpPr>
            <a:xfrm>
              <a:off x="3288941" y="2817157"/>
              <a:ext cx="593742" cy="718355"/>
              <a:chOff x="2198300" y="2594920"/>
              <a:chExt cx="392998" cy="718355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E1F55AC-243B-48CC-BFB2-30E5518BD542}"/>
                  </a:ext>
                </a:extLst>
              </p:cNvPr>
              <p:cNvSpPr txBox="1"/>
              <p:nvPr/>
            </p:nvSpPr>
            <p:spPr>
              <a:xfrm>
                <a:off x="2286498" y="2913165"/>
                <a:ext cx="2061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solidFill>
                      <a:srgbClr val="FF0000"/>
                    </a:solidFill>
                  </a:rPr>
                  <a:t>6</a:t>
                </a: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C6EECD9-D319-47F2-9A79-8EA3D8D09334}"/>
                  </a:ext>
                </a:extLst>
              </p:cNvPr>
              <p:cNvSpPr txBox="1"/>
              <p:nvPr/>
            </p:nvSpPr>
            <p:spPr>
              <a:xfrm>
                <a:off x="2198300" y="2594920"/>
                <a:ext cx="39299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solidFill>
                      <a:srgbClr val="00B050"/>
                    </a:solidFill>
                  </a:rPr>
                  <a:t>12</a:t>
                </a: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C79ED79-7880-416B-B664-BFC7436BD0C5}"/>
                </a:ext>
              </a:extLst>
            </p:cNvPr>
            <p:cNvSpPr txBox="1"/>
            <p:nvPr/>
          </p:nvSpPr>
          <p:spPr>
            <a:xfrm>
              <a:off x="3606698" y="2786379"/>
              <a:ext cx="5205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dirty="0"/>
                <a:t>C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427193787"/>
      </p:ext>
    </p:extLst>
  </p:cSld>
  <p:clrMapOvr>
    <a:masterClrMapping/>
  </p:clrMapOvr>
  <p:transition spd="slow" advTm="1753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C5827B0-AF60-4248-8AE5-452B91034D9C}"/>
                  </a:ext>
                </a:extLst>
              </p:cNvPr>
              <p:cNvSpPr/>
              <p:nvPr/>
            </p:nvSpPr>
            <p:spPr>
              <a:xfrm>
                <a:off x="143885" y="133993"/>
                <a:ext cx="11849686" cy="6617196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fr-FR" sz="2800" dirty="0">
                    <a:solidFill>
                      <a:srgbClr val="FF0000"/>
                    </a:solidFill>
                  </a:rPr>
                  <a:t>Caractéristiques atomiques :</a:t>
                </a:r>
                <a:br>
                  <a:rPr lang="fr-FR" sz="2800" dirty="0">
                    <a:solidFill>
                      <a:srgbClr val="FF0000"/>
                    </a:solidFill>
                  </a:rPr>
                </a:br>
                <a:r>
                  <a:rPr lang="fr-FR" sz="2800" dirty="0">
                    <a:solidFill>
                      <a:srgbClr val="FF0000"/>
                    </a:solidFill>
                  </a:rPr>
                  <a:t>Energie d’ionisation </a:t>
                </a:r>
                <a:r>
                  <a:rPr lang="fr-FR" sz="2800" b="1" dirty="0">
                    <a:solidFill>
                      <a:srgbClr val="FF0000"/>
                    </a:solidFill>
                  </a:rPr>
                  <a:t>:</a:t>
                </a:r>
              </a:p>
              <a:p>
                <a:r>
                  <a:rPr lang="fr-FR" sz="2400" dirty="0">
                    <a:solidFill>
                      <a:srgbClr val="000000"/>
                    </a:solidFill>
                  </a:rPr>
                  <a:t>L’énergie de première ionisation </a:t>
                </a:r>
                <a:r>
                  <a:rPr lang="fr-FR" sz="2400" dirty="0">
                    <a:solidFill>
                      <a:srgbClr val="FF0000"/>
                    </a:solidFill>
                  </a:rPr>
                  <a:t>Ei</a:t>
                </a:r>
                <a:r>
                  <a:rPr lang="fr-FR" sz="2400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fr-FR" sz="2400" dirty="0">
                    <a:solidFill>
                      <a:srgbClr val="000000"/>
                    </a:solidFill>
                  </a:rPr>
                  <a:t>, est l'énergie minimale qu'il faut fournir à un atome isolé, </a:t>
                </a:r>
                <a:r>
                  <a:rPr lang="fr-FR" sz="2400" dirty="0" err="1">
                    <a:solidFill>
                      <a:srgbClr val="000000"/>
                    </a:solidFill>
                  </a:rPr>
                  <a:t>X</a:t>
                </a:r>
                <a:r>
                  <a:rPr lang="fr-FR" sz="2400" baseline="-25000" dirty="0" err="1">
                    <a:solidFill>
                      <a:srgbClr val="000000"/>
                    </a:solidFill>
                  </a:rPr>
                  <a:t>g</a:t>
                </a:r>
                <a:r>
                  <a:rPr lang="fr-FR" sz="2400" dirty="0">
                    <a:solidFill>
                      <a:srgbClr val="000000"/>
                    </a:solidFill>
                  </a:rPr>
                  <a:t> (état gazeux), pour lui arracher </a:t>
                </a:r>
                <a:r>
                  <a:rPr lang="fr-FR" sz="2400" dirty="0">
                    <a:solidFill>
                      <a:srgbClr val="FF3300"/>
                    </a:solidFill>
                  </a:rPr>
                  <a:t>un seul </a:t>
                </a:r>
                <a:r>
                  <a:rPr lang="fr-FR" sz="2400" dirty="0">
                    <a:solidFill>
                      <a:srgbClr val="000000"/>
                    </a:solidFill>
                  </a:rPr>
                  <a:t>électron.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r-FR" sz="28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8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fr-FR" sz="28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sSubSup>
                      <m:sSubSupPr>
                        <m:ctrlPr>
                          <a:rPr lang="fr-F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8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                  </m:t>
                        </m:r>
                        <m:r>
                          <a:rPr lang="fr-FR" sz="28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r-FR" sz="28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8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fr-FR" sz="28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fr-FR" sz="28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fr-FR" sz="2800" dirty="0">
                    <a:solidFill>
                      <a:srgbClr val="000000"/>
                    </a:solidFill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8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8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fr-FR" sz="2800" dirty="0">
                  <a:solidFill>
                    <a:srgbClr val="000000"/>
                  </a:solidFill>
                </a:endParaRPr>
              </a:p>
              <a:p>
                <a:r>
                  <a:rPr lang="fr-FR" sz="2400" dirty="0">
                    <a:solidFill>
                      <a:srgbClr val="FF0000"/>
                    </a:solidFill>
                  </a:rPr>
                  <a:t>Dans une colonne (effet de distance) </a:t>
                </a:r>
                <a:r>
                  <a:rPr lang="fr-FR" sz="2400" dirty="0">
                    <a:solidFill>
                      <a:srgbClr val="000099"/>
                    </a:solidFill>
                  </a:rPr>
                  <a:t>: </a:t>
                </a:r>
              </a:p>
              <a:p>
                <a:r>
                  <a:rPr lang="fr-FR" sz="2400" dirty="0"/>
                  <a:t>lorsque </a:t>
                </a:r>
                <a:r>
                  <a:rPr lang="fr-FR" sz="2400" b="1" dirty="0">
                    <a:solidFill>
                      <a:srgbClr val="FF0000"/>
                    </a:solidFill>
                  </a:rPr>
                  <a:t>Z</a:t>
                </a:r>
                <a:r>
                  <a:rPr lang="fr-FR" sz="2400" dirty="0"/>
                  <a:t> augmente </a:t>
                </a:r>
                <a:r>
                  <a:rPr lang="fr-FR" sz="2400" dirty="0">
                    <a:solidFill>
                      <a:srgbClr val="FF3300"/>
                    </a:solidFill>
                  </a:rPr>
                  <a:t>⇒</a:t>
                </a:r>
                <a:r>
                  <a:rPr lang="fr-FR" sz="2400" dirty="0">
                    <a:solidFill>
                      <a:srgbClr val="000000"/>
                    </a:solidFill>
                  </a:rPr>
                  <a:t> le nombre de couches </a:t>
                </a:r>
                <a:r>
                  <a:rPr lang="fr-FR" sz="2400" dirty="0">
                    <a:solidFill>
                      <a:srgbClr val="FF0000"/>
                    </a:solidFill>
                  </a:rPr>
                  <a:t>augmente</a:t>
                </a:r>
              </a:p>
              <a:p>
                <a:r>
                  <a:rPr lang="fr-FR" sz="2400" dirty="0">
                    <a:solidFill>
                      <a:srgbClr val="FF3300"/>
                    </a:solidFill>
                  </a:rPr>
                  <a:t>⇒ </a:t>
                </a:r>
                <a:r>
                  <a:rPr lang="fr-FR" sz="2400" dirty="0">
                    <a:solidFill>
                      <a:srgbClr val="000000"/>
                    </a:solidFill>
                  </a:rPr>
                  <a:t>la distance noyau - électron périphérique </a:t>
                </a:r>
                <a:r>
                  <a:rPr lang="fr-FR" sz="2400" dirty="0">
                    <a:solidFill>
                      <a:srgbClr val="FF0000"/>
                    </a:solidFill>
                  </a:rPr>
                  <a:t>augmente</a:t>
                </a:r>
                <a:r>
                  <a:rPr lang="fr-FR" sz="2400" dirty="0"/>
                  <a:t>.</a:t>
                </a:r>
              </a:p>
              <a:p>
                <a:r>
                  <a:rPr lang="fr-FR" sz="2400" dirty="0">
                    <a:solidFill>
                      <a:srgbClr val="FF3300"/>
                    </a:solidFill>
                  </a:rPr>
                  <a:t>                                     ⇒ </a:t>
                </a:r>
                <a:r>
                  <a:rPr lang="fr-FR" sz="2400" dirty="0"/>
                  <a:t>la force d’attraction noyau - </a:t>
                </a:r>
                <a:r>
                  <a:rPr lang="fr-FR" sz="2400" dirty="0">
                    <a:solidFill>
                      <a:srgbClr val="000000"/>
                    </a:solidFill>
                  </a:rPr>
                  <a:t>électron périphérique </a:t>
                </a:r>
                <a:r>
                  <a:rPr lang="fr-FR" sz="2400" dirty="0">
                    <a:solidFill>
                      <a:srgbClr val="FF0000"/>
                    </a:solidFill>
                  </a:rPr>
                  <a:t>diminue</a:t>
                </a:r>
                <a:r>
                  <a:rPr lang="fr-FR" sz="2400" dirty="0"/>
                  <a:t>.</a:t>
                </a:r>
              </a:p>
              <a:p>
                <a:r>
                  <a:rPr lang="fr-FR" sz="2400" dirty="0">
                    <a:solidFill>
                      <a:srgbClr val="FF3300"/>
                    </a:solidFill>
                  </a:rPr>
                  <a:t>                                     ⇒</a:t>
                </a:r>
                <a:r>
                  <a:rPr lang="fr-FR" sz="2800" b="1" dirty="0">
                    <a:solidFill>
                      <a:srgbClr val="FF0000"/>
                    </a:solidFill>
                  </a:rPr>
                  <a:t>Ei</a:t>
                </a:r>
                <a:r>
                  <a:rPr lang="fr-FR" sz="2800" b="1" baseline="-25000" dirty="0">
                    <a:solidFill>
                      <a:srgbClr val="FF0000"/>
                    </a:solidFill>
                  </a:rPr>
                  <a:t>1 </a:t>
                </a:r>
                <a:r>
                  <a:rPr lang="fr-FR" sz="2800" dirty="0">
                    <a:solidFill>
                      <a:srgbClr val="FF3300"/>
                    </a:solidFill>
                  </a:rPr>
                  <a:t>diminue.</a:t>
                </a:r>
              </a:p>
              <a:p>
                <a:endParaRPr lang="fr-FR" sz="2800" dirty="0"/>
              </a:p>
              <a:p>
                <a:r>
                  <a:rPr lang="fr-FR" sz="2400" b="1" dirty="0">
                    <a:solidFill>
                      <a:srgbClr val="FF0000"/>
                    </a:solidFill>
                  </a:rPr>
                  <a:t>Dans une ligne : </a:t>
                </a:r>
                <a:r>
                  <a:rPr lang="fr-FR" sz="2400" dirty="0"/>
                  <a:t>même nombre de couche (même niveau)</a:t>
                </a:r>
              </a:p>
              <a:p>
                <a:r>
                  <a:rPr lang="fr-FR" sz="2400" dirty="0"/>
                  <a:t>lorsque </a:t>
                </a:r>
                <a:r>
                  <a:rPr lang="fr-FR" sz="2400" b="1" dirty="0">
                    <a:solidFill>
                      <a:srgbClr val="FF0000"/>
                    </a:solidFill>
                  </a:rPr>
                  <a:t>Z</a:t>
                </a:r>
                <a:r>
                  <a:rPr lang="fr-FR" sz="2400" dirty="0"/>
                  <a:t> augmente </a:t>
                </a:r>
                <a:r>
                  <a:rPr lang="fr-FR" sz="2400" dirty="0">
                    <a:solidFill>
                      <a:srgbClr val="FF3300"/>
                    </a:solidFill>
                  </a:rPr>
                  <a:t>⇒</a:t>
                </a:r>
                <a:r>
                  <a:rPr lang="fr-FR" sz="2400" dirty="0">
                    <a:solidFill>
                      <a:srgbClr val="000000"/>
                    </a:solidFill>
                  </a:rPr>
                  <a:t> la charge du noyau </a:t>
                </a:r>
                <a:r>
                  <a:rPr lang="fr-FR" sz="2400" dirty="0">
                    <a:solidFill>
                      <a:srgbClr val="FF0000"/>
                    </a:solidFill>
                  </a:rPr>
                  <a:t>augmente (charge +) (effet de charge)</a:t>
                </a:r>
              </a:p>
              <a:p>
                <a:r>
                  <a:rPr lang="fr-FR" sz="2400" dirty="0">
                    <a:solidFill>
                      <a:srgbClr val="FF3300"/>
                    </a:solidFill>
                  </a:rPr>
                  <a:t>⇒ </a:t>
                </a:r>
                <a:r>
                  <a:rPr lang="fr-FR" sz="2400" dirty="0">
                    <a:solidFill>
                      <a:srgbClr val="000000"/>
                    </a:solidFill>
                  </a:rPr>
                  <a:t>la force d’attraction noyau - électron </a:t>
                </a:r>
                <a:r>
                  <a:rPr lang="fr-FR" sz="2400" dirty="0">
                    <a:solidFill>
                      <a:srgbClr val="FF0000"/>
                    </a:solidFill>
                  </a:rPr>
                  <a:t>augmente</a:t>
                </a:r>
                <a:r>
                  <a:rPr lang="fr-FR" sz="2400" dirty="0"/>
                  <a:t>.</a:t>
                </a:r>
              </a:p>
              <a:p>
                <a:r>
                  <a:rPr lang="fr-FR" sz="2400" dirty="0">
                    <a:solidFill>
                      <a:srgbClr val="FF3300"/>
                    </a:solidFill>
                  </a:rPr>
                  <a:t>                                     ⇒ </a:t>
                </a:r>
                <a:r>
                  <a:rPr lang="fr-FR" sz="2400" dirty="0">
                    <a:solidFill>
                      <a:srgbClr val="000000"/>
                    </a:solidFill>
                  </a:rPr>
                  <a:t>la distance noyau - électron périphérique </a:t>
                </a:r>
                <a:r>
                  <a:rPr lang="fr-FR" sz="2400" dirty="0">
                    <a:solidFill>
                      <a:srgbClr val="FF0000"/>
                    </a:solidFill>
                  </a:rPr>
                  <a:t>diminue,</a:t>
                </a:r>
              </a:p>
              <a:p>
                <a:r>
                  <a:rPr lang="fr-FR" sz="2800" dirty="0">
                    <a:solidFill>
                      <a:srgbClr val="FF3300"/>
                    </a:solidFill>
                  </a:rPr>
                  <a:t>                               ⇒</a:t>
                </a:r>
                <a:r>
                  <a:rPr lang="fr-FR" sz="2800" b="1" dirty="0">
                    <a:solidFill>
                      <a:srgbClr val="FF0000"/>
                    </a:solidFill>
                  </a:rPr>
                  <a:t>Ei</a:t>
                </a:r>
                <a:r>
                  <a:rPr lang="fr-FR" sz="2800" b="1" baseline="-25000" dirty="0">
                    <a:solidFill>
                      <a:srgbClr val="FF0000"/>
                    </a:solidFill>
                  </a:rPr>
                  <a:t>1 </a:t>
                </a:r>
                <a:r>
                  <a:rPr lang="fr-FR" sz="2800" dirty="0">
                    <a:solidFill>
                      <a:srgbClr val="FF3300"/>
                    </a:solidFill>
                  </a:rPr>
                  <a:t>augmente.</a:t>
                </a:r>
                <a:endParaRPr lang="fr-FR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C5827B0-AF60-4248-8AE5-452B91034D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85" y="133993"/>
                <a:ext cx="11849686" cy="6617196"/>
              </a:xfrm>
              <a:prstGeom prst="rect">
                <a:avLst/>
              </a:prstGeom>
              <a:blipFill>
                <a:blip r:embed="rId2"/>
                <a:stretch>
                  <a:fillRect l="-1081" t="-922" b="-1751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1D2516B7-66C7-40F7-ADC2-62B883F00611}"/>
              </a:ext>
            </a:extLst>
          </p:cNvPr>
          <p:cNvCxnSpPr/>
          <p:nvPr/>
        </p:nvCxnSpPr>
        <p:spPr>
          <a:xfrm>
            <a:off x="5078438" y="2166421"/>
            <a:ext cx="14040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017305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1167D3D6-9C3D-4C0F-A848-EE12FA467F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2121227"/>
              </p:ext>
            </p:extLst>
          </p:nvPr>
        </p:nvGraphicFramePr>
        <p:xfrm>
          <a:off x="-1790700" y="88488"/>
          <a:ext cx="15392400" cy="6712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1374A6DA-B032-4016-869C-5930661A38BA}"/>
              </a:ext>
            </a:extLst>
          </p:cNvPr>
          <p:cNvSpPr txBox="1"/>
          <p:nvPr/>
        </p:nvSpPr>
        <p:spPr>
          <a:xfrm>
            <a:off x="1822206" y="2343198"/>
            <a:ext cx="317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19B2C04-3C28-424E-B953-02D58EA90E4F}"/>
              </a:ext>
            </a:extLst>
          </p:cNvPr>
          <p:cNvSpPr txBox="1"/>
          <p:nvPr/>
        </p:nvSpPr>
        <p:spPr>
          <a:xfrm>
            <a:off x="10361520" y="1036373"/>
            <a:ext cx="52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FEF14C0-5D3D-4249-BFE3-E09D74AA8CB9}"/>
              </a:ext>
            </a:extLst>
          </p:cNvPr>
          <p:cNvSpPr txBox="1"/>
          <p:nvPr/>
        </p:nvSpPr>
        <p:spPr>
          <a:xfrm rot="21600000">
            <a:off x="4028336" y="5516373"/>
            <a:ext cx="396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Fr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F288D02-32BE-49A3-A4CD-EB417D61CD90}"/>
              </a:ext>
            </a:extLst>
          </p:cNvPr>
          <p:cNvSpPr txBox="1"/>
          <p:nvPr/>
        </p:nvSpPr>
        <p:spPr>
          <a:xfrm rot="182797">
            <a:off x="8667414" y="1575176"/>
            <a:ext cx="31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F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321213222"/>
      </p:ext>
    </p:extLst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BADF91AA-AEEF-4DDC-8BDA-96C0438211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453434"/>
              </p:ext>
            </p:extLst>
          </p:nvPr>
        </p:nvGraphicFramePr>
        <p:xfrm>
          <a:off x="-6139543" y="101598"/>
          <a:ext cx="24852086" cy="6696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C89B8EC8-DBCE-4DF3-B445-D923ACA69DE1}"/>
              </a:ext>
            </a:extLst>
          </p:cNvPr>
          <p:cNvSpPr txBox="1"/>
          <p:nvPr/>
        </p:nvSpPr>
        <p:spPr>
          <a:xfrm rot="21600000">
            <a:off x="4538722" y="5621281"/>
            <a:ext cx="46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Fr</a:t>
            </a:r>
            <a:endParaRPr lang="fr-FR" sz="20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411259-CAAC-491F-8F5E-ABAF114D2137}"/>
              </a:ext>
            </a:extLst>
          </p:cNvPr>
          <p:cNvSpPr txBox="1"/>
          <p:nvPr/>
        </p:nvSpPr>
        <p:spPr>
          <a:xfrm rot="21540000">
            <a:off x="9835348" y="1178505"/>
            <a:ext cx="416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F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B4C059C-A045-4929-B9A7-8131B172338D}"/>
              </a:ext>
            </a:extLst>
          </p:cNvPr>
          <p:cNvSpPr txBox="1"/>
          <p:nvPr/>
        </p:nvSpPr>
        <p:spPr>
          <a:xfrm>
            <a:off x="1904232" y="3659240"/>
            <a:ext cx="50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H</a:t>
            </a:r>
            <a:endParaRPr lang="fr-FR" sz="2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930283-D9C8-4C74-B51C-80884FF5978A}"/>
              </a:ext>
            </a:extLst>
          </p:cNvPr>
          <p:cNvSpPr/>
          <p:nvPr/>
        </p:nvSpPr>
        <p:spPr>
          <a:xfrm>
            <a:off x="128457" y="89312"/>
            <a:ext cx="7437036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65100" h="165100"/>
          </a:sp3d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4000" dirty="0"/>
              <a:t>Électronégativité</a:t>
            </a:r>
            <a:r>
              <a:rPr lang="fr-FR" sz="4400" dirty="0"/>
              <a:t> des éléments </a:t>
            </a:r>
            <a:r>
              <a:rPr lang="fr-FR" sz="4400" b="1" dirty="0">
                <a:ln>
                  <a:solidFill>
                    <a:schemeClr val="bg1">
                      <a:lumMod val="85000"/>
                    </a:schemeClr>
                  </a:solidFill>
                </a:ln>
                <a:sym typeface="Symbol" panose="05050102010706020507" pitchFamily="18" charset="2"/>
              </a:rPr>
              <a:t></a:t>
            </a:r>
            <a:r>
              <a:rPr lang="fr-FR" sz="4400" dirty="0"/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5438C6-44DF-4C5B-ABA0-8DF421272D61}"/>
              </a:ext>
            </a:extLst>
          </p:cNvPr>
          <p:cNvSpPr txBox="1"/>
          <p:nvPr/>
        </p:nvSpPr>
        <p:spPr>
          <a:xfrm rot="182797">
            <a:off x="8885126" y="922036"/>
            <a:ext cx="31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F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6025012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46297C7-3FAE-40D0-9164-6CD73E77E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453822"/>
              </p:ext>
            </p:extLst>
          </p:nvPr>
        </p:nvGraphicFramePr>
        <p:xfrm>
          <a:off x="840674" y="1356871"/>
          <a:ext cx="10548000" cy="381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6000">
                  <a:extLst>
                    <a:ext uri="{9D8B030D-6E8A-4147-A177-3AD203B41FA5}">
                      <a16:colId xmlns:a16="http://schemas.microsoft.com/office/drawing/2014/main" val="333315184"/>
                    </a:ext>
                  </a:extLst>
                </a:gridCol>
                <a:gridCol w="586000">
                  <a:extLst>
                    <a:ext uri="{9D8B030D-6E8A-4147-A177-3AD203B41FA5}">
                      <a16:colId xmlns:a16="http://schemas.microsoft.com/office/drawing/2014/main" val="1046348299"/>
                    </a:ext>
                  </a:extLst>
                </a:gridCol>
                <a:gridCol w="586000">
                  <a:extLst>
                    <a:ext uri="{9D8B030D-6E8A-4147-A177-3AD203B41FA5}">
                      <a16:colId xmlns:a16="http://schemas.microsoft.com/office/drawing/2014/main" val="1272352722"/>
                    </a:ext>
                  </a:extLst>
                </a:gridCol>
                <a:gridCol w="586000">
                  <a:extLst>
                    <a:ext uri="{9D8B030D-6E8A-4147-A177-3AD203B41FA5}">
                      <a16:colId xmlns:a16="http://schemas.microsoft.com/office/drawing/2014/main" val="2272502425"/>
                    </a:ext>
                  </a:extLst>
                </a:gridCol>
                <a:gridCol w="586000">
                  <a:extLst>
                    <a:ext uri="{9D8B030D-6E8A-4147-A177-3AD203B41FA5}">
                      <a16:colId xmlns:a16="http://schemas.microsoft.com/office/drawing/2014/main" val="2079588497"/>
                    </a:ext>
                  </a:extLst>
                </a:gridCol>
                <a:gridCol w="586000">
                  <a:extLst>
                    <a:ext uri="{9D8B030D-6E8A-4147-A177-3AD203B41FA5}">
                      <a16:colId xmlns:a16="http://schemas.microsoft.com/office/drawing/2014/main" val="899549485"/>
                    </a:ext>
                  </a:extLst>
                </a:gridCol>
                <a:gridCol w="586000">
                  <a:extLst>
                    <a:ext uri="{9D8B030D-6E8A-4147-A177-3AD203B41FA5}">
                      <a16:colId xmlns:a16="http://schemas.microsoft.com/office/drawing/2014/main" val="1710321496"/>
                    </a:ext>
                  </a:extLst>
                </a:gridCol>
                <a:gridCol w="586000">
                  <a:extLst>
                    <a:ext uri="{9D8B030D-6E8A-4147-A177-3AD203B41FA5}">
                      <a16:colId xmlns:a16="http://schemas.microsoft.com/office/drawing/2014/main" val="1599342752"/>
                    </a:ext>
                  </a:extLst>
                </a:gridCol>
                <a:gridCol w="586000">
                  <a:extLst>
                    <a:ext uri="{9D8B030D-6E8A-4147-A177-3AD203B41FA5}">
                      <a16:colId xmlns:a16="http://schemas.microsoft.com/office/drawing/2014/main" val="897449265"/>
                    </a:ext>
                  </a:extLst>
                </a:gridCol>
                <a:gridCol w="586000">
                  <a:extLst>
                    <a:ext uri="{9D8B030D-6E8A-4147-A177-3AD203B41FA5}">
                      <a16:colId xmlns:a16="http://schemas.microsoft.com/office/drawing/2014/main" val="671932561"/>
                    </a:ext>
                  </a:extLst>
                </a:gridCol>
                <a:gridCol w="586000">
                  <a:extLst>
                    <a:ext uri="{9D8B030D-6E8A-4147-A177-3AD203B41FA5}">
                      <a16:colId xmlns:a16="http://schemas.microsoft.com/office/drawing/2014/main" val="1301108929"/>
                    </a:ext>
                  </a:extLst>
                </a:gridCol>
                <a:gridCol w="586000">
                  <a:extLst>
                    <a:ext uri="{9D8B030D-6E8A-4147-A177-3AD203B41FA5}">
                      <a16:colId xmlns:a16="http://schemas.microsoft.com/office/drawing/2014/main" val="113513427"/>
                    </a:ext>
                  </a:extLst>
                </a:gridCol>
                <a:gridCol w="586000">
                  <a:extLst>
                    <a:ext uri="{9D8B030D-6E8A-4147-A177-3AD203B41FA5}">
                      <a16:colId xmlns:a16="http://schemas.microsoft.com/office/drawing/2014/main" val="2526616146"/>
                    </a:ext>
                  </a:extLst>
                </a:gridCol>
                <a:gridCol w="586000">
                  <a:extLst>
                    <a:ext uri="{9D8B030D-6E8A-4147-A177-3AD203B41FA5}">
                      <a16:colId xmlns:a16="http://schemas.microsoft.com/office/drawing/2014/main" val="522204632"/>
                    </a:ext>
                  </a:extLst>
                </a:gridCol>
                <a:gridCol w="586000">
                  <a:extLst>
                    <a:ext uri="{9D8B030D-6E8A-4147-A177-3AD203B41FA5}">
                      <a16:colId xmlns:a16="http://schemas.microsoft.com/office/drawing/2014/main" val="1341577821"/>
                    </a:ext>
                  </a:extLst>
                </a:gridCol>
                <a:gridCol w="586000">
                  <a:extLst>
                    <a:ext uri="{9D8B030D-6E8A-4147-A177-3AD203B41FA5}">
                      <a16:colId xmlns:a16="http://schemas.microsoft.com/office/drawing/2014/main" val="1878093382"/>
                    </a:ext>
                  </a:extLst>
                </a:gridCol>
                <a:gridCol w="586000">
                  <a:extLst>
                    <a:ext uri="{9D8B030D-6E8A-4147-A177-3AD203B41FA5}">
                      <a16:colId xmlns:a16="http://schemas.microsoft.com/office/drawing/2014/main" val="1803624674"/>
                    </a:ext>
                  </a:extLst>
                </a:gridCol>
                <a:gridCol w="586000">
                  <a:extLst>
                    <a:ext uri="{9D8B030D-6E8A-4147-A177-3AD203B41FA5}">
                      <a16:colId xmlns:a16="http://schemas.microsoft.com/office/drawing/2014/main" val="2448810504"/>
                    </a:ext>
                  </a:extLst>
                </a:gridCol>
              </a:tblGrid>
              <a:tr h="477000">
                <a:tc>
                  <a:txBody>
                    <a:bodyPr/>
                    <a:lstStyle/>
                    <a:p>
                      <a:pPr algn="ctr"/>
                      <a:endParaRPr lang="fr-FR" sz="2400" b="1" baseline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400" b="1" baseline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830346"/>
                  </a:ext>
                </a:extLst>
              </a:tr>
              <a:tr h="477000">
                <a:tc>
                  <a:txBody>
                    <a:bodyPr/>
                    <a:lstStyle/>
                    <a:p>
                      <a:pPr algn="ctr"/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0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solidFill>
                            <a:schemeClr val="bg1"/>
                          </a:solidFill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10149306"/>
                  </a:ext>
                </a:extLst>
              </a:tr>
              <a:tr h="477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Li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0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2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F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369936"/>
                  </a:ext>
                </a:extLst>
              </a:tr>
              <a:tr h="477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Na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Mg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Si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P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Cl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4399513"/>
                  </a:ext>
                </a:extLst>
              </a:tr>
              <a:tr h="477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K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Sc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Ti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V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Cr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Mn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Fe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Co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Ni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Cu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Zn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Ga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Ge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As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Se</a:t>
                      </a:r>
                    </a:p>
                  </a:txBody>
                  <a:tcPr anchor="ctr">
                    <a:gradFill flip="none" rotWithShape="1">
                      <a:gsLst>
                        <a:gs pos="23000">
                          <a:srgbClr val="0070C0"/>
                        </a:gs>
                        <a:gs pos="95000">
                          <a:schemeClr val="bg1"/>
                        </a:gs>
                        <a:gs pos="62000">
                          <a:srgbClr val="40C4FD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Br</a:t>
                      </a:r>
                    </a:p>
                  </a:txBody>
                  <a:tcPr anchor="ctr"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Kr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039954"/>
                  </a:ext>
                </a:extLst>
              </a:tr>
              <a:tr h="477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Rb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Sr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Zr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Nb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Mo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Tc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Ru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Rh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Pd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Ag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Cd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In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Sn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Sb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Te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I</a:t>
                      </a:r>
                    </a:p>
                  </a:txBody>
                  <a:tcPr anchor="ctr">
                    <a:gradFill flip="none" rotWithShape="1">
                      <a:gsLst>
                        <a:gs pos="20000">
                          <a:schemeClr val="bg1"/>
                        </a:gs>
                        <a:gs pos="74000">
                          <a:srgbClr val="FFFF00"/>
                        </a:gs>
                        <a:gs pos="53000">
                          <a:srgbClr val="FEF99C"/>
                        </a:gs>
                        <a:gs pos="96000">
                          <a:srgbClr val="FEDD1C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Xe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3744797"/>
                  </a:ext>
                </a:extLst>
              </a:tr>
              <a:tr h="477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Cs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Ba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Lu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Hf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Ta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W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Re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Os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Ir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Pt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Au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1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Hg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Tl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Pb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Bi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Po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5C24"/>
                        </a:gs>
                        <a:gs pos="37000">
                          <a:srgbClr val="FFB33B"/>
                        </a:gs>
                        <a:gs pos="98246">
                          <a:schemeClr val="bg1"/>
                        </a:gs>
                        <a:gs pos="63000">
                          <a:srgbClr val="FEB33A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At</a:t>
                      </a:r>
                    </a:p>
                  </a:txBody>
                  <a:tcPr anchor="ctr">
                    <a:gradFill flip="none" rotWithShape="1">
                      <a:gsLst>
                        <a:gs pos="25000">
                          <a:schemeClr val="bg1"/>
                        </a:gs>
                        <a:gs pos="57000">
                          <a:srgbClr val="97FCAA"/>
                        </a:gs>
                        <a:gs pos="100000">
                          <a:srgbClr val="00FF7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Rn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/>
                        </a:gs>
                        <a:gs pos="26000">
                          <a:srgbClr val="FEC006"/>
                        </a:gs>
                        <a:gs pos="100000">
                          <a:schemeClr val="accent4">
                            <a:lumMod val="50000"/>
                          </a:schemeClr>
                        </a:gs>
                        <a:gs pos="76000">
                          <a:schemeClr val="accent4">
                            <a:lumMod val="75000"/>
                          </a:schemeClr>
                        </a:gs>
                        <a:gs pos="52000">
                          <a:srgbClr val="CA9A02"/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0352843"/>
                  </a:ext>
                </a:extLst>
              </a:tr>
              <a:tr h="477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Fr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61CC7"/>
                        </a:gs>
                        <a:gs pos="2632">
                          <a:schemeClr val="bg1"/>
                        </a:gs>
                        <a:gs pos="96000">
                          <a:srgbClr val="CD159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Ra</a:t>
                      </a:r>
                    </a:p>
                  </a:txBody>
                  <a:tcPr anchor="ctr">
                    <a:gradFill>
                      <a:gsLst>
                        <a:gs pos="97368">
                          <a:schemeClr val="tx1">
                            <a:lumMod val="95000"/>
                            <a:lumOff val="5000"/>
                          </a:schemeClr>
                        </a:gs>
                        <a:gs pos="63000">
                          <a:srgbClr val="733168"/>
                        </a:gs>
                        <a:gs pos="37000">
                          <a:srgbClr val="B04B9F"/>
                        </a:gs>
                        <a:gs pos="1754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baseline="0" dirty="0" err="1">
                          <a:latin typeface="Arial Narrow" panose="020B0606020202030204" pitchFamily="34" charset="0"/>
                        </a:rPr>
                        <a:t>Lr</a:t>
                      </a:r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Rf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 err="1">
                          <a:latin typeface="Arial Narrow" panose="020B0606020202030204" pitchFamily="34" charset="0"/>
                        </a:rPr>
                        <a:t>Db</a:t>
                      </a:r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Sg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 err="1">
                          <a:latin typeface="Arial Narrow" panose="020B0606020202030204" pitchFamily="34" charset="0"/>
                        </a:rPr>
                        <a:t>Bh</a:t>
                      </a:r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Hs</a:t>
                      </a: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4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Mt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 err="1">
                          <a:latin typeface="Arial Narrow" panose="020B0606020202030204" pitchFamily="34" charset="0"/>
                        </a:rPr>
                        <a:t>Ds</a:t>
                      </a:r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 err="1">
                          <a:latin typeface="Arial Narrow" panose="020B0606020202030204" pitchFamily="34" charset="0"/>
                        </a:rPr>
                        <a:t>Rg</a:t>
                      </a:r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 err="1">
                          <a:latin typeface="Arial Narrow" panose="020B0606020202030204" pitchFamily="34" charset="0"/>
                        </a:rPr>
                        <a:t>Cn</a:t>
                      </a:r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99000">
                          <a:schemeClr val="bg1"/>
                        </a:gs>
                        <a:gs pos="51000">
                          <a:srgbClr val="A4EBFE"/>
                        </a:gs>
                        <a:gs pos="0">
                          <a:srgbClr val="34D2FF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 err="1">
                          <a:latin typeface="Arial Narrow" panose="020B0606020202030204" pitchFamily="34" charset="0"/>
                        </a:rPr>
                        <a:t>Nh</a:t>
                      </a:r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 err="1">
                          <a:latin typeface="Arial Narrow" panose="020B0606020202030204" pitchFamily="34" charset="0"/>
                        </a:rPr>
                        <a:t>Fl</a:t>
                      </a:r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Mc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 err="1">
                          <a:latin typeface="Arial Narrow" panose="020B0606020202030204" pitchFamily="34" charset="0"/>
                        </a:rPr>
                        <a:t>Lv</a:t>
                      </a:r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>
                          <a:latin typeface="Arial Narrow" panose="020B0606020202030204" pitchFamily="34" charset="0"/>
                        </a:rPr>
                        <a:t>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0" dirty="0" err="1">
                          <a:latin typeface="Arial Narrow" panose="020B0606020202030204" pitchFamily="34" charset="0"/>
                        </a:rPr>
                        <a:t>Og</a:t>
                      </a:r>
                      <a:endParaRPr lang="fr-FR" sz="2400" b="1" baseline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63072"/>
                  </a:ext>
                </a:extLst>
              </a:tr>
            </a:tbl>
          </a:graphicData>
        </a:graphic>
      </p:graphicFrame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8311F10F-2398-4BD7-8908-1427FAA0EEE9}"/>
              </a:ext>
            </a:extLst>
          </p:cNvPr>
          <p:cNvSpPr/>
          <p:nvPr/>
        </p:nvSpPr>
        <p:spPr>
          <a:xfrm>
            <a:off x="930885" y="1032391"/>
            <a:ext cx="10512000" cy="720000"/>
          </a:xfrm>
          <a:prstGeom prst="rightArrow">
            <a:avLst>
              <a:gd name="adj1" fmla="val 40000"/>
              <a:gd name="adj2" fmla="val 50000"/>
            </a:avLst>
          </a:prstGeom>
          <a:gradFill flip="none" rotWithShape="1">
            <a:gsLst>
              <a:gs pos="0">
                <a:srgbClr val="FF0000"/>
              </a:gs>
              <a:gs pos="32000">
                <a:srgbClr val="FD6B6B"/>
              </a:gs>
              <a:gs pos="98246">
                <a:srgbClr val="FFFFFF"/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èche : bas 2">
            <a:extLst>
              <a:ext uri="{FF2B5EF4-FFF2-40B4-BE49-F238E27FC236}">
                <a16:creationId xmlns:a16="http://schemas.microsoft.com/office/drawing/2014/main" id="{39100359-F4F9-4341-8D37-AF6E0D958834}"/>
              </a:ext>
            </a:extLst>
          </p:cNvPr>
          <p:cNvSpPr/>
          <p:nvPr/>
        </p:nvSpPr>
        <p:spPr>
          <a:xfrm>
            <a:off x="11430273" y="1873350"/>
            <a:ext cx="648000" cy="32400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2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F2448872-0082-4ED0-ABBB-4A9DF042F060}"/>
              </a:ext>
            </a:extLst>
          </p:cNvPr>
          <p:cNvSpPr/>
          <p:nvPr/>
        </p:nvSpPr>
        <p:spPr>
          <a:xfrm rot="10800000">
            <a:off x="917990" y="5360166"/>
            <a:ext cx="10440000" cy="720000"/>
          </a:xfrm>
          <a:prstGeom prst="rightArrow">
            <a:avLst>
              <a:gd name="adj1" fmla="val 40000"/>
              <a:gd name="adj2" fmla="val 50000"/>
            </a:avLst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292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D828B856-9546-4582-B6FA-E75E25FDCD32}"/>
              </a:ext>
            </a:extLst>
          </p:cNvPr>
          <p:cNvSpPr/>
          <p:nvPr/>
        </p:nvSpPr>
        <p:spPr>
          <a:xfrm rot="10800000">
            <a:off x="122103" y="1853771"/>
            <a:ext cx="648000" cy="3312000"/>
          </a:xfrm>
          <a:prstGeom prst="downArrow">
            <a:avLst/>
          </a:prstGeom>
          <a:gradFill flip="none" rotWithShape="1">
            <a:gsLst>
              <a:gs pos="0">
                <a:srgbClr val="FF0000"/>
              </a:gs>
              <a:gs pos="24000">
                <a:srgbClr val="FD6B6B"/>
              </a:gs>
              <a:gs pos="98246">
                <a:srgbClr val="FFFFFF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374650" h="292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2CFFB1-17CA-472C-A29D-DC54F4559D17}"/>
              </a:ext>
            </a:extLst>
          </p:cNvPr>
          <p:cNvSpPr/>
          <p:nvPr/>
        </p:nvSpPr>
        <p:spPr>
          <a:xfrm>
            <a:off x="8799309" y="29575"/>
            <a:ext cx="15888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72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29000">
                      <a:srgbClr val="FF0000"/>
                    </a:gs>
                    <a:gs pos="7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</a:rPr>
              <a:t>E, </a:t>
            </a:r>
            <a:r>
              <a:rPr lang="fr-FR" sz="72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29000">
                      <a:srgbClr val="FF0000"/>
                    </a:gs>
                    <a:gs pos="7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sym typeface="Symbol" panose="05050102010706020507" pitchFamily="18" charset="2"/>
              </a:rPr>
              <a:t></a:t>
            </a:r>
            <a:endParaRPr lang="fr-FR" sz="5400" b="1" dirty="0">
              <a:ln>
                <a:solidFill>
                  <a:schemeClr val="tx1"/>
                </a:solidFill>
              </a:ln>
              <a:gradFill flip="none" rotWithShape="1">
                <a:gsLst>
                  <a:gs pos="29000">
                    <a:srgbClr val="FF0000"/>
                  </a:gs>
                  <a:gs pos="7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501D43-631C-4DCF-AFD9-81C31D269D4E}"/>
              </a:ext>
            </a:extLst>
          </p:cNvPr>
          <p:cNvSpPr/>
          <p:nvPr/>
        </p:nvSpPr>
        <p:spPr>
          <a:xfrm>
            <a:off x="1577450" y="5711462"/>
            <a:ext cx="7040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72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54000">
                      <a:schemeClr val="accent1">
                        <a:lumMod val="50000"/>
                      </a:schemeClr>
                    </a:gs>
                    <a:gs pos="78000">
                      <a:srgbClr val="0070C0">
                        <a:tint val="44500"/>
                        <a:satMod val="160000"/>
                      </a:srgbClr>
                    </a:gs>
                    <a:gs pos="100000">
                      <a:srgbClr val="0070C0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</a:rPr>
              <a:t>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1EB5E2-C484-493A-BF9C-DCA9925934D4}"/>
              </a:ext>
            </a:extLst>
          </p:cNvPr>
          <p:cNvSpPr/>
          <p:nvPr/>
        </p:nvSpPr>
        <p:spPr>
          <a:xfrm>
            <a:off x="9977135" y="5921127"/>
            <a:ext cx="8221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32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70C0">
                        <a:tint val="66000"/>
                        <a:satMod val="160000"/>
                      </a:srgbClr>
                    </a:gs>
                    <a:gs pos="50000">
                      <a:srgbClr val="0070C0">
                        <a:tint val="44500"/>
                        <a:satMod val="160000"/>
                      </a:srgbClr>
                    </a:gs>
                    <a:gs pos="100000">
                      <a:srgbClr val="0070C0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</a:rPr>
              <a:t>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47B3BF-9DC0-4C5D-8A12-5D466AA0A3D8}"/>
              </a:ext>
            </a:extLst>
          </p:cNvPr>
          <p:cNvSpPr/>
          <p:nvPr/>
        </p:nvSpPr>
        <p:spPr>
          <a:xfrm>
            <a:off x="1557909" y="727197"/>
            <a:ext cx="7312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28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</a:rPr>
              <a:t>E, </a:t>
            </a:r>
            <a:r>
              <a:rPr lang="fr-FR" sz="28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sym typeface="Symbol" panose="05050102010706020507" pitchFamily="18" charset="2"/>
              </a:rPr>
              <a:t></a:t>
            </a:r>
            <a:endParaRPr lang="fr-FR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45766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1" grpId="0"/>
      <p:bldP spid="12" grpId="0"/>
      <p:bldP spid="13" grpId="0"/>
      <p:bldP spid="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fthmb.tqn.com/MIXlP8MIaU2OFuwb3rKf0w7ffd4=/768x0/filters:no_upscale()/molecular-structure-547999397-57e01bff5f9b58651682623b.jpg">
            <a:extLst>
              <a:ext uri="{FF2B5EF4-FFF2-40B4-BE49-F238E27FC236}">
                <a16:creationId xmlns:a16="http://schemas.microsoft.com/office/drawing/2014/main" id="{FDE38AA2-CF2D-40D2-95A3-A9C9EC152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4" r="5648" b="22225"/>
          <a:stretch/>
        </p:blipFill>
        <p:spPr bwMode="auto">
          <a:xfrm>
            <a:off x="0" y="-577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E633DC8-99C0-4873-82D8-91018A0A3986}"/>
              </a:ext>
            </a:extLst>
          </p:cNvPr>
          <p:cNvSpPr txBox="1"/>
          <p:nvPr/>
        </p:nvSpPr>
        <p:spPr>
          <a:xfrm>
            <a:off x="232383" y="140974"/>
            <a:ext cx="310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Liaison </a:t>
            </a:r>
          </a:p>
          <a:p>
            <a:r>
              <a:rPr lang="fr-FR" sz="3600" b="1" dirty="0">
                <a:solidFill>
                  <a:srgbClr val="FF0000"/>
                </a:solidFill>
              </a:rPr>
              <a:t>chimique</a:t>
            </a:r>
          </a:p>
        </p:txBody>
      </p:sp>
    </p:spTree>
    <p:extLst>
      <p:ext uri="{BB962C8B-B14F-4D97-AF65-F5344CB8AC3E}">
        <p14:creationId xmlns:p14="http://schemas.microsoft.com/office/powerpoint/2010/main" val="138798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ADFCAFF-4723-4F5B-B0C4-DB55834BC070}"/>
              </a:ext>
            </a:extLst>
          </p:cNvPr>
          <p:cNvSpPr/>
          <p:nvPr/>
        </p:nvSpPr>
        <p:spPr>
          <a:xfrm>
            <a:off x="3657600" y="6075742"/>
            <a:ext cx="5151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/>
              <a:t>Différence d’électronégativité   </a:t>
            </a:r>
            <a:r>
              <a:rPr lang="fr-FR" sz="2800" dirty="0">
                <a:latin typeface="Curlz MT" panose="04040404050702020202" pitchFamily="82" charset="0"/>
              </a:rPr>
              <a:t>∆</a:t>
            </a:r>
            <a:r>
              <a:rPr lang="fr-FR" sz="2800" dirty="0">
                <a:latin typeface="Curlz MT" panose="04040404050702020202" pitchFamily="82" charset="0"/>
                <a:sym typeface="Symbol" panose="05050102010706020507" pitchFamily="18" charset="2"/>
              </a:rPr>
              <a:t></a:t>
            </a:r>
            <a:endParaRPr lang="fr-FR" sz="28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F55A1A9-BC83-415E-8DC7-2137CE1F17DA}"/>
              </a:ext>
            </a:extLst>
          </p:cNvPr>
          <p:cNvSpPr txBox="1"/>
          <p:nvPr/>
        </p:nvSpPr>
        <p:spPr>
          <a:xfrm>
            <a:off x="300621" y="54733"/>
            <a:ext cx="11531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Liaison chimique : </a:t>
            </a:r>
            <a:r>
              <a:rPr lang="fr-FR" sz="2400" dirty="0"/>
              <a:t>c’est une interaction forte entre les électrons de valence qui nécessite une redistribution électronique entre atome (atome isolés).</a:t>
            </a:r>
          </a:p>
          <a:p>
            <a:r>
              <a:rPr lang="fr-FR" sz="2400" dirty="0"/>
              <a:t>Il existe trois types de liaisons chimique, métallique, ionique et covalente.</a:t>
            </a:r>
          </a:p>
        </p:txBody>
      </p:sp>
      <p:pic>
        <p:nvPicPr>
          <p:cNvPr id="5121" name="Picture 1" descr="page48image58525520">
            <a:extLst>
              <a:ext uri="{FF2B5EF4-FFF2-40B4-BE49-F238E27FC236}">
                <a16:creationId xmlns:a16="http://schemas.microsoft.com/office/drawing/2014/main" id="{185AAA55-938A-C146-8C87-413B11B78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06" y="1428491"/>
            <a:ext cx="11531988" cy="450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79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ésultat de recherche d'images pour &quot;différents chemistry bonds&quot;">
            <a:extLst>
              <a:ext uri="{FF2B5EF4-FFF2-40B4-BE49-F238E27FC236}">
                <a16:creationId xmlns:a16="http://schemas.microsoft.com/office/drawing/2014/main" id="{C6887544-956F-43A6-AB84-260C12A7D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96" t="-418" r="14180" b="72760"/>
          <a:stretch/>
        </p:blipFill>
        <p:spPr bwMode="auto">
          <a:xfrm>
            <a:off x="147404" y="462583"/>
            <a:ext cx="2225264" cy="142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ésultat de recherche d'images pour &quot;différents chemistry bonds&quot;">
            <a:extLst>
              <a:ext uri="{FF2B5EF4-FFF2-40B4-BE49-F238E27FC236}">
                <a16:creationId xmlns:a16="http://schemas.microsoft.com/office/drawing/2014/main" id="{F6BF3EE2-4FD4-4254-AA0D-B94FE887C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26" r="77405" b="72342"/>
          <a:stretch/>
        </p:blipFill>
        <p:spPr bwMode="auto">
          <a:xfrm>
            <a:off x="-153997" y="4557184"/>
            <a:ext cx="3025256" cy="163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FDCF96-C937-427E-B613-77C42C559FE3}"/>
              </a:ext>
            </a:extLst>
          </p:cNvPr>
          <p:cNvSpPr/>
          <p:nvPr/>
        </p:nvSpPr>
        <p:spPr>
          <a:xfrm>
            <a:off x="147404" y="1888517"/>
            <a:ext cx="2107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Liaison ionique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146C4C-2DB6-47BD-BCEB-8A74BA4B3D9E}"/>
              </a:ext>
            </a:extLst>
          </p:cNvPr>
          <p:cNvSpPr/>
          <p:nvPr/>
        </p:nvSpPr>
        <p:spPr>
          <a:xfrm>
            <a:off x="330226" y="6194916"/>
            <a:ext cx="2335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Liaison covalente</a:t>
            </a:r>
          </a:p>
        </p:txBody>
      </p:sp>
      <p:pic>
        <p:nvPicPr>
          <p:cNvPr id="10" name="Picture 2" descr="Résultat de recherche d'images pour &quot;différents chemistry bonds&quot;">
            <a:extLst>
              <a:ext uri="{FF2B5EF4-FFF2-40B4-BE49-F238E27FC236}">
                <a16:creationId xmlns:a16="http://schemas.microsoft.com/office/drawing/2014/main" id="{8FE32F33-B0AA-43F3-B33A-E1E9CCF54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41" t="-418" r="22573" b="72760"/>
          <a:stretch/>
        </p:blipFill>
        <p:spPr bwMode="auto">
          <a:xfrm>
            <a:off x="3057217" y="483052"/>
            <a:ext cx="1214650" cy="142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E4E883-2BA7-434C-8BB6-87A99070C295}"/>
              </a:ext>
            </a:extLst>
          </p:cNvPr>
          <p:cNvSpPr/>
          <p:nvPr/>
        </p:nvSpPr>
        <p:spPr>
          <a:xfrm>
            <a:off x="3155122" y="1908985"/>
            <a:ext cx="1089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Anion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5C544-AD28-4B4A-9E4E-47271FB141DF}"/>
              </a:ext>
            </a:extLst>
          </p:cNvPr>
          <p:cNvSpPr/>
          <p:nvPr/>
        </p:nvSpPr>
        <p:spPr>
          <a:xfrm>
            <a:off x="5048952" y="1855665"/>
            <a:ext cx="1089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Cation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8274734-116A-49C1-85C1-05A7105E33E6}"/>
              </a:ext>
            </a:extLst>
          </p:cNvPr>
          <p:cNvGrpSpPr/>
          <p:nvPr/>
        </p:nvGrpSpPr>
        <p:grpSpPr>
          <a:xfrm>
            <a:off x="4861285" y="583304"/>
            <a:ext cx="870691" cy="1047041"/>
            <a:chOff x="3809949" y="1449262"/>
            <a:chExt cx="870691" cy="1047041"/>
          </a:xfrm>
        </p:grpSpPr>
        <p:pic>
          <p:nvPicPr>
            <p:cNvPr id="9" name="Picture 2" descr="Résultat de recherche d'images pour &quot;différents chemistry bonds&quot;">
              <a:extLst>
                <a:ext uri="{FF2B5EF4-FFF2-40B4-BE49-F238E27FC236}">
                  <a16:creationId xmlns:a16="http://schemas.microsoft.com/office/drawing/2014/main" id="{1E7BF0FB-F65B-4E43-882D-2FD53DBD56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39" t="8600" r="17156" b="77571"/>
            <a:stretch/>
          </p:blipFill>
          <p:spPr bwMode="auto">
            <a:xfrm>
              <a:off x="3809949" y="1783336"/>
              <a:ext cx="586560" cy="712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Résultat de recherche d'images pour &quot;différents chemistry bonds&quot;">
              <a:extLst>
                <a:ext uri="{FF2B5EF4-FFF2-40B4-BE49-F238E27FC236}">
                  <a16:creationId xmlns:a16="http://schemas.microsoft.com/office/drawing/2014/main" id="{67BA6C8B-B6D7-4F15-A7A6-955D1FC9B0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57" t="563" r="18520" b="91605"/>
            <a:stretch/>
          </p:blipFill>
          <p:spPr bwMode="auto">
            <a:xfrm>
              <a:off x="4302070" y="1449262"/>
              <a:ext cx="378570" cy="40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http://www.chemhume.co.uk/ASCHEM/Unit%201/Ch3Chemstr/Images%203/sodium_chloride_lattice.jpg">
            <a:extLst>
              <a:ext uri="{FF2B5EF4-FFF2-40B4-BE49-F238E27FC236}">
                <a16:creationId xmlns:a16="http://schemas.microsoft.com/office/drawing/2014/main" id="{58802A1B-EB7F-4019-91C1-255692109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37" y="68240"/>
            <a:ext cx="3287049" cy="243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0B6328-F9AA-4580-A8B0-59D8E94690CF}"/>
              </a:ext>
            </a:extLst>
          </p:cNvPr>
          <p:cNvSpPr/>
          <p:nvPr/>
        </p:nvSpPr>
        <p:spPr>
          <a:xfrm>
            <a:off x="8968849" y="2619398"/>
            <a:ext cx="3000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Composé ionique (sel)</a:t>
            </a:r>
          </a:p>
        </p:txBody>
      </p:sp>
      <p:sp>
        <p:nvSpPr>
          <p:cNvPr id="14" name="Est égal à 13">
            <a:extLst>
              <a:ext uri="{FF2B5EF4-FFF2-40B4-BE49-F238E27FC236}">
                <a16:creationId xmlns:a16="http://schemas.microsoft.com/office/drawing/2014/main" id="{F194CFF2-AF36-427C-A844-A935870F3555}"/>
              </a:ext>
            </a:extLst>
          </p:cNvPr>
          <p:cNvSpPr/>
          <p:nvPr/>
        </p:nvSpPr>
        <p:spPr>
          <a:xfrm>
            <a:off x="2359700" y="1011477"/>
            <a:ext cx="360000" cy="360000"/>
          </a:xfrm>
          <a:prstGeom prst="mathEqual">
            <a:avLst>
              <a:gd name="adj1" fmla="val 13453"/>
              <a:gd name="adj2" fmla="val 2988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Signe Plus 14">
            <a:extLst>
              <a:ext uri="{FF2B5EF4-FFF2-40B4-BE49-F238E27FC236}">
                <a16:creationId xmlns:a16="http://schemas.microsoft.com/office/drawing/2014/main" id="{729CA734-8EAB-4229-9A19-400163010C6F}"/>
              </a:ext>
            </a:extLst>
          </p:cNvPr>
          <p:cNvSpPr/>
          <p:nvPr/>
        </p:nvSpPr>
        <p:spPr>
          <a:xfrm>
            <a:off x="4389271" y="1046183"/>
            <a:ext cx="360000" cy="360000"/>
          </a:xfrm>
          <a:prstGeom prst="mathPlus">
            <a:avLst>
              <a:gd name="adj1" fmla="val 1215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B6D3F189-92D3-415D-BB67-594E1164C4AD}"/>
              </a:ext>
            </a:extLst>
          </p:cNvPr>
          <p:cNvSpPr/>
          <p:nvPr/>
        </p:nvSpPr>
        <p:spPr>
          <a:xfrm>
            <a:off x="6247859" y="1003861"/>
            <a:ext cx="1836000" cy="540000"/>
          </a:xfrm>
          <a:prstGeom prst="rightArrow">
            <a:avLst>
              <a:gd name="adj1" fmla="val 37729"/>
              <a:gd name="adj2" fmla="val 58181"/>
            </a:avLst>
          </a:prstGeom>
          <a:solidFill>
            <a:srgbClr val="3BE43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8" name="Picture 6" descr="Image associée">
            <a:extLst>
              <a:ext uri="{FF2B5EF4-FFF2-40B4-BE49-F238E27FC236}">
                <a16:creationId xmlns:a16="http://schemas.microsoft.com/office/drawing/2014/main" id="{AA06020A-7E60-46E2-B761-D2B50E3F0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198" y="2497889"/>
            <a:ext cx="33909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ésultat de recherche d'images pour &quot;liaison covalente&quot;">
            <a:extLst>
              <a:ext uri="{FF2B5EF4-FFF2-40B4-BE49-F238E27FC236}">
                <a16:creationId xmlns:a16="http://schemas.microsoft.com/office/drawing/2014/main" id="{29E7F904-695F-4E03-9240-879F4F909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29" y="4257939"/>
            <a:ext cx="340042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ésultat de recherche d'images pour &quot;liaison covalente h2o&quot;">
            <a:extLst>
              <a:ext uri="{FF2B5EF4-FFF2-40B4-BE49-F238E27FC236}">
                <a16:creationId xmlns:a16="http://schemas.microsoft.com/office/drawing/2014/main" id="{876BEDC6-7FC3-4938-9381-3C857753A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71" y="4470874"/>
            <a:ext cx="2261463" cy="225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5992F08-DD0F-4426-BB04-1CEAB20A160B}"/>
              </a:ext>
            </a:extLst>
          </p:cNvPr>
          <p:cNvSpPr/>
          <p:nvPr/>
        </p:nvSpPr>
        <p:spPr>
          <a:xfrm>
            <a:off x="9054934" y="3776937"/>
            <a:ext cx="3000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Composé moléculaire</a:t>
            </a:r>
          </a:p>
        </p:txBody>
      </p:sp>
      <p:pic>
        <p:nvPicPr>
          <p:cNvPr id="3084" name="Picture 12" descr="Résultat de recherche d'images pour &quot;liaison covalente h2o&quot;">
            <a:extLst>
              <a:ext uri="{FF2B5EF4-FFF2-40B4-BE49-F238E27FC236}">
                <a16:creationId xmlns:a16="http://schemas.microsoft.com/office/drawing/2014/main" id="{07CBEF37-4A84-4BF4-A25D-B5536B07F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5" r="25450"/>
          <a:stretch/>
        </p:blipFill>
        <p:spPr bwMode="auto">
          <a:xfrm>
            <a:off x="9357672" y="4375665"/>
            <a:ext cx="2697499" cy="232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34213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48D0B1-DA15-498B-B138-8DB28927E1DB}"/>
              </a:ext>
            </a:extLst>
          </p:cNvPr>
          <p:cNvSpPr txBox="1"/>
          <p:nvPr/>
        </p:nvSpPr>
        <p:spPr>
          <a:xfrm>
            <a:off x="316663" y="199112"/>
            <a:ext cx="11531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Structure de Lewis : </a:t>
            </a:r>
            <a:r>
              <a:rPr lang="fr-FR" sz="2800" dirty="0"/>
              <a:t>c’est une représentation bidimensionnelle de la structure électronique externe des atomes composant une molécule.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480CED7-7150-4D28-A63B-CD83E42C3D79}"/>
              </a:ext>
            </a:extLst>
          </p:cNvPr>
          <p:cNvGrpSpPr/>
          <p:nvPr/>
        </p:nvGrpSpPr>
        <p:grpSpPr>
          <a:xfrm>
            <a:off x="1924925" y="658685"/>
            <a:ext cx="615874" cy="1499822"/>
            <a:chOff x="927305" y="1203728"/>
            <a:chExt cx="615874" cy="14998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B290EA-C960-47BB-9CAB-97F9049400AE}"/>
                </a:ext>
              </a:extLst>
            </p:cNvPr>
            <p:cNvSpPr/>
            <p:nvPr/>
          </p:nvSpPr>
          <p:spPr>
            <a:xfrm>
              <a:off x="927305" y="1780220"/>
              <a:ext cx="61587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5C6477-7B37-4BFD-BAA6-572BE8938FCB}"/>
                </a:ext>
              </a:extLst>
            </p:cNvPr>
            <p:cNvSpPr/>
            <p:nvPr/>
          </p:nvSpPr>
          <p:spPr>
            <a:xfrm>
              <a:off x="1073204" y="1203728"/>
              <a:ext cx="32407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D73FC64-C12C-4C16-96E1-8A6F29C6B0D2}"/>
              </a:ext>
            </a:extLst>
          </p:cNvPr>
          <p:cNvGrpSpPr/>
          <p:nvPr/>
        </p:nvGrpSpPr>
        <p:grpSpPr>
          <a:xfrm>
            <a:off x="1708097" y="3275597"/>
            <a:ext cx="1063619" cy="1209145"/>
            <a:chOff x="2407504" y="1589995"/>
            <a:chExt cx="1063619" cy="120914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725B5D-C43F-45D0-AF4B-A973CF4858BC}"/>
                </a:ext>
              </a:extLst>
            </p:cNvPr>
            <p:cNvSpPr/>
            <p:nvPr/>
          </p:nvSpPr>
          <p:spPr>
            <a:xfrm>
              <a:off x="2626610" y="1779766"/>
              <a:ext cx="64312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</a:t>
              </a:r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C826B9-B660-4865-9D91-3C9D3A69536D}"/>
                </a:ext>
              </a:extLst>
            </p:cNvPr>
            <p:cNvSpPr/>
            <p:nvPr/>
          </p:nvSpPr>
          <p:spPr>
            <a:xfrm rot="16200000">
              <a:off x="2697714" y="1440433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DABC101-E4F7-4AD1-9A19-534A27EEDC98}"/>
                </a:ext>
              </a:extLst>
            </p:cNvPr>
            <p:cNvSpPr/>
            <p:nvPr/>
          </p:nvSpPr>
          <p:spPr>
            <a:xfrm>
              <a:off x="2407504" y="1589995"/>
              <a:ext cx="359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5000151-378C-4C82-B561-F5375FF142F0}"/>
                </a:ext>
              </a:extLst>
            </p:cNvPr>
            <p:cNvSpPr/>
            <p:nvPr/>
          </p:nvSpPr>
          <p:spPr>
            <a:xfrm rot="5400000">
              <a:off x="2824150" y="2152168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6DDB5CB-1A58-433E-B30A-BE8D9291CC9A}"/>
                </a:ext>
              </a:extLst>
            </p:cNvPr>
            <p:cNvSpPr/>
            <p:nvPr/>
          </p:nvSpPr>
          <p:spPr>
            <a:xfrm>
              <a:off x="3146436" y="1593131"/>
              <a:ext cx="32407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2C2EF1C-5495-40FD-B06C-671FA4731CCD}"/>
              </a:ext>
            </a:extLst>
          </p:cNvPr>
          <p:cNvGrpSpPr/>
          <p:nvPr/>
        </p:nvGrpSpPr>
        <p:grpSpPr>
          <a:xfrm>
            <a:off x="1685505" y="2037088"/>
            <a:ext cx="1094203" cy="1333578"/>
            <a:chOff x="3446601" y="1638870"/>
            <a:chExt cx="1094203" cy="133357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99EF7E-A27D-40FE-BBD0-6EEB08BA1764}"/>
                </a:ext>
              </a:extLst>
            </p:cNvPr>
            <p:cNvSpPr/>
            <p:nvPr/>
          </p:nvSpPr>
          <p:spPr>
            <a:xfrm>
              <a:off x="3677751" y="1807080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  <a:endParaRPr lang="fr-FR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994B59-FDFB-457D-8BBB-D224989303C6}"/>
                </a:ext>
              </a:extLst>
            </p:cNvPr>
            <p:cNvSpPr/>
            <p:nvPr/>
          </p:nvSpPr>
          <p:spPr>
            <a:xfrm>
              <a:off x="3446601" y="1638870"/>
              <a:ext cx="32407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07E712-51DA-41F8-86A1-47DD99E57B13}"/>
                </a:ext>
              </a:extLst>
            </p:cNvPr>
            <p:cNvSpPr/>
            <p:nvPr/>
          </p:nvSpPr>
          <p:spPr>
            <a:xfrm rot="5400000">
              <a:off x="3893831" y="1437708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89C9482-8CCC-44DB-BB46-D876E74E9E0A}"/>
                </a:ext>
              </a:extLst>
            </p:cNvPr>
            <p:cNvSpPr/>
            <p:nvPr/>
          </p:nvSpPr>
          <p:spPr>
            <a:xfrm flipH="1">
              <a:off x="3772702" y="2049118"/>
              <a:ext cx="456603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7096999-C177-4729-A985-ABD4B7DEBB74}"/>
                </a:ext>
              </a:extLst>
            </p:cNvPr>
            <p:cNvSpPr/>
            <p:nvPr/>
          </p:nvSpPr>
          <p:spPr>
            <a:xfrm>
              <a:off x="4192560" y="1652447"/>
              <a:ext cx="32407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FFDA0300-8C6D-459B-A513-D4042876F727}"/>
              </a:ext>
            </a:extLst>
          </p:cNvPr>
          <p:cNvGrpSpPr/>
          <p:nvPr/>
        </p:nvGrpSpPr>
        <p:grpSpPr>
          <a:xfrm>
            <a:off x="1710160" y="4411874"/>
            <a:ext cx="1077209" cy="1237067"/>
            <a:chOff x="4512321" y="1032991"/>
            <a:chExt cx="1077209" cy="1237067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F1FDC463-45CC-451E-9B2F-DA003094980D}"/>
                </a:ext>
              </a:extLst>
            </p:cNvPr>
            <p:cNvGrpSpPr/>
            <p:nvPr/>
          </p:nvGrpSpPr>
          <p:grpSpPr>
            <a:xfrm>
              <a:off x="4512321" y="1032991"/>
              <a:ext cx="1063619" cy="1237067"/>
              <a:chOff x="2407504" y="1576142"/>
              <a:chExt cx="1063619" cy="1237067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4E78D62-379A-4621-843D-93065B637B3E}"/>
                  </a:ext>
                </a:extLst>
              </p:cNvPr>
              <p:cNvSpPr/>
              <p:nvPr/>
            </p:nvSpPr>
            <p:spPr>
              <a:xfrm>
                <a:off x="2697142" y="1779766"/>
                <a:ext cx="50206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F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6C4ED50-D260-4A36-B152-FA9CCD9324EE}"/>
                  </a:ext>
                </a:extLst>
              </p:cNvPr>
              <p:cNvSpPr/>
              <p:nvPr/>
            </p:nvSpPr>
            <p:spPr>
              <a:xfrm>
                <a:off x="3084427" y="1715598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36BB7E7-9375-4767-9ED8-111052B13EAA}"/>
                  </a:ext>
                </a:extLst>
              </p:cNvPr>
              <p:cNvSpPr/>
              <p:nvPr/>
            </p:nvSpPr>
            <p:spPr>
              <a:xfrm>
                <a:off x="2407504" y="1576142"/>
                <a:ext cx="35939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A9628E8-7493-4A25-8BEB-5F35EE3D3209}"/>
                  </a:ext>
                </a:extLst>
              </p:cNvPr>
              <p:cNvSpPr/>
              <p:nvPr/>
            </p:nvSpPr>
            <p:spPr>
              <a:xfrm rot="5400000">
                <a:off x="2824150" y="2166237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76F3F8E-4084-4BE8-8A99-2FF1F33974B8}"/>
                </a:ext>
              </a:extLst>
            </p:cNvPr>
            <p:cNvSpPr/>
            <p:nvPr/>
          </p:nvSpPr>
          <p:spPr>
            <a:xfrm rot="5400000">
              <a:off x="4942557" y="862792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C9A5854A-56A9-42D7-91A9-AEEA87931451}"/>
              </a:ext>
            </a:extLst>
          </p:cNvPr>
          <p:cNvGrpSpPr/>
          <p:nvPr/>
        </p:nvGrpSpPr>
        <p:grpSpPr>
          <a:xfrm>
            <a:off x="1651609" y="5561726"/>
            <a:ext cx="1108910" cy="1417986"/>
            <a:chOff x="3446601" y="1638870"/>
            <a:chExt cx="1108910" cy="1417986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ED1BE94-0C9F-4149-8C54-E97BFEB39B4A}"/>
                </a:ext>
              </a:extLst>
            </p:cNvPr>
            <p:cNvSpPr/>
            <p:nvPr/>
          </p:nvSpPr>
          <p:spPr>
            <a:xfrm>
              <a:off x="3621647" y="1807080"/>
              <a:ext cx="7441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Al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897E0231-FE1D-4050-884B-9BBBB8B5E379}"/>
                </a:ext>
              </a:extLst>
            </p:cNvPr>
            <p:cNvSpPr/>
            <p:nvPr/>
          </p:nvSpPr>
          <p:spPr>
            <a:xfrm>
              <a:off x="3446601" y="1638870"/>
              <a:ext cx="32407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A5047CD-53E9-43A5-8719-BF283E5CFAB8}"/>
                </a:ext>
              </a:extLst>
            </p:cNvPr>
            <p:cNvSpPr/>
            <p:nvPr/>
          </p:nvSpPr>
          <p:spPr>
            <a:xfrm rot="5400000">
              <a:off x="3908538" y="1423853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5C53C1B-E1BE-499E-85CC-0C9E4C15D5F8}"/>
                </a:ext>
              </a:extLst>
            </p:cNvPr>
            <p:cNvSpPr/>
            <p:nvPr/>
          </p:nvSpPr>
          <p:spPr>
            <a:xfrm flipH="1">
              <a:off x="3772702" y="2133526"/>
              <a:ext cx="456603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051C022-7AB9-4355-AF25-7318442C50EA}"/>
                </a:ext>
              </a:extLst>
            </p:cNvPr>
            <p:cNvSpPr/>
            <p:nvPr/>
          </p:nvSpPr>
          <p:spPr>
            <a:xfrm>
              <a:off x="4192560" y="1652447"/>
              <a:ext cx="32407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5804B15B-9455-4546-92FC-C8A2F7E85712}"/>
              </a:ext>
            </a:extLst>
          </p:cNvPr>
          <p:cNvSpPr/>
          <p:nvPr/>
        </p:nvSpPr>
        <p:spPr>
          <a:xfrm>
            <a:off x="1582724" y="5993512"/>
            <a:ext cx="144000" cy="41424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D71771E-A2F1-4A27-ADF5-82891B60B3A3}"/>
              </a:ext>
            </a:extLst>
          </p:cNvPr>
          <p:cNvSpPr/>
          <p:nvPr/>
        </p:nvSpPr>
        <p:spPr>
          <a:xfrm>
            <a:off x="2683456" y="5988219"/>
            <a:ext cx="144000" cy="41424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02" name="Tableau 101">
            <a:extLst>
              <a:ext uri="{FF2B5EF4-FFF2-40B4-BE49-F238E27FC236}">
                <a16:creationId xmlns:a16="http://schemas.microsoft.com/office/drawing/2014/main" id="{D394575B-2D5B-4246-AFC5-8AB0C2DC25A5}"/>
              </a:ext>
            </a:extLst>
          </p:cNvPr>
          <p:cNvGraphicFramePr>
            <a:graphicFrameLocks noGrp="1"/>
          </p:cNvGraphicFramePr>
          <p:nvPr/>
        </p:nvGraphicFramePr>
        <p:xfrm>
          <a:off x="3040127" y="5868116"/>
          <a:ext cx="4337753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37753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3200" baseline="-10000" dirty="0">
                          <a:solidFill>
                            <a:srgbClr val="FF0000"/>
                          </a:solidFill>
                        </a:rPr>
                        <a:t>13</a:t>
                      </a:r>
                      <a:r>
                        <a:rPr lang="fr-FR" sz="3200" dirty="0"/>
                        <a:t>Al : 1s</a:t>
                      </a:r>
                      <a:r>
                        <a:rPr kumimoji="0" lang="fr-FR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 </a:t>
                      </a:r>
                      <a:r>
                        <a:rPr kumimoji="0" lang="fr-F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kumimoji="0" lang="fr-F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3s</a:t>
                      </a:r>
                      <a:r>
                        <a:rPr kumimoji="0" lang="fr-FR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3p</a:t>
                      </a:r>
                      <a:r>
                        <a:rPr kumimoji="0" lang="fr-FR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fr-FR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103" name="Tableau 102">
            <a:extLst>
              <a:ext uri="{FF2B5EF4-FFF2-40B4-BE49-F238E27FC236}">
                <a16:creationId xmlns:a16="http://schemas.microsoft.com/office/drawing/2014/main" id="{D26FF950-A8A7-40EC-B4A1-22C5C7ED45F3}"/>
              </a:ext>
            </a:extLst>
          </p:cNvPr>
          <p:cNvGraphicFramePr>
            <a:graphicFrameLocks noGrp="1"/>
          </p:cNvGraphicFramePr>
          <p:nvPr/>
        </p:nvGraphicFramePr>
        <p:xfrm>
          <a:off x="3063027" y="3590904"/>
          <a:ext cx="2960903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0903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3200" baseline="-10000" dirty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fr-FR" sz="3200" dirty="0"/>
                        <a:t>O : 1s</a:t>
                      </a:r>
                      <a:r>
                        <a:rPr kumimoji="0" lang="fr-FR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 </a:t>
                      </a:r>
                      <a:r>
                        <a:rPr kumimoji="0" lang="fr-F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fr-FR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104" name="Tableau 103">
            <a:extLst>
              <a:ext uri="{FF2B5EF4-FFF2-40B4-BE49-F238E27FC236}">
                <a16:creationId xmlns:a16="http://schemas.microsoft.com/office/drawing/2014/main" id="{902C0B2E-398D-44CD-9CC6-2503177D9C10}"/>
              </a:ext>
            </a:extLst>
          </p:cNvPr>
          <p:cNvGraphicFramePr>
            <a:graphicFrameLocks noGrp="1"/>
          </p:cNvGraphicFramePr>
          <p:nvPr/>
        </p:nvGraphicFramePr>
        <p:xfrm>
          <a:off x="3092167" y="2407883"/>
          <a:ext cx="2960903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0903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3200" baseline="-10000" dirty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fr-FR" sz="3200" dirty="0"/>
                        <a:t>N : 1s</a:t>
                      </a:r>
                      <a:r>
                        <a:rPr kumimoji="0" lang="fr-FR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 </a:t>
                      </a:r>
                      <a:r>
                        <a:rPr kumimoji="0" lang="fr-F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fr-FR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105" name="Tableau 104">
            <a:extLst>
              <a:ext uri="{FF2B5EF4-FFF2-40B4-BE49-F238E27FC236}">
                <a16:creationId xmlns:a16="http://schemas.microsoft.com/office/drawing/2014/main" id="{044C9476-4889-4EDE-8F6C-05F670EDC8DA}"/>
              </a:ext>
            </a:extLst>
          </p:cNvPr>
          <p:cNvGraphicFramePr>
            <a:graphicFrameLocks noGrp="1"/>
          </p:cNvGraphicFramePr>
          <p:nvPr/>
        </p:nvGraphicFramePr>
        <p:xfrm>
          <a:off x="3085132" y="4770285"/>
          <a:ext cx="2960903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0903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3200" baseline="-10000" dirty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fr-FR" sz="3200" dirty="0"/>
                        <a:t>F : 1s</a:t>
                      </a:r>
                      <a:r>
                        <a:rPr kumimoji="0" lang="fr-FR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 </a:t>
                      </a:r>
                      <a:r>
                        <a:rPr kumimoji="0" lang="fr-F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fr-FR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106" name="Tableau 105">
            <a:extLst>
              <a:ext uri="{FF2B5EF4-FFF2-40B4-BE49-F238E27FC236}">
                <a16:creationId xmlns:a16="http://schemas.microsoft.com/office/drawing/2014/main" id="{83C33BED-50D5-4C2D-ACE8-E43F9091618B}"/>
              </a:ext>
            </a:extLst>
          </p:cNvPr>
          <p:cNvGraphicFramePr>
            <a:graphicFrameLocks noGrp="1"/>
          </p:cNvGraphicFramePr>
          <p:nvPr/>
        </p:nvGraphicFramePr>
        <p:xfrm>
          <a:off x="3014792" y="1404502"/>
          <a:ext cx="1652108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2108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3200" baseline="-1000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fr-FR" sz="3200" dirty="0"/>
                        <a:t>H : 1s</a:t>
                      </a:r>
                      <a:r>
                        <a:rPr kumimoji="0" lang="fr-FR" sz="3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fr-FR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107" name="Tableau 106">
            <a:extLst>
              <a:ext uri="{FF2B5EF4-FFF2-40B4-BE49-F238E27FC236}">
                <a16:creationId xmlns:a16="http://schemas.microsoft.com/office/drawing/2014/main" id="{FAED83DF-430E-4068-A65E-8582DDF7AF0C}"/>
              </a:ext>
            </a:extLst>
          </p:cNvPr>
          <p:cNvGraphicFramePr>
            <a:graphicFrameLocks noGrp="1"/>
          </p:cNvGraphicFramePr>
          <p:nvPr/>
        </p:nvGraphicFramePr>
        <p:xfrm>
          <a:off x="6389697" y="2440695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108" name="Tableau 107">
            <a:extLst>
              <a:ext uri="{FF2B5EF4-FFF2-40B4-BE49-F238E27FC236}">
                <a16:creationId xmlns:a16="http://schemas.microsoft.com/office/drawing/2014/main" id="{5E3D3276-040D-4A88-99FD-ACE9A0169D3B}"/>
              </a:ext>
            </a:extLst>
          </p:cNvPr>
          <p:cNvGraphicFramePr>
            <a:graphicFrameLocks noGrp="1"/>
          </p:cNvGraphicFramePr>
          <p:nvPr/>
        </p:nvGraphicFramePr>
        <p:xfrm>
          <a:off x="6389697" y="3667104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109" name="Tableau 108">
            <a:extLst>
              <a:ext uri="{FF2B5EF4-FFF2-40B4-BE49-F238E27FC236}">
                <a16:creationId xmlns:a16="http://schemas.microsoft.com/office/drawing/2014/main" id="{F106B111-9606-4B69-94D1-AB8A89A6704B}"/>
              </a:ext>
            </a:extLst>
          </p:cNvPr>
          <p:cNvGraphicFramePr>
            <a:graphicFrameLocks noGrp="1"/>
          </p:cNvGraphicFramePr>
          <p:nvPr/>
        </p:nvGraphicFramePr>
        <p:xfrm>
          <a:off x="6389697" y="4864339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110" name="Tableau 109">
            <a:extLst>
              <a:ext uri="{FF2B5EF4-FFF2-40B4-BE49-F238E27FC236}">
                <a16:creationId xmlns:a16="http://schemas.microsoft.com/office/drawing/2014/main" id="{440665AA-273A-4D1C-BAB9-BBB2AEE03782}"/>
              </a:ext>
            </a:extLst>
          </p:cNvPr>
          <p:cNvGraphicFramePr>
            <a:graphicFrameLocks noGrp="1"/>
          </p:cNvGraphicFramePr>
          <p:nvPr/>
        </p:nvGraphicFramePr>
        <p:xfrm>
          <a:off x="7620498" y="5938254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111" name="Tableau 110">
            <a:extLst>
              <a:ext uri="{FF2B5EF4-FFF2-40B4-BE49-F238E27FC236}">
                <a16:creationId xmlns:a16="http://schemas.microsoft.com/office/drawing/2014/main" id="{D5AC191B-A6BC-4105-8561-1C15F16F24F4}"/>
              </a:ext>
            </a:extLst>
          </p:cNvPr>
          <p:cNvGraphicFramePr>
            <a:graphicFrameLocks noGrp="1"/>
          </p:cNvGraphicFramePr>
          <p:nvPr/>
        </p:nvGraphicFramePr>
        <p:xfrm>
          <a:off x="5060323" y="1524998"/>
          <a:ext cx="648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9165CD3-0F52-4C30-89AB-9F7D7B4752D8}"/>
              </a:ext>
            </a:extLst>
          </p:cNvPr>
          <p:cNvSpPr/>
          <p:nvPr/>
        </p:nvSpPr>
        <p:spPr>
          <a:xfrm>
            <a:off x="1477107" y="2158507"/>
            <a:ext cx="9355015" cy="109327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4286FAF-C32A-4122-9481-BC07E2E89D0C}"/>
              </a:ext>
            </a:extLst>
          </p:cNvPr>
          <p:cNvSpPr/>
          <p:nvPr/>
        </p:nvSpPr>
        <p:spPr>
          <a:xfrm>
            <a:off x="1501610" y="4548697"/>
            <a:ext cx="9355015" cy="1093272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7465335"/>
      </p:ext>
    </p:extLst>
  </p:cSld>
  <p:clrMapOvr>
    <a:masterClrMapping/>
  </p:clrMapOvr>
  <p:transition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0E12E26B-A964-4AE4-B863-96993819BA96}"/>
              </a:ext>
            </a:extLst>
          </p:cNvPr>
          <p:cNvGrpSpPr/>
          <p:nvPr/>
        </p:nvGrpSpPr>
        <p:grpSpPr>
          <a:xfrm>
            <a:off x="6188911" y="1043831"/>
            <a:ext cx="2458943" cy="1184786"/>
            <a:chOff x="6149598" y="1088266"/>
            <a:chExt cx="2458943" cy="11847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61BB45-ECEE-454B-A0CF-B71E84312C53}"/>
                </a:ext>
              </a:extLst>
            </p:cNvPr>
            <p:cNvSpPr/>
            <p:nvPr/>
          </p:nvSpPr>
          <p:spPr>
            <a:xfrm>
              <a:off x="6149598" y="1172421"/>
              <a:ext cx="61587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43C288-56DC-40B3-B753-6B2BCAFE280C}"/>
                </a:ext>
              </a:extLst>
            </p:cNvPr>
            <p:cNvSpPr/>
            <p:nvPr/>
          </p:nvSpPr>
          <p:spPr>
            <a:xfrm>
              <a:off x="7992667" y="1150193"/>
              <a:ext cx="61587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2CD294-3757-4082-B763-CAACEAD8CEB1}"/>
                </a:ext>
              </a:extLst>
            </p:cNvPr>
            <p:cNvSpPr/>
            <p:nvPr/>
          </p:nvSpPr>
          <p:spPr>
            <a:xfrm>
              <a:off x="7049486" y="1217671"/>
              <a:ext cx="64312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</a:t>
              </a:r>
              <a:endParaRPr lang="fr-FR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715219-6B5B-4B25-9F87-909C38C5EA76}"/>
                </a:ext>
              </a:extLst>
            </p:cNvPr>
            <p:cNvSpPr/>
            <p:nvPr/>
          </p:nvSpPr>
          <p:spPr>
            <a:xfrm rot="5400000">
              <a:off x="7258673" y="811909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E5A04A-159C-418C-9CBF-A3D2D61C37E1}"/>
                </a:ext>
              </a:extLst>
            </p:cNvPr>
            <p:cNvSpPr/>
            <p:nvPr/>
          </p:nvSpPr>
          <p:spPr>
            <a:xfrm rot="5400000">
              <a:off x="7258673" y="1626080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828F46-5D20-433A-9257-4A63F242F4F0}"/>
                </a:ext>
              </a:extLst>
            </p:cNvPr>
            <p:cNvSpPr/>
            <p:nvPr/>
          </p:nvSpPr>
          <p:spPr>
            <a:xfrm>
              <a:off x="6818699" y="1099106"/>
              <a:ext cx="359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D23CA6-890D-4F8F-8835-DE823F31C55C}"/>
                </a:ext>
              </a:extLst>
            </p:cNvPr>
            <p:cNvSpPr/>
            <p:nvPr/>
          </p:nvSpPr>
          <p:spPr>
            <a:xfrm>
              <a:off x="7547203" y="1089124"/>
              <a:ext cx="359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0419A2-89F0-4B60-B346-FA9BED895ED1}"/>
                </a:ext>
              </a:extLst>
            </p:cNvPr>
            <p:cNvSpPr/>
            <p:nvPr/>
          </p:nvSpPr>
          <p:spPr>
            <a:xfrm rot="10800000">
              <a:off x="6826279" y="1273113"/>
              <a:ext cx="359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8A5FFF-9006-4C58-A508-3913F5048574}"/>
                </a:ext>
              </a:extLst>
            </p:cNvPr>
            <p:cNvSpPr/>
            <p:nvPr/>
          </p:nvSpPr>
          <p:spPr>
            <a:xfrm rot="10800000">
              <a:off x="7539623" y="1235177"/>
              <a:ext cx="359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7FA984F-844A-4B61-A6F6-CAD64B8339E2}"/>
              </a:ext>
            </a:extLst>
          </p:cNvPr>
          <p:cNvGrpSpPr/>
          <p:nvPr/>
        </p:nvGrpSpPr>
        <p:grpSpPr>
          <a:xfrm>
            <a:off x="3848084" y="958844"/>
            <a:ext cx="804525" cy="1124843"/>
            <a:chOff x="738654" y="1578707"/>
            <a:chExt cx="804525" cy="112484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26F7624-5631-49F7-B122-4CE8A6649626}"/>
                </a:ext>
              </a:extLst>
            </p:cNvPr>
            <p:cNvSpPr/>
            <p:nvPr/>
          </p:nvSpPr>
          <p:spPr>
            <a:xfrm>
              <a:off x="927305" y="1780220"/>
              <a:ext cx="61587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6630A2-0B59-41A1-9BE2-AEA8A990BD71}"/>
                </a:ext>
              </a:extLst>
            </p:cNvPr>
            <p:cNvSpPr/>
            <p:nvPr/>
          </p:nvSpPr>
          <p:spPr>
            <a:xfrm>
              <a:off x="738654" y="1578707"/>
              <a:ext cx="32407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190942A-9E04-450E-A717-E74EECDA968D}"/>
              </a:ext>
            </a:extLst>
          </p:cNvPr>
          <p:cNvGrpSpPr/>
          <p:nvPr/>
        </p:nvGrpSpPr>
        <p:grpSpPr>
          <a:xfrm>
            <a:off x="164923" y="1021907"/>
            <a:ext cx="774632" cy="1124260"/>
            <a:chOff x="927305" y="1579290"/>
            <a:chExt cx="774632" cy="112426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8DA82FD-E442-404A-B580-A249E684DE2D}"/>
                </a:ext>
              </a:extLst>
            </p:cNvPr>
            <p:cNvSpPr/>
            <p:nvPr/>
          </p:nvSpPr>
          <p:spPr>
            <a:xfrm>
              <a:off x="927305" y="1780220"/>
              <a:ext cx="61587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1246459-FD1E-4681-BD1B-9B6C3A48EF38}"/>
                </a:ext>
              </a:extLst>
            </p:cNvPr>
            <p:cNvSpPr/>
            <p:nvPr/>
          </p:nvSpPr>
          <p:spPr>
            <a:xfrm>
              <a:off x="1377861" y="1579290"/>
              <a:ext cx="32407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5F09023-7B96-492D-8964-5539205CED62}"/>
              </a:ext>
            </a:extLst>
          </p:cNvPr>
          <p:cNvGrpSpPr/>
          <p:nvPr/>
        </p:nvGrpSpPr>
        <p:grpSpPr>
          <a:xfrm>
            <a:off x="1833156" y="1014801"/>
            <a:ext cx="1063619" cy="1265417"/>
            <a:chOff x="2407504" y="1589995"/>
            <a:chExt cx="1063619" cy="126541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BE35EB-DFD8-45C6-9D20-4EC739FA7C16}"/>
                </a:ext>
              </a:extLst>
            </p:cNvPr>
            <p:cNvSpPr/>
            <p:nvPr/>
          </p:nvSpPr>
          <p:spPr>
            <a:xfrm>
              <a:off x="2626610" y="1779766"/>
              <a:ext cx="64312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</a:t>
              </a:r>
              <a:endParaRPr lang="fr-FR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71038D9-8DE9-43BF-8F98-E9E0D901B4A7}"/>
                </a:ext>
              </a:extLst>
            </p:cNvPr>
            <p:cNvSpPr/>
            <p:nvPr/>
          </p:nvSpPr>
          <p:spPr>
            <a:xfrm rot="16200000">
              <a:off x="2697714" y="1341957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E43E1AD-A2A9-4405-911F-8D9E1CAFAA18}"/>
                </a:ext>
              </a:extLst>
            </p:cNvPr>
            <p:cNvSpPr/>
            <p:nvPr/>
          </p:nvSpPr>
          <p:spPr>
            <a:xfrm>
              <a:off x="2407504" y="1589995"/>
              <a:ext cx="359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8E27DAA-326F-4DE3-AE5B-47AA489948BF}"/>
                </a:ext>
              </a:extLst>
            </p:cNvPr>
            <p:cNvSpPr/>
            <p:nvPr/>
          </p:nvSpPr>
          <p:spPr>
            <a:xfrm rot="5400000">
              <a:off x="2824150" y="2208440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3901FEF-124F-45E3-9254-3CAC07658812}"/>
                </a:ext>
              </a:extLst>
            </p:cNvPr>
            <p:cNvSpPr/>
            <p:nvPr/>
          </p:nvSpPr>
          <p:spPr>
            <a:xfrm>
              <a:off x="3146436" y="1593131"/>
              <a:ext cx="32407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8" name="Flèche : courbe vers le bas 17">
            <a:extLst>
              <a:ext uri="{FF2B5EF4-FFF2-40B4-BE49-F238E27FC236}">
                <a16:creationId xmlns:a16="http://schemas.microsoft.com/office/drawing/2014/main" id="{AB8B7139-F594-486A-81E0-1DBE7102313D}"/>
              </a:ext>
            </a:extLst>
          </p:cNvPr>
          <p:cNvSpPr/>
          <p:nvPr/>
        </p:nvSpPr>
        <p:spPr>
          <a:xfrm rot="240000">
            <a:off x="774263" y="1161979"/>
            <a:ext cx="766037" cy="406544"/>
          </a:xfrm>
          <a:prstGeom prst="curved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Flèche : courbe vers le bas 18">
            <a:extLst>
              <a:ext uri="{FF2B5EF4-FFF2-40B4-BE49-F238E27FC236}">
                <a16:creationId xmlns:a16="http://schemas.microsoft.com/office/drawing/2014/main" id="{D0A1ECD2-113F-4FFF-8966-184484696A5A}"/>
              </a:ext>
            </a:extLst>
          </p:cNvPr>
          <p:cNvSpPr/>
          <p:nvPr/>
        </p:nvSpPr>
        <p:spPr>
          <a:xfrm rot="11306268">
            <a:off x="1279204" y="1707431"/>
            <a:ext cx="766037" cy="406544"/>
          </a:xfrm>
          <a:prstGeom prst="curved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Flèche : courbe vers le bas 19">
            <a:extLst>
              <a:ext uri="{FF2B5EF4-FFF2-40B4-BE49-F238E27FC236}">
                <a16:creationId xmlns:a16="http://schemas.microsoft.com/office/drawing/2014/main" id="{53A58AE2-2FAB-487A-A630-007268AC0310}"/>
              </a:ext>
            </a:extLst>
          </p:cNvPr>
          <p:cNvSpPr/>
          <p:nvPr/>
        </p:nvSpPr>
        <p:spPr>
          <a:xfrm>
            <a:off x="2693434" y="1134762"/>
            <a:ext cx="766037" cy="406544"/>
          </a:xfrm>
          <a:prstGeom prst="curved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Flèche : courbe vers le bas 20">
            <a:extLst>
              <a:ext uri="{FF2B5EF4-FFF2-40B4-BE49-F238E27FC236}">
                <a16:creationId xmlns:a16="http://schemas.microsoft.com/office/drawing/2014/main" id="{E6DC0130-6BD8-4FDA-8BE1-3F2BDEC4CB7D}"/>
              </a:ext>
            </a:extLst>
          </p:cNvPr>
          <p:cNvSpPr/>
          <p:nvPr/>
        </p:nvSpPr>
        <p:spPr>
          <a:xfrm rot="11306268">
            <a:off x="3246501" y="1680214"/>
            <a:ext cx="766037" cy="406544"/>
          </a:xfrm>
          <a:prstGeom prst="curved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61D147A4-CE49-434D-AEAA-DA234A0AD678}"/>
              </a:ext>
            </a:extLst>
          </p:cNvPr>
          <p:cNvSpPr/>
          <p:nvPr/>
        </p:nvSpPr>
        <p:spPr>
          <a:xfrm>
            <a:off x="2776529" y="4563718"/>
            <a:ext cx="1320049" cy="389814"/>
          </a:xfrm>
          <a:prstGeom prst="rightArrow">
            <a:avLst>
              <a:gd name="adj1" fmla="val 30452"/>
              <a:gd name="adj2" fmla="val 55341"/>
            </a:avLst>
          </a:prstGeom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3CF7429-A406-44B5-9D67-9FC8E6F6B6F5}"/>
              </a:ext>
            </a:extLst>
          </p:cNvPr>
          <p:cNvGrpSpPr/>
          <p:nvPr/>
        </p:nvGrpSpPr>
        <p:grpSpPr>
          <a:xfrm>
            <a:off x="9314224" y="270932"/>
            <a:ext cx="2545569" cy="1851848"/>
            <a:chOff x="9394311" y="2796113"/>
            <a:chExt cx="2545569" cy="1851848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CDF40D09-3C9A-411E-939A-8B2E024B05A0}"/>
                </a:ext>
              </a:extLst>
            </p:cNvPr>
            <p:cNvGrpSpPr/>
            <p:nvPr/>
          </p:nvGrpSpPr>
          <p:grpSpPr>
            <a:xfrm>
              <a:off x="9491218" y="2927688"/>
              <a:ext cx="2396091" cy="1720273"/>
              <a:chOff x="9308577" y="510386"/>
              <a:chExt cx="2396091" cy="1720273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609CFB8-6E99-44D2-8F95-C06414749269}"/>
                  </a:ext>
                </a:extLst>
              </p:cNvPr>
              <p:cNvSpPr/>
              <p:nvPr/>
            </p:nvSpPr>
            <p:spPr>
              <a:xfrm>
                <a:off x="10241967" y="510386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BA62461-15FB-4710-9068-D1DC3FDA1A2A}"/>
                  </a:ext>
                </a:extLst>
              </p:cNvPr>
              <p:cNvSpPr/>
              <p:nvPr/>
            </p:nvSpPr>
            <p:spPr>
              <a:xfrm>
                <a:off x="11088794" y="1208876"/>
                <a:ext cx="61587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H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07F303E-BD7E-4C20-A10F-8DDEBAB5A640}"/>
                  </a:ext>
                </a:extLst>
              </p:cNvPr>
              <p:cNvSpPr/>
              <p:nvPr/>
            </p:nvSpPr>
            <p:spPr>
              <a:xfrm>
                <a:off x="10185059" y="1217550"/>
                <a:ext cx="64312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</a:t>
                </a:r>
                <a:endPara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7F3B742-06A7-45C7-8D77-281F8C4D427B}"/>
                  </a:ext>
                </a:extLst>
              </p:cNvPr>
              <p:cNvSpPr/>
              <p:nvPr/>
            </p:nvSpPr>
            <p:spPr>
              <a:xfrm>
                <a:off x="9308577" y="1217550"/>
                <a:ext cx="61587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H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A643BE3-A684-4B3D-AE7A-FA7DB234255A}"/>
                  </a:ext>
                </a:extLst>
              </p:cNvPr>
              <p:cNvSpPr/>
              <p:nvPr/>
            </p:nvSpPr>
            <p:spPr>
              <a:xfrm>
                <a:off x="10236134" y="1307329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51D3ECB-2CE9-4D66-B07E-E5D2313FA851}"/>
                  </a:ext>
                </a:extLst>
              </p:cNvPr>
              <p:cNvSpPr/>
              <p:nvPr/>
            </p:nvSpPr>
            <p:spPr>
              <a:xfrm>
                <a:off x="9790098" y="895200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812A4B8-5D05-4BBE-BA0A-28A13A64142C}"/>
                  </a:ext>
                </a:extLst>
              </p:cNvPr>
              <p:cNvSpPr/>
              <p:nvPr/>
            </p:nvSpPr>
            <p:spPr>
              <a:xfrm>
                <a:off x="10688228" y="895200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35AF34-1ACD-432C-A756-69346A67C2B2}"/>
                </a:ext>
              </a:extLst>
            </p:cNvPr>
            <p:cNvSpPr/>
            <p:nvPr/>
          </p:nvSpPr>
          <p:spPr>
            <a:xfrm>
              <a:off x="10870869" y="2796114"/>
              <a:ext cx="106901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Doublet</a:t>
              </a:r>
            </a:p>
            <a:p>
              <a:pPr algn="ctr"/>
              <a:r>
                <a:rPr lang="fr-FR" dirty="0">
                  <a:solidFill>
                    <a:srgbClr val="FF0000"/>
                  </a:solidFill>
                </a:rPr>
                <a:t> non liant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B45784D-F6E0-4295-B54E-76524903A83C}"/>
                </a:ext>
              </a:extLst>
            </p:cNvPr>
            <p:cNvSpPr/>
            <p:nvPr/>
          </p:nvSpPr>
          <p:spPr>
            <a:xfrm>
              <a:off x="9394311" y="2796113"/>
              <a:ext cx="9368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dirty="0"/>
                <a:t>Doublet</a:t>
              </a:r>
            </a:p>
            <a:p>
              <a:pPr algn="ctr"/>
              <a:r>
                <a:rPr lang="fr-FR" dirty="0"/>
                <a:t> liant</a:t>
              </a:r>
            </a:p>
          </p:txBody>
        </p: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675E6B61-4CC0-41B3-AC10-7183806C81E3}"/>
                </a:ext>
              </a:extLst>
            </p:cNvPr>
            <p:cNvCxnSpPr>
              <a:cxnSpLocks/>
            </p:cNvCxnSpPr>
            <p:nvPr/>
          </p:nvCxnSpPr>
          <p:spPr>
            <a:xfrm>
              <a:off x="10049957" y="3442444"/>
              <a:ext cx="168074" cy="5228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82BF32A2-35A0-4D9B-80E3-3C37A47FC4CA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10948087" y="3442445"/>
              <a:ext cx="457288" cy="2363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C5CC754E-9454-4D41-85A6-FC16903A0CE2}"/>
              </a:ext>
            </a:extLst>
          </p:cNvPr>
          <p:cNvSpPr/>
          <p:nvPr/>
        </p:nvSpPr>
        <p:spPr>
          <a:xfrm>
            <a:off x="185731" y="67085"/>
            <a:ext cx="81425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Formation d’une liaison covalente:</a:t>
            </a:r>
            <a:endParaRPr lang="fr-FR" sz="2800" dirty="0"/>
          </a:p>
          <a:p>
            <a:r>
              <a:rPr lang="fr-FR" sz="2800" dirty="0">
                <a:solidFill>
                  <a:schemeClr val="accent1"/>
                </a:solidFill>
              </a:rPr>
              <a:t>1-chaque atome participe avec un seul électrons.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E4F599B-9AF6-44B7-AD49-BD7C78F73A9C}"/>
              </a:ext>
            </a:extLst>
          </p:cNvPr>
          <p:cNvSpPr/>
          <p:nvPr/>
        </p:nvSpPr>
        <p:spPr>
          <a:xfrm>
            <a:off x="86626" y="3464773"/>
            <a:ext cx="7547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1"/>
                </a:solidFill>
              </a:rPr>
              <a:t>2-les deux électrons proviennent du même atome.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0D2A95E-9ABE-4240-8978-B1441D25FEB9}"/>
              </a:ext>
            </a:extLst>
          </p:cNvPr>
          <p:cNvSpPr/>
          <p:nvPr/>
        </p:nvSpPr>
        <p:spPr>
          <a:xfrm>
            <a:off x="173440" y="4304262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1512485-F4AD-4D80-8A28-2CEBAA016DE8}"/>
              </a:ext>
            </a:extLst>
          </p:cNvPr>
          <p:cNvSpPr/>
          <p:nvPr/>
        </p:nvSpPr>
        <p:spPr>
          <a:xfrm>
            <a:off x="828914" y="4558806"/>
            <a:ext cx="144000" cy="41424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AA4A5BC-9B0D-481A-A5FF-F1EB434A8D76}"/>
              </a:ext>
            </a:extLst>
          </p:cNvPr>
          <p:cNvSpPr/>
          <p:nvPr/>
        </p:nvSpPr>
        <p:spPr>
          <a:xfrm>
            <a:off x="2024064" y="4304262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38F6A30-095F-4051-84F4-309F045BC8E8}"/>
              </a:ext>
            </a:extLst>
          </p:cNvPr>
          <p:cNvSpPr/>
          <p:nvPr/>
        </p:nvSpPr>
        <p:spPr>
          <a:xfrm>
            <a:off x="1744612" y="4216706"/>
            <a:ext cx="370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51" name="Flèche : courbe vers le bas 50">
            <a:extLst>
              <a:ext uri="{FF2B5EF4-FFF2-40B4-BE49-F238E27FC236}">
                <a16:creationId xmlns:a16="http://schemas.microsoft.com/office/drawing/2014/main" id="{922CC23A-DACE-443B-A5CE-1D5B31560501}"/>
              </a:ext>
            </a:extLst>
          </p:cNvPr>
          <p:cNvSpPr/>
          <p:nvPr/>
        </p:nvSpPr>
        <p:spPr>
          <a:xfrm rot="10800000" flipV="1">
            <a:off x="878741" y="3986576"/>
            <a:ext cx="1008000" cy="484808"/>
          </a:xfrm>
          <a:prstGeom prst="curved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E167876-BF47-454E-BE13-81BBD9DDE363}"/>
              </a:ext>
            </a:extLst>
          </p:cNvPr>
          <p:cNvSpPr/>
          <p:nvPr/>
        </p:nvSpPr>
        <p:spPr>
          <a:xfrm>
            <a:off x="6477663" y="4458638"/>
            <a:ext cx="4115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Liaison de coordination (dative)</a:t>
            </a:r>
          </a:p>
        </p:txBody>
      </p:sp>
      <p:graphicFrame>
        <p:nvGraphicFramePr>
          <p:cNvPr id="58" name="Tableau 57">
            <a:extLst>
              <a:ext uri="{FF2B5EF4-FFF2-40B4-BE49-F238E27FC236}">
                <a16:creationId xmlns:a16="http://schemas.microsoft.com/office/drawing/2014/main" id="{25AB2494-AE04-4656-9FDE-8B73B522E12D}"/>
              </a:ext>
            </a:extLst>
          </p:cNvPr>
          <p:cNvGraphicFramePr>
            <a:graphicFrameLocks noGrp="1"/>
          </p:cNvGraphicFramePr>
          <p:nvPr/>
        </p:nvGraphicFramePr>
        <p:xfrm>
          <a:off x="4140356" y="2470202"/>
          <a:ext cx="648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FC41E4DE-FC3E-4E6D-98A1-7A7BBCCCF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083597"/>
              </p:ext>
            </p:extLst>
          </p:nvPr>
        </p:nvGraphicFramePr>
        <p:xfrm>
          <a:off x="1013109" y="2883248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61" name="Tableau 60">
            <a:extLst>
              <a:ext uri="{FF2B5EF4-FFF2-40B4-BE49-F238E27FC236}">
                <a16:creationId xmlns:a16="http://schemas.microsoft.com/office/drawing/2014/main" id="{0CFCD757-14E8-4336-A296-3026BB6534A8}"/>
              </a:ext>
            </a:extLst>
          </p:cNvPr>
          <p:cNvGraphicFramePr>
            <a:graphicFrameLocks noGrp="1"/>
          </p:cNvGraphicFramePr>
          <p:nvPr/>
        </p:nvGraphicFramePr>
        <p:xfrm>
          <a:off x="172460" y="2483887"/>
          <a:ext cx="648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sp>
        <p:nvSpPr>
          <p:cNvPr id="66" name="Flèche : droite 65">
            <a:extLst>
              <a:ext uri="{FF2B5EF4-FFF2-40B4-BE49-F238E27FC236}">
                <a16:creationId xmlns:a16="http://schemas.microsoft.com/office/drawing/2014/main" id="{0DE4182C-F3FE-4695-BE12-3EAA0D0D4F1E}"/>
              </a:ext>
            </a:extLst>
          </p:cNvPr>
          <p:cNvSpPr/>
          <p:nvPr/>
        </p:nvSpPr>
        <p:spPr>
          <a:xfrm>
            <a:off x="4794027" y="1440121"/>
            <a:ext cx="1320049" cy="329630"/>
          </a:xfrm>
          <a:prstGeom prst="rightArrow">
            <a:avLst>
              <a:gd name="adj1" fmla="val 34107"/>
              <a:gd name="adj2" fmla="val 86490"/>
            </a:avLst>
          </a:prstGeom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01E3B93-10E4-4390-A676-F3D2047ABD86}"/>
              </a:ext>
            </a:extLst>
          </p:cNvPr>
          <p:cNvSpPr/>
          <p:nvPr/>
        </p:nvSpPr>
        <p:spPr>
          <a:xfrm>
            <a:off x="8682395" y="1321688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⇔</a:t>
            </a:r>
            <a:endParaRPr lang="fr-FR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B915846-6AEA-4784-A6B5-9ACBF11638A2}"/>
              </a:ext>
            </a:extLst>
          </p:cNvPr>
          <p:cNvSpPr/>
          <p:nvPr/>
        </p:nvSpPr>
        <p:spPr>
          <a:xfrm>
            <a:off x="1679773" y="5646090"/>
            <a:ext cx="1088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/>
              <a:t>:</a:t>
            </a:r>
            <a:r>
              <a:rPr lang="fr-FR" sz="3600" dirty="0"/>
              <a:t>NH</a:t>
            </a:r>
            <a:r>
              <a:rPr lang="fr-FR" sz="3600" baseline="-25000" dirty="0"/>
              <a:t>3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C55F46C-647D-4841-AA9F-8F3893DB1923}"/>
              </a:ext>
            </a:extLst>
          </p:cNvPr>
          <p:cNvSpPr/>
          <p:nvPr/>
        </p:nvSpPr>
        <p:spPr>
          <a:xfrm>
            <a:off x="329020" y="5815103"/>
            <a:ext cx="10880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/>
              <a:t>AlCl</a:t>
            </a:r>
            <a:r>
              <a:rPr lang="fr-FR" sz="3600" baseline="-25000" dirty="0"/>
              <a:t>3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F71CE1F-77C3-4C91-8B8A-2B9F452FB821}"/>
              </a:ext>
            </a:extLst>
          </p:cNvPr>
          <p:cNvSpPr/>
          <p:nvPr/>
        </p:nvSpPr>
        <p:spPr>
          <a:xfrm>
            <a:off x="243382" y="5969169"/>
            <a:ext cx="108000" cy="288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Signe Plus 74">
            <a:extLst>
              <a:ext uri="{FF2B5EF4-FFF2-40B4-BE49-F238E27FC236}">
                <a16:creationId xmlns:a16="http://schemas.microsoft.com/office/drawing/2014/main" id="{4500E3ED-F439-4C28-9898-F7B28083B240}"/>
              </a:ext>
            </a:extLst>
          </p:cNvPr>
          <p:cNvSpPr/>
          <p:nvPr/>
        </p:nvSpPr>
        <p:spPr>
          <a:xfrm>
            <a:off x="1379035" y="6023542"/>
            <a:ext cx="216000" cy="216000"/>
          </a:xfrm>
          <a:prstGeom prst="mathPlus">
            <a:avLst>
              <a:gd name="adj1" fmla="val 1215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C8E69E0-7891-47C7-8EF4-E971B2774F97}"/>
              </a:ext>
            </a:extLst>
          </p:cNvPr>
          <p:cNvSpPr/>
          <p:nvPr/>
        </p:nvSpPr>
        <p:spPr>
          <a:xfrm>
            <a:off x="6973190" y="5857942"/>
            <a:ext cx="5129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(entre : Acide de Lewis + Base de Lewis)</a:t>
            </a:r>
          </a:p>
        </p:txBody>
      </p:sp>
      <p:sp>
        <p:nvSpPr>
          <p:cNvPr id="85" name="Flèche : angle droit 84">
            <a:extLst>
              <a:ext uri="{FF2B5EF4-FFF2-40B4-BE49-F238E27FC236}">
                <a16:creationId xmlns:a16="http://schemas.microsoft.com/office/drawing/2014/main" id="{290AFA4F-5ECE-48B6-8375-974A00614F15}"/>
              </a:ext>
            </a:extLst>
          </p:cNvPr>
          <p:cNvSpPr/>
          <p:nvPr/>
        </p:nvSpPr>
        <p:spPr>
          <a:xfrm rot="10800000">
            <a:off x="3559612" y="2559660"/>
            <a:ext cx="504000" cy="252000"/>
          </a:xfrm>
          <a:prstGeom prst="bentUpArrow">
            <a:avLst>
              <a:gd name="adj1" fmla="val 11141"/>
              <a:gd name="adj2" fmla="val 2500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Flèche : angle droit 85">
            <a:extLst>
              <a:ext uri="{FF2B5EF4-FFF2-40B4-BE49-F238E27FC236}">
                <a16:creationId xmlns:a16="http://schemas.microsoft.com/office/drawing/2014/main" id="{470C5DBA-B277-491B-ACC0-E23BF4ACA6E2}"/>
              </a:ext>
            </a:extLst>
          </p:cNvPr>
          <p:cNvSpPr/>
          <p:nvPr/>
        </p:nvSpPr>
        <p:spPr>
          <a:xfrm rot="10800000" flipH="1">
            <a:off x="859302" y="2549738"/>
            <a:ext cx="2160000" cy="257704"/>
          </a:xfrm>
          <a:prstGeom prst="bentUpArrow">
            <a:avLst>
              <a:gd name="adj1" fmla="val 17612"/>
              <a:gd name="adj2" fmla="val 2500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87" name="Tableau 86">
            <a:extLst>
              <a:ext uri="{FF2B5EF4-FFF2-40B4-BE49-F238E27FC236}">
                <a16:creationId xmlns:a16="http://schemas.microsoft.com/office/drawing/2014/main" id="{16F1CF1E-ECF4-4209-B262-D19DD7E1F03C}"/>
              </a:ext>
            </a:extLst>
          </p:cNvPr>
          <p:cNvGraphicFramePr>
            <a:graphicFrameLocks noGrp="1"/>
          </p:cNvGraphicFramePr>
          <p:nvPr/>
        </p:nvGraphicFramePr>
        <p:xfrm>
          <a:off x="10916810" y="2474563"/>
          <a:ext cx="648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88" name="Tableau 87">
            <a:extLst>
              <a:ext uri="{FF2B5EF4-FFF2-40B4-BE49-F238E27FC236}">
                <a16:creationId xmlns:a16="http://schemas.microsoft.com/office/drawing/2014/main" id="{62076D84-86F5-4BD2-977C-E684C770B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882823"/>
              </p:ext>
            </p:extLst>
          </p:nvPr>
        </p:nvGraphicFramePr>
        <p:xfrm>
          <a:off x="7789563" y="2887609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89" name="Tableau 88">
            <a:extLst>
              <a:ext uri="{FF2B5EF4-FFF2-40B4-BE49-F238E27FC236}">
                <a16:creationId xmlns:a16="http://schemas.microsoft.com/office/drawing/2014/main" id="{4960BD68-C17F-4128-A6F5-58AC8F1A6BB4}"/>
              </a:ext>
            </a:extLst>
          </p:cNvPr>
          <p:cNvGraphicFramePr>
            <a:graphicFrameLocks noGrp="1"/>
          </p:cNvGraphicFramePr>
          <p:nvPr/>
        </p:nvGraphicFramePr>
        <p:xfrm>
          <a:off x="6948914" y="2488248"/>
          <a:ext cx="648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sp>
        <p:nvSpPr>
          <p:cNvPr id="90" name="Flèche : angle droit 89">
            <a:extLst>
              <a:ext uri="{FF2B5EF4-FFF2-40B4-BE49-F238E27FC236}">
                <a16:creationId xmlns:a16="http://schemas.microsoft.com/office/drawing/2014/main" id="{1EBFD62B-E775-4318-9F92-862FB1CEE23C}"/>
              </a:ext>
            </a:extLst>
          </p:cNvPr>
          <p:cNvSpPr/>
          <p:nvPr/>
        </p:nvSpPr>
        <p:spPr>
          <a:xfrm rot="10800000">
            <a:off x="10336066" y="2564021"/>
            <a:ext cx="504000" cy="252000"/>
          </a:xfrm>
          <a:prstGeom prst="bentUpArrow">
            <a:avLst>
              <a:gd name="adj1" fmla="val 11141"/>
              <a:gd name="adj2" fmla="val 25000"/>
              <a:gd name="adj3" fmla="val 25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Flèche : angle droit 90">
            <a:extLst>
              <a:ext uri="{FF2B5EF4-FFF2-40B4-BE49-F238E27FC236}">
                <a16:creationId xmlns:a16="http://schemas.microsoft.com/office/drawing/2014/main" id="{0EBC5DA5-A211-4DF7-B05A-F0868436B90B}"/>
              </a:ext>
            </a:extLst>
          </p:cNvPr>
          <p:cNvSpPr/>
          <p:nvPr/>
        </p:nvSpPr>
        <p:spPr>
          <a:xfrm rot="10800000" flipH="1">
            <a:off x="7635756" y="2554099"/>
            <a:ext cx="2160000" cy="257704"/>
          </a:xfrm>
          <a:prstGeom prst="bentUpArrow">
            <a:avLst>
              <a:gd name="adj1" fmla="val 17612"/>
              <a:gd name="adj2" fmla="val 25000"/>
              <a:gd name="adj3" fmla="val 25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98F4196-DCBE-4338-BE3A-E090497CD034}"/>
              </a:ext>
            </a:extLst>
          </p:cNvPr>
          <p:cNvSpPr/>
          <p:nvPr/>
        </p:nvSpPr>
        <p:spPr>
          <a:xfrm>
            <a:off x="9543793" y="3294803"/>
            <a:ext cx="936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/>
              <a:t>Doublet</a:t>
            </a:r>
          </a:p>
          <a:p>
            <a:pPr algn="ctr"/>
            <a:r>
              <a:rPr lang="fr-FR" dirty="0"/>
              <a:t> liant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07EA7BF-8615-4B18-AE2E-38D913838267}"/>
              </a:ext>
            </a:extLst>
          </p:cNvPr>
          <p:cNvSpPr/>
          <p:nvPr/>
        </p:nvSpPr>
        <p:spPr>
          <a:xfrm>
            <a:off x="7991792" y="3294803"/>
            <a:ext cx="10690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Doublet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 non liant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CA35FD6D-2BA2-4C55-B10B-AA2406E8948F}"/>
              </a:ext>
            </a:extLst>
          </p:cNvPr>
          <p:cNvGrpSpPr/>
          <p:nvPr/>
        </p:nvGrpSpPr>
        <p:grpSpPr>
          <a:xfrm>
            <a:off x="4266855" y="3817321"/>
            <a:ext cx="1899069" cy="1372307"/>
            <a:chOff x="4273205" y="3817321"/>
            <a:chExt cx="1899069" cy="1372307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EBFE426-B5F6-46CE-BF90-7D2B55A00CDF}"/>
                </a:ext>
              </a:extLst>
            </p:cNvPr>
            <p:cNvSpPr/>
            <p:nvPr/>
          </p:nvSpPr>
          <p:spPr>
            <a:xfrm>
              <a:off x="4424777" y="4266298"/>
              <a:ext cx="15905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    B</a:t>
              </a:r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7AB1E3A-E42D-4819-9C49-D6809E496428}"/>
                </a:ext>
              </a:extLst>
            </p:cNvPr>
            <p:cNvSpPr/>
            <p:nvPr/>
          </p:nvSpPr>
          <p:spPr>
            <a:xfrm>
              <a:off x="4961113" y="3978232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60D04A4F-FDE6-41D7-B12E-DC3297C3F4FC}"/>
                </a:ext>
              </a:extLst>
            </p:cNvPr>
            <p:cNvGrpSpPr/>
            <p:nvPr/>
          </p:nvGrpSpPr>
          <p:grpSpPr>
            <a:xfrm>
              <a:off x="5812274" y="4160565"/>
              <a:ext cx="360000" cy="360000"/>
              <a:chOff x="5812274" y="4160565"/>
              <a:chExt cx="360000" cy="360000"/>
            </a:xfrm>
          </p:grpSpPr>
          <p:sp>
            <p:nvSpPr>
              <p:cNvPr id="55" name="Signe Plus 54">
                <a:extLst>
                  <a:ext uri="{FF2B5EF4-FFF2-40B4-BE49-F238E27FC236}">
                    <a16:creationId xmlns:a16="http://schemas.microsoft.com/office/drawing/2014/main" id="{22024DB8-47E5-4DF9-9161-FF4151632B19}"/>
                  </a:ext>
                </a:extLst>
              </p:cNvPr>
              <p:cNvSpPr/>
              <p:nvPr/>
            </p:nvSpPr>
            <p:spPr>
              <a:xfrm>
                <a:off x="5845703" y="4197664"/>
                <a:ext cx="288000" cy="288000"/>
              </a:xfrm>
              <a:prstGeom prst="mathPlus">
                <a:avLst>
                  <a:gd name="adj1" fmla="val 12156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" name="Ellipse 1">
                <a:extLst>
                  <a:ext uri="{FF2B5EF4-FFF2-40B4-BE49-F238E27FC236}">
                    <a16:creationId xmlns:a16="http://schemas.microsoft.com/office/drawing/2014/main" id="{39634BC2-3320-4BAB-A11A-2DC9F1034D59}"/>
                  </a:ext>
                </a:extLst>
              </p:cNvPr>
              <p:cNvSpPr/>
              <p:nvPr/>
            </p:nvSpPr>
            <p:spPr>
              <a:xfrm>
                <a:off x="5812274" y="4160565"/>
                <a:ext cx="360000" cy="3600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901DC1BC-B0BD-4014-A828-06EFB2A4DA1A}"/>
                </a:ext>
              </a:extLst>
            </p:cNvPr>
            <p:cNvGrpSpPr/>
            <p:nvPr/>
          </p:nvGrpSpPr>
          <p:grpSpPr>
            <a:xfrm>
              <a:off x="4273205" y="3817321"/>
              <a:ext cx="396263" cy="923330"/>
              <a:chOff x="4273205" y="3817321"/>
              <a:chExt cx="396263" cy="923330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192E496-4681-4E15-8C74-A91AC0B4C66C}"/>
                  </a:ext>
                </a:extLst>
              </p:cNvPr>
              <p:cNvSpPr/>
              <p:nvPr/>
            </p:nvSpPr>
            <p:spPr>
              <a:xfrm>
                <a:off x="4273205" y="3817321"/>
                <a:ext cx="39626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-</a:t>
                </a:r>
                <a:endPara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4" name="Ellipse 93">
                <a:extLst>
                  <a:ext uri="{FF2B5EF4-FFF2-40B4-BE49-F238E27FC236}">
                    <a16:creationId xmlns:a16="http://schemas.microsoft.com/office/drawing/2014/main" id="{967F55E1-422B-43FD-B6CA-3064569E59DF}"/>
                  </a:ext>
                </a:extLst>
              </p:cNvPr>
              <p:cNvSpPr/>
              <p:nvPr/>
            </p:nvSpPr>
            <p:spPr>
              <a:xfrm>
                <a:off x="4282897" y="4162321"/>
                <a:ext cx="360000" cy="3600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95" name="Signe Plus 94">
            <a:extLst>
              <a:ext uri="{FF2B5EF4-FFF2-40B4-BE49-F238E27FC236}">
                <a16:creationId xmlns:a16="http://schemas.microsoft.com/office/drawing/2014/main" id="{ECE6970C-039E-4563-8CCC-0C8D699972A3}"/>
              </a:ext>
            </a:extLst>
          </p:cNvPr>
          <p:cNvSpPr/>
          <p:nvPr/>
        </p:nvSpPr>
        <p:spPr>
          <a:xfrm>
            <a:off x="6025845" y="5602688"/>
            <a:ext cx="288000" cy="288000"/>
          </a:xfrm>
          <a:prstGeom prst="mathPlus">
            <a:avLst>
              <a:gd name="adj1" fmla="val 1215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D9CAF616-7DF4-4EA0-B30D-60F030D761F2}"/>
              </a:ext>
            </a:extLst>
          </p:cNvPr>
          <p:cNvSpPr/>
          <p:nvPr/>
        </p:nvSpPr>
        <p:spPr>
          <a:xfrm>
            <a:off x="5992416" y="5565589"/>
            <a:ext cx="360000" cy="360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DD994011-FDCC-44F4-8B99-5E411BF2BEB7}"/>
              </a:ext>
            </a:extLst>
          </p:cNvPr>
          <p:cNvGrpSpPr/>
          <p:nvPr/>
        </p:nvGrpSpPr>
        <p:grpSpPr>
          <a:xfrm>
            <a:off x="4428489" y="5199681"/>
            <a:ext cx="2448488" cy="1287416"/>
            <a:chOff x="4356297" y="5115457"/>
            <a:chExt cx="2448488" cy="1287416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DD93290-274F-46C4-83E1-6E6837709D60}"/>
                </a:ext>
              </a:extLst>
            </p:cNvPr>
            <p:cNvSpPr/>
            <p:nvPr/>
          </p:nvSpPr>
          <p:spPr>
            <a:xfrm>
              <a:off x="5849107" y="5756542"/>
              <a:ext cx="95567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600" dirty="0"/>
                <a:t>NH</a:t>
              </a:r>
              <a:r>
                <a:rPr lang="fr-FR" sz="3600" baseline="-25000" dirty="0"/>
                <a:t>3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252BFC1-8208-4713-AEE5-C84B6DF804E4}"/>
                </a:ext>
              </a:extLst>
            </p:cNvPr>
            <p:cNvSpPr/>
            <p:nvPr/>
          </p:nvSpPr>
          <p:spPr>
            <a:xfrm>
              <a:off x="4356297" y="5738422"/>
              <a:ext cx="108805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600" dirty="0"/>
                <a:t>Cl</a:t>
              </a:r>
              <a:r>
                <a:rPr lang="fr-FR" sz="3600" baseline="-25000" dirty="0"/>
                <a:t>3</a:t>
              </a:r>
              <a:r>
                <a:rPr lang="fr-FR" sz="3600" dirty="0"/>
                <a:t>Al</a:t>
              </a:r>
              <a:endParaRPr lang="fr-FR" sz="3600" baseline="-25000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EF99211-33D0-437C-9165-D3630F800358}"/>
                </a:ext>
              </a:extLst>
            </p:cNvPr>
            <p:cNvSpPr/>
            <p:nvPr/>
          </p:nvSpPr>
          <p:spPr>
            <a:xfrm>
              <a:off x="5370863" y="5315571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3F4574E-7E05-4EC3-8B54-1D121BABB22B}"/>
                </a:ext>
              </a:extLst>
            </p:cNvPr>
            <p:cNvSpPr/>
            <p:nvPr/>
          </p:nvSpPr>
          <p:spPr>
            <a:xfrm>
              <a:off x="4923913" y="5115457"/>
              <a:ext cx="39626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-</a:t>
              </a:r>
              <a:endPara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BBE9CEF0-3CC9-4468-848B-C8EAF8B3DA0F}"/>
                </a:ext>
              </a:extLst>
            </p:cNvPr>
            <p:cNvSpPr/>
            <p:nvPr/>
          </p:nvSpPr>
          <p:spPr>
            <a:xfrm>
              <a:off x="4949647" y="5457721"/>
              <a:ext cx="360000" cy="360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9" name="Flèche : droite 98">
            <a:extLst>
              <a:ext uri="{FF2B5EF4-FFF2-40B4-BE49-F238E27FC236}">
                <a16:creationId xmlns:a16="http://schemas.microsoft.com/office/drawing/2014/main" id="{626E5C0C-3E6F-4740-B33E-262328DDA0A6}"/>
              </a:ext>
            </a:extLst>
          </p:cNvPr>
          <p:cNvSpPr/>
          <p:nvPr/>
        </p:nvSpPr>
        <p:spPr>
          <a:xfrm>
            <a:off x="2913135" y="5927829"/>
            <a:ext cx="1320049" cy="389814"/>
          </a:xfrm>
          <a:prstGeom prst="rightArrow">
            <a:avLst>
              <a:gd name="adj1" fmla="val 30452"/>
              <a:gd name="adj2" fmla="val 55341"/>
            </a:avLst>
          </a:prstGeom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8759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31" grpId="0" animBg="1"/>
      <p:bldP spid="45" grpId="0"/>
      <p:bldP spid="46" grpId="0"/>
      <p:bldP spid="47" grpId="0"/>
      <p:bldP spid="48" grpId="0" animBg="1"/>
      <p:bldP spid="49" grpId="0"/>
      <p:bldP spid="50" grpId="0"/>
      <p:bldP spid="51" grpId="0" animBg="1"/>
      <p:bldP spid="57" grpId="0"/>
      <p:bldP spid="66" grpId="0" animBg="1"/>
      <p:bldP spid="68" grpId="0"/>
      <p:bldP spid="70" grpId="0"/>
      <p:bldP spid="73" grpId="0"/>
      <p:bldP spid="74" grpId="0" animBg="1"/>
      <p:bldP spid="75" grpId="0" animBg="1"/>
      <p:bldP spid="84" grpId="0"/>
      <p:bldP spid="85" grpId="0" animBg="1"/>
      <p:bldP spid="86" grpId="0" animBg="1"/>
      <p:bldP spid="90" grpId="0" animBg="1"/>
      <p:bldP spid="91" grpId="0" animBg="1"/>
      <p:bldP spid="92" grpId="0"/>
      <p:bldP spid="93" grpId="0"/>
      <p:bldP spid="95" grpId="0" animBg="1"/>
      <p:bldP spid="96" grpId="0" animBg="1"/>
      <p:bldP spid="9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A59DFF-078E-48D0-851F-73F447402299}"/>
              </a:ext>
            </a:extLst>
          </p:cNvPr>
          <p:cNvSpPr/>
          <p:nvPr/>
        </p:nvSpPr>
        <p:spPr>
          <a:xfrm>
            <a:off x="373785" y="251751"/>
            <a:ext cx="10952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liaison covalente: </a:t>
            </a:r>
            <a:r>
              <a:rPr lang="fr-FR" sz="2800" dirty="0"/>
              <a:t>les liaisons covalente peuvent être simples ou multiples.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E3B98DA-83C4-40B9-AB4F-BFEDFA179AF1}"/>
              </a:ext>
            </a:extLst>
          </p:cNvPr>
          <p:cNvGrpSpPr/>
          <p:nvPr/>
        </p:nvGrpSpPr>
        <p:grpSpPr>
          <a:xfrm>
            <a:off x="2091149" y="673229"/>
            <a:ext cx="1077209" cy="1279270"/>
            <a:chOff x="4512321" y="1032991"/>
            <a:chExt cx="1077209" cy="1279270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8382F5A-AED6-417D-855C-81C52DB32E58}"/>
                </a:ext>
              </a:extLst>
            </p:cNvPr>
            <p:cNvGrpSpPr/>
            <p:nvPr/>
          </p:nvGrpSpPr>
          <p:grpSpPr>
            <a:xfrm>
              <a:off x="4512321" y="1032991"/>
              <a:ext cx="1063619" cy="1279270"/>
              <a:chOff x="2407504" y="1576142"/>
              <a:chExt cx="1063619" cy="127927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9C1B97E-2711-4359-9A19-4556C9A3BE8D}"/>
                  </a:ext>
                </a:extLst>
              </p:cNvPr>
              <p:cNvSpPr/>
              <p:nvPr/>
            </p:nvSpPr>
            <p:spPr>
              <a:xfrm>
                <a:off x="2697142" y="1779766"/>
                <a:ext cx="50206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F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30BA2F4-12CB-43F5-857D-072E1DF0B3F7}"/>
                  </a:ext>
                </a:extLst>
              </p:cNvPr>
              <p:cNvSpPr/>
              <p:nvPr/>
            </p:nvSpPr>
            <p:spPr>
              <a:xfrm>
                <a:off x="3084427" y="1715598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43D0B74-D43B-4066-B293-43CB4A9950BB}"/>
                  </a:ext>
                </a:extLst>
              </p:cNvPr>
              <p:cNvSpPr/>
              <p:nvPr/>
            </p:nvSpPr>
            <p:spPr>
              <a:xfrm>
                <a:off x="2407504" y="1576142"/>
                <a:ext cx="35939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C522989-7951-41DC-B57A-07C24F775EF2}"/>
                  </a:ext>
                </a:extLst>
              </p:cNvPr>
              <p:cNvSpPr/>
              <p:nvPr/>
            </p:nvSpPr>
            <p:spPr>
              <a:xfrm rot="5400000">
                <a:off x="2824150" y="2208440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BED53F-8F3C-4158-AE65-6C74DE713C7C}"/>
                </a:ext>
              </a:extLst>
            </p:cNvPr>
            <p:cNvSpPr/>
            <p:nvPr/>
          </p:nvSpPr>
          <p:spPr>
            <a:xfrm rot="5400000">
              <a:off x="4942557" y="806520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92EA891-2B1E-4F24-870B-A6E6C7E12117}"/>
              </a:ext>
            </a:extLst>
          </p:cNvPr>
          <p:cNvGrpSpPr/>
          <p:nvPr/>
        </p:nvGrpSpPr>
        <p:grpSpPr>
          <a:xfrm>
            <a:off x="494869" y="663678"/>
            <a:ext cx="1063535" cy="1290494"/>
            <a:chOff x="4525995" y="1021767"/>
            <a:chExt cx="1063535" cy="1290494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CF23E93B-4017-4FC1-BBC6-73448048F7CF}"/>
                </a:ext>
              </a:extLst>
            </p:cNvPr>
            <p:cNvGrpSpPr/>
            <p:nvPr/>
          </p:nvGrpSpPr>
          <p:grpSpPr>
            <a:xfrm>
              <a:off x="4525995" y="1021767"/>
              <a:ext cx="1056565" cy="1290494"/>
              <a:chOff x="2421178" y="1564918"/>
              <a:chExt cx="1056565" cy="1290494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C3CBB56-F5EA-4E46-9EB7-DF79CE5E108C}"/>
                  </a:ext>
                </a:extLst>
              </p:cNvPr>
              <p:cNvSpPr/>
              <p:nvPr/>
            </p:nvSpPr>
            <p:spPr>
              <a:xfrm>
                <a:off x="2697142" y="1779766"/>
                <a:ext cx="50206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F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E583372-1D9B-4AF7-B8AB-BB5E87E0FFE7}"/>
                  </a:ext>
                </a:extLst>
              </p:cNvPr>
              <p:cNvSpPr/>
              <p:nvPr/>
            </p:nvSpPr>
            <p:spPr>
              <a:xfrm>
                <a:off x="2421178" y="1688717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B0C010D-68FA-442D-9631-A1EFB9475AC7}"/>
                  </a:ext>
                </a:extLst>
              </p:cNvPr>
              <p:cNvSpPr/>
              <p:nvPr/>
            </p:nvSpPr>
            <p:spPr>
              <a:xfrm>
                <a:off x="3118349" y="1564918"/>
                <a:ext cx="35939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DE2191D-D25C-416E-8F20-83F3CB0273A8}"/>
                  </a:ext>
                </a:extLst>
              </p:cNvPr>
              <p:cNvSpPr/>
              <p:nvPr/>
            </p:nvSpPr>
            <p:spPr>
              <a:xfrm rot="5400000">
                <a:off x="2824150" y="2208440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F7D320F-F157-46D3-876B-59424CDE1DEC}"/>
                </a:ext>
              </a:extLst>
            </p:cNvPr>
            <p:cNvSpPr/>
            <p:nvPr/>
          </p:nvSpPr>
          <p:spPr>
            <a:xfrm rot="5400000">
              <a:off x="4942557" y="806520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</p:grpSp>
      <p:sp>
        <p:nvSpPr>
          <p:cNvPr id="24" name="Flèche : courbe vers le bas 23">
            <a:extLst>
              <a:ext uri="{FF2B5EF4-FFF2-40B4-BE49-F238E27FC236}">
                <a16:creationId xmlns:a16="http://schemas.microsoft.com/office/drawing/2014/main" id="{C3CDB8E8-B0C8-465B-B51C-2F4FB0436550}"/>
              </a:ext>
            </a:extLst>
          </p:cNvPr>
          <p:cNvSpPr/>
          <p:nvPr/>
        </p:nvSpPr>
        <p:spPr>
          <a:xfrm>
            <a:off x="1358205" y="933517"/>
            <a:ext cx="540000" cy="252000"/>
          </a:xfrm>
          <a:prstGeom prst="curved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Flèche : courbe vers le bas 24">
            <a:extLst>
              <a:ext uri="{FF2B5EF4-FFF2-40B4-BE49-F238E27FC236}">
                <a16:creationId xmlns:a16="http://schemas.microsoft.com/office/drawing/2014/main" id="{3E8B20A9-D360-4752-9DFB-195B770FA38A}"/>
              </a:ext>
            </a:extLst>
          </p:cNvPr>
          <p:cNvSpPr/>
          <p:nvPr/>
        </p:nvSpPr>
        <p:spPr>
          <a:xfrm rot="11043969">
            <a:off x="1750407" y="1408909"/>
            <a:ext cx="540000" cy="252000"/>
          </a:xfrm>
          <a:prstGeom prst="curved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562B9854-0DCC-4BD4-886E-3E9310C3FBAB}"/>
              </a:ext>
            </a:extLst>
          </p:cNvPr>
          <p:cNvSpPr/>
          <p:nvPr/>
        </p:nvSpPr>
        <p:spPr>
          <a:xfrm>
            <a:off x="3270133" y="1185517"/>
            <a:ext cx="1320049" cy="247982"/>
          </a:xfrm>
          <a:prstGeom prst="rightArrow">
            <a:avLst/>
          </a:prstGeom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DC30D1C4-55B8-44A4-B19D-79E713AEB13A}"/>
              </a:ext>
            </a:extLst>
          </p:cNvPr>
          <p:cNvGrpSpPr/>
          <p:nvPr/>
        </p:nvGrpSpPr>
        <p:grpSpPr>
          <a:xfrm>
            <a:off x="4278641" y="170545"/>
            <a:ext cx="2493001" cy="1777943"/>
            <a:chOff x="8612711" y="2577337"/>
            <a:chExt cx="2493001" cy="1777943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62366622-CCB3-42EF-BBBF-7FE6A22D3A88}"/>
                </a:ext>
              </a:extLst>
            </p:cNvPr>
            <p:cNvGrpSpPr/>
            <p:nvPr/>
          </p:nvGrpSpPr>
          <p:grpSpPr>
            <a:xfrm>
              <a:off x="9457940" y="2577342"/>
              <a:ext cx="1386337" cy="1762763"/>
              <a:chOff x="9365483" y="467896"/>
              <a:chExt cx="1386337" cy="1762763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DFF2C74-6714-469F-920C-9AC257A03D53}"/>
                  </a:ext>
                </a:extLst>
              </p:cNvPr>
              <p:cNvSpPr/>
              <p:nvPr/>
            </p:nvSpPr>
            <p:spPr>
              <a:xfrm>
                <a:off x="9369655" y="467896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2CF9F2C-9ECB-4A8F-85F8-9D4393426B03}"/>
                  </a:ext>
                </a:extLst>
              </p:cNvPr>
              <p:cNvSpPr/>
              <p:nvPr/>
            </p:nvSpPr>
            <p:spPr>
              <a:xfrm>
                <a:off x="10249759" y="1217550"/>
                <a:ext cx="50206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F</a:t>
                </a:r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AB6BF74-1442-430A-8B98-DEBF7647C590}"/>
                  </a:ext>
                </a:extLst>
              </p:cNvPr>
              <p:cNvSpPr/>
              <p:nvPr/>
            </p:nvSpPr>
            <p:spPr>
              <a:xfrm>
                <a:off x="9365483" y="1217550"/>
                <a:ext cx="50206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F</a:t>
                </a:r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85B6346-C8C1-4220-9974-7CEAD874003C}"/>
                  </a:ext>
                </a:extLst>
              </p:cNvPr>
              <p:cNvSpPr/>
              <p:nvPr/>
            </p:nvSpPr>
            <p:spPr>
              <a:xfrm>
                <a:off x="10408425" y="1307329"/>
                <a:ext cx="18473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4EA98DA-C6F5-4897-96F2-FDEB1B815799}"/>
                  </a:ext>
                </a:extLst>
              </p:cNvPr>
              <p:cNvSpPr/>
              <p:nvPr/>
            </p:nvSpPr>
            <p:spPr>
              <a:xfrm>
                <a:off x="9790098" y="895200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F9F078E-0E9D-4157-879B-6325C1AC7D69}"/>
                </a:ext>
              </a:extLst>
            </p:cNvPr>
            <p:cNvSpPr/>
            <p:nvPr/>
          </p:nvSpPr>
          <p:spPr>
            <a:xfrm>
              <a:off x="10334954" y="2577337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FEF94-8122-4E50-9460-87C0B2441013}"/>
                </a:ext>
              </a:extLst>
            </p:cNvPr>
            <p:cNvSpPr/>
            <p:nvPr/>
          </p:nvSpPr>
          <p:spPr>
            <a:xfrm>
              <a:off x="10342216" y="3431950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FCCC3AA-3B6E-43D6-9DAF-2B5F269FB195}"/>
                </a:ext>
              </a:extLst>
            </p:cNvPr>
            <p:cNvSpPr/>
            <p:nvPr/>
          </p:nvSpPr>
          <p:spPr>
            <a:xfrm>
              <a:off x="9461653" y="3416775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59445EE-B514-449D-BC98-C044F50B4C16}"/>
                </a:ext>
              </a:extLst>
            </p:cNvPr>
            <p:cNvSpPr/>
            <p:nvPr/>
          </p:nvSpPr>
          <p:spPr>
            <a:xfrm rot="16200000">
              <a:off x="8809720" y="3319792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6BC45E6-6601-4FF5-A0E2-75F1C381DF82}"/>
                </a:ext>
              </a:extLst>
            </p:cNvPr>
            <p:cNvSpPr/>
            <p:nvPr/>
          </p:nvSpPr>
          <p:spPr>
            <a:xfrm rot="16200000">
              <a:off x="10379391" y="3319792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76C9485E-D3B9-4D8B-871D-518B569E0BBE}"/>
              </a:ext>
            </a:extLst>
          </p:cNvPr>
          <p:cNvGrpSpPr/>
          <p:nvPr/>
        </p:nvGrpSpPr>
        <p:grpSpPr>
          <a:xfrm>
            <a:off x="2077559" y="2084712"/>
            <a:ext cx="1202167" cy="1273660"/>
            <a:chOff x="4512321" y="1032991"/>
            <a:chExt cx="1202167" cy="1273660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3FA16AE9-EF2F-4CE3-8F59-1007F23FC315}"/>
                </a:ext>
              </a:extLst>
            </p:cNvPr>
            <p:cNvGrpSpPr/>
            <p:nvPr/>
          </p:nvGrpSpPr>
          <p:grpSpPr>
            <a:xfrm>
              <a:off x="4512321" y="1032991"/>
              <a:ext cx="1202167" cy="1273660"/>
              <a:chOff x="2407504" y="1576142"/>
              <a:chExt cx="1202167" cy="127366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66C6550-39C9-414C-BF14-F95DCC47AC5A}"/>
                  </a:ext>
                </a:extLst>
              </p:cNvPr>
              <p:cNvSpPr/>
              <p:nvPr/>
            </p:nvSpPr>
            <p:spPr>
              <a:xfrm>
                <a:off x="2626610" y="1779766"/>
                <a:ext cx="64312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81B3D77-10CB-4FC7-A959-5C07588B042C}"/>
                  </a:ext>
                </a:extLst>
              </p:cNvPr>
              <p:cNvSpPr/>
              <p:nvPr/>
            </p:nvSpPr>
            <p:spPr>
              <a:xfrm>
                <a:off x="3084427" y="1715598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843E94C-1E40-461D-9D53-4276EB7498F0}"/>
                  </a:ext>
                </a:extLst>
              </p:cNvPr>
              <p:cNvSpPr/>
              <p:nvPr/>
            </p:nvSpPr>
            <p:spPr>
              <a:xfrm>
                <a:off x="2407504" y="1576142"/>
                <a:ext cx="35939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DF34EC1-046F-4872-A150-FD1FD7834A48}"/>
                  </a:ext>
                </a:extLst>
              </p:cNvPr>
              <p:cNvSpPr/>
              <p:nvPr/>
            </p:nvSpPr>
            <p:spPr>
              <a:xfrm rot="5400000">
                <a:off x="2968309" y="2208440"/>
                <a:ext cx="35939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249F5EA-531C-49D4-A037-A928DFAD735B}"/>
                </a:ext>
              </a:extLst>
            </p:cNvPr>
            <p:cNvSpPr/>
            <p:nvPr/>
          </p:nvSpPr>
          <p:spPr>
            <a:xfrm rot="5400000">
              <a:off x="4942557" y="806520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3983D098-C590-48FD-BC08-784127AC0EA2}"/>
              </a:ext>
            </a:extLst>
          </p:cNvPr>
          <p:cNvGrpSpPr/>
          <p:nvPr/>
        </p:nvGrpSpPr>
        <p:grpSpPr>
          <a:xfrm>
            <a:off x="481279" y="2075161"/>
            <a:ext cx="1202349" cy="1284884"/>
            <a:chOff x="4525995" y="1021767"/>
            <a:chExt cx="1202349" cy="1284884"/>
          </a:xfrm>
        </p:grpSpPr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4F8996E8-6401-497F-AF6E-78E0EA89802A}"/>
                </a:ext>
              </a:extLst>
            </p:cNvPr>
            <p:cNvGrpSpPr/>
            <p:nvPr/>
          </p:nvGrpSpPr>
          <p:grpSpPr>
            <a:xfrm>
              <a:off x="4525995" y="1021767"/>
              <a:ext cx="1202349" cy="1284884"/>
              <a:chOff x="2421178" y="1564918"/>
              <a:chExt cx="1202349" cy="1284884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E481523-09BF-4A58-A18D-1FD26980B01F}"/>
                  </a:ext>
                </a:extLst>
              </p:cNvPr>
              <p:cNvSpPr/>
              <p:nvPr/>
            </p:nvSpPr>
            <p:spPr>
              <a:xfrm>
                <a:off x="2626610" y="1779766"/>
                <a:ext cx="64312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317A941-6644-48AB-9F9A-D8C23EF52481}"/>
                  </a:ext>
                </a:extLst>
              </p:cNvPr>
              <p:cNvSpPr/>
              <p:nvPr/>
            </p:nvSpPr>
            <p:spPr>
              <a:xfrm>
                <a:off x="2421178" y="1688717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3E8BF911-3131-430D-9BC7-9285C2AEE0AA}"/>
                  </a:ext>
                </a:extLst>
              </p:cNvPr>
              <p:cNvSpPr/>
              <p:nvPr/>
            </p:nvSpPr>
            <p:spPr>
              <a:xfrm>
                <a:off x="3118349" y="1564918"/>
                <a:ext cx="35939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875F19A-9696-47BE-9ABD-E8AAA390A76F}"/>
                  </a:ext>
                </a:extLst>
              </p:cNvPr>
              <p:cNvSpPr/>
              <p:nvPr/>
            </p:nvSpPr>
            <p:spPr>
              <a:xfrm rot="5400000">
                <a:off x="2982165" y="2208440"/>
                <a:ext cx="35939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C65DC0A-A2FF-4EA2-8DA6-6AD95E490757}"/>
                </a:ext>
              </a:extLst>
            </p:cNvPr>
            <p:cNvSpPr/>
            <p:nvPr/>
          </p:nvSpPr>
          <p:spPr>
            <a:xfrm rot="5400000">
              <a:off x="4942557" y="806520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</p:grpSp>
      <p:sp>
        <p:nvSpPr>
          <p:cNvPr id="60" name="Flèche : courbe vers le bas 59">
            <a:extLst>
              <a:ext uri="{FF2B5EF4-FFF2-40B4-BE49-F238E27FC236}">
                <a16:creationId xmlns:a16="http://schemas.microsoft.com/office/drawing/2014/main" id="{5D8AA39D-0DB8-4FDB-98E5-3F3AD900D33E}"/>
              </a:ext>
            </a:extLst>
          </p:cNvPr>
          <p:cNvSpPr/>
          <p:nvPr/>
        </p:nvSpPr>
        <p:spPr>
          <a:xfrm>
            <a:off x="1344615" y="2345000"/>
            <a:ext cx="540000" cy="252000"/>
          </a:xfrm>
          <a:prstGeom prst="curved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1" name="Flèche : courbe vers le bas 60">
            <a:extLst>
              <a:ext uri="{FF2B5EF4-FFF2-40B4-BE49-F238E27FC236}">
                <a16:creationId xmlns:a16="http://schemas.microsoft.com/office/drawing/2014/main" id="{3E8F55B4-7A9C-46F2-A282-DD533E3F0070}"/>
              </a:ext>
            </a:extLst>
          </p:cNvPr>
          <p:cNvSpPr/>
          <p:nvPr/>
        </p:nvSpPr>
        <p:spPr>
          <a:xfrm rot="11043969">
            <a:off x="1736817" y="2820392"/>
            <a:ext cx="540000" cy="252000"/>
          </a:xfrm>
          <a:prstGeom prst="curved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68FA31C8-F2E6-4C7C-AA7C-33AFD12D2269}"/>
              </a:ext>
            </a:extLst>
          </p:cNvPr>
          <p:cNvGrpSpPr/>
          <p:nvPr/>
        </p:nvGrpSpPr>
        <p:grpSpPr>
          <a:xfrm>
            <a:off x="4278641" y="1414952"/>
            <a:ext cx="2493001" cy="1939365"/>
            <a:chOff x="8612711" y="2577337"/>
            <a:chExt cx="2493001" cy="1939365"/>
          </a:xfrm>
        </p:grpSpPr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D3C80F91-9C52-4D99-A46D-FE772D61AA67}"/>
                </a:ext>
              </a:extLst>
            </p:cNvPr>
            <p:cNvGrpSpPr/>
            <p:nvPr/>
          </p:nvGrpSpPr>
          <p:grpSpPr>
            <a:xfrm>
              <a:off x="9387408" y="2577342"/>
              <a:ext cx="1527401" cy="1762763"/>
              <a:chOff x="9294951" y="467896"/>
              <a:chExt cx="1527401" cy="1762763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A741B2-06FE-4588-854A-CECFD98CD756}"/>
                  </a:ext>
                </a:extLst>
              </p:cNvPr>
              <p:cNvSpPr/>
              <p:nvPr/>
            </p:nvSpPr>
            <p:spPr>
              <a:xfrm>
                <a:off x="9369655" y="467896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D616785-28DF-4342-B4E7-27243306B730}"/>
                  </a:ext>
                </a:extLst>
              </p:cNvPr>
              <p:cNvSpPr/>
              <p:nvPr/>
            </p:nvSpPr>
            <p:spPr>
              <a:xfrm>
                <a:off x="10179227" y="1217550"/>
                <a:ext cx="64312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FF08F52-06A1-4EEA-BF7D-483280DFABC4}"/>
                  </a:ext>
                </a:extLst>
              </p:cNvPr>
              <p:cNvSpPr/>
              <p:nvPr/>
            </p:nvSpPr>
            <p:spPr>
              <a:xfrm>
                <a:off x="9294951" y="1217550"/>
                <a:ext cx="64312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6DA3639-F539-4294-A495-7B4BA04A5FCB}"/>
                  </a:ext>
                </a:extLst>
              </p:cNvPr>
              <p:cNvSpPr/>
              <p:nvPr/>
            </p:nvSpPr>
            <p:spPr>
              <a:xfrm>
                <a:off x="10408425" y="1307329"/>
                <a:ext cx="18473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1E62A74-BEA6-4C08-B0C3-F6F7DEF09BF8}"/>
                  </a:ext>
                </a:extLst>
              </p:cNvPr>
              <p:cNvSpPr/>
              <p:nvPr/>
            </p:nvSpPr>
            <p:spPr>
              <a:xfrm>
                <a:off x="9790098" y="895200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6EE2AAC-33E1-4C33-8CFA-1407DABFE044}"/>
                </a:ext>
              </a:extLst>
            </p:cNvPr>
            <p:cNvSpPr/>
            <p:nvPr/>
          </p:nvSpPr>
          <p:spPr>
            <a:xfrm>
              <a:off x="10334954" y="2577337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E3A539A-A25E-4A84-BB68-F1F01C5DD041}"/>
                </a:ext>
              </a:extLst>
            </p:cNvPr>
            <p:cNvSpPr/>
            <p:nvPr/>
          </p:nvSpPr>
          <p:spPr>
            <a:xfrm>
              <a:off x="10440552" y="3593372"/>
              <a:ext cx="359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7CA3AD9-78A0-4273-8A42-910F2FD5014A}"/>
                </a:ext>
              </a:extLst>
            </p:cNvPr>
            <p:cNvSpPr/>
            <p:nvPr/>
          </p:nvSpPr>
          <p:spPr>
            <a:xfrm>
              <a:off x="9515010" y="3583718"/>
              <a:ext cx="359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3E5028D-97F7-47AD-91EA-1B7563874AFB}"/>
                </a:ext>
              </a:extLst>
            </p:cNvPr>
            <p:cNvSpPr/>
            <p:nvPr/>
          </p:nvSpPr>
          <p:spPr>
            <a:xfrm rot="16200000">
              <a:off x="8809720" y="3319792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9154051-AF3C-498C-BB86-165060A4BA6A}"/>
                </a:ext>
              </a:extLst>
            </p:cNvPr>
            <p:cNvSpPr/>
            <p:nvPr/>
          </p:nvSpPr>
          <p:spPr>
            <a:xfrm rot="16200000">
              <a:off x="10379391" y="3319792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</p:grpSp>
      <p:sp>
        <p:nvSpPr>
          <p:cNvPr id="74" name="Flèche : droite 73">
            <a:extLst>
              <a:ext uri="{FF2B5EF4-FFF2-40B4-BE49-F238E27FC236}">
                <a16:creationId xmlns:a16="http://schemas.microsoft.com/office/drawing/2014/main" id="{458CF5D2-AA70-4F02-83DD-E4008C1B9415}"/>
              </a:ext>
            </a:extLst>
          </p:cNvPr>
          <p:cNvSpPr/>
          <p:nvPr/>
        </p:nvSpPr>
        <p:spPr>
          <a:xfrm>
            <a:off x="3282249" y="2485714"/>
            <a:ext cx="1320049" cy="247982"/>
          </a:xfrm>
          <a:prstGeom prst="rightArrow">
            <a:avLst/>
          </a:prstGeom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9EFC41A7-6FC6-4E33-851D-1119BE9655D9}"/>
              </a:ext>
            </a:extLst>
          </p:cNvPr>
          <p:cNvGrpSpPr/>
          <p:nvPr/>
        </p:nvGrpSpPr>
        <p:grpSpPr>
          <a:xfrm>
            <a:off x="2091149" y="3525941"/>
            <a:ext cx="1202167" cy="1273660"/>
            <a:chOff x="4512321" y="1032991"/>
            <a:chExt cx="1202167" cy="1273660"/>
          </a:xfrm>
        </p:grpSpPr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32D094CD-23AE-4C36-9AA7-9636A4D6D5F6}"/>
                </a:ext>
              </a:extLst>
            </p:cNvPr>
            <p:cNvGrpSpPr/>
            <p:nvPr/>
          </p:nvGrpSpPr>
          <p:grpSpPr>
            <a:xfrm>
              <a:off x="4512321" y="1032991"/>
              <a:ext cx="1202167" cy="1273660"/>
              <a:chOff x="2407504" y="1576142"/>
              <a:chExt cx="1202167" cy="1273660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B76A888-6B0E-49A0-A8F3-91E6B0C7D700}"/>
                  </a:ext>
                </a:extLst>
              </p:cNvPr>
              <p:cNvSpPr/>
              <p:nvPr/>
            </p:nvSpPr>
            <p:spPr>
              <a:xfrm>
                <a:off x="2632221" y="1779766"/>
                <a:ext cx="63190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N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E6DCB77-13C9-45F2-98A8-1D823505290A}"/>
                  </a:ext>
                </a:extLst>
              </p:cNvPr>
              <p:cNvSpPr/>
              <p:nvPr/>
            </p:nvSpPr>
            <p:spPr>
              <a:xfrm>
                <a:off x="3084427" y="1715598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63D80F4-3006-4DF7-B9CC-3C27A4007736}"/>
                  </a:ext>
                </a:extLst>
              </p:cNvPr>
              <p:cNvSpPr/>
              <p:nvPr/>
            </p:nvSpPr>
            <p:spPr>
              <a:xfrm>
                <a:off x="2407504" y="1576142"/>
                <a:ext cx="35939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D32CC0E-441C-4E3C-846E-B79FC7820EED}"/>
                  </a:ext>
                </a:extLst>
              </p:cNvPr>
              <p:cNvSpPr/>
              <p:nvPr/>
            </p:nvSpPr>
            <p:spPr>
              <a:xfrm rot="5400000">
                <a:off x="2968309" y="2208440"/>
                <a:ext cx="35939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A941DB8-97ED-4C55-988C-D0A897BD3D26}"/>
                </a:ext>
              </a:extLst>
            </p:cNvPr>
            <p:cNvSpPr/>
            <p:nvPr/>
          </p:nvSpPr>
          <p:spPr>
            <a:xfrm rot="5400000">
              <a:off x="5059007" y="806520"/>
              <a:ext cx="359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B23EDD58-64E4-49E7-BDE5-C9B071D55D73}"/>
              </a:ext>
            </a:extLst>
          </p:cNvPr>
          <p:cNvGrpSpPr/>
          <p:nvPr/>
        </p:nvGrpSpPr>
        <p:grpSpPr>
          <a:xfrm>
            <a:off x="494869" y="3516390"/>
            <a:ext cx="1202349" cy="1284884"/>
            <a:chOff x="4525995" y="1021767"/>
            <a:chExt cx="1202349" cy="1284884"/>
          </a:xfrm>
        </p:grpSpPr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AA62C419-86F2-4328-B858-0E1D624955FC}"/>
                </a:ext>
              </a:extLst>
            </p:cNvPr>
            <p:cNvGrpSpPr/>
            <p:nvPr/>
          </p:nvGrpSpPr>
          <p:grpSpPr>
            <a:xfrm>
              <a:off x="4525995" y="1021767"/>
              <a:ext cx="1202349" cy="1284884"/>
              <a:chOff x="2421178" y="1564918"/>
              <a:chExt cx="1202349" cy="1284884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8E74A5A-B2DD-4F81-9E2A-3549451BC34B}"/>
                  </a:ext>
                </a:extLst>
              </p:cNvPr>
              <p:cNvSpPr/>
              <p:nvPr/>
            </p:nvSpPr>
            <p:spPr>
              <a:xfrm>
                <a:off x="2632221" y="1779766"/>
                <a:ext cx="63190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N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A2F4FDC-F1E1-4186-977C-B78EAA2A23F2}"/>
                  </a:ext>
                </a:extLst>
              </p:cNvPr>
              <p:cNvSpPr/>
              <p:nvPr/>
            </p:nvSpPr>
            <p:spPr>
              <a:xfrm>
                <a:off x="2421178" y="1688717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B5E65683-E29D-4912-A545-A45A84A1B147}"/>
                  </a:ext>
                </a:extLst>
              </p:cNvPr>
              <p:cNvSpPr/>
              <p:nvPr/>
            </p:nvSpPr>
            <p:spPr>
              <a:xfrm>
                <a:off x="3118349" y="1564918"/>
                <a:ext cx="35939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EBD32154-375E-4455-9C6D-E46D1CB1451D}"/>
                  </a:ext>
                </a:extLst>
              </p:cNvPr>
              <p:cNvSpPr/>
              <p:nvPr/>
            </p:nvSpPr>
            <p:spPr>
              <a:xfrm rot="5400000">
                <a:off x="2982165" y="2208440"/>
                <a:ext cx="35939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F392972C-32C1-4E11-9800-CF52147285B2}"/>
                </a:ext>
              </a:extLst>
            </p:cNvPr>
            <p:cNvSpPr/>
            <p:nvPr/>
          </p:nvSpPr>
          <p:spPr>
            <a:xfrm rot="5400000">
              <a:off x="5072862" y="806520"/>
              <a:ext cx="359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89" name="Flèche : courbe vers le bas 88">
            <a:extLst>
              <a:ext uri="{FF2B5EF4-FFF2-40B4-BE49-F238E27FC236}">
                <a16:creationId xmlns:a16="http://schemas.microsoft.com/office/drawing/2014/main" id="{930D25CF-816F-4788-BD96-A539B491D417}"/>
              </a:ext>
            </a:extLst>
          </p:cNvPr>
          <p:cNvSpPr/>
          <p:nvPr/>
        </p:nvSpPr>
        <p:spPr>
          <a:xfrm rot="60000">
            <a:off x="1358205" y="3786229"/>
            <a:ext cx="540000" cy="252000"/>
          </a:xfrm>
          <a:prstGeom prst="curved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0" name="Flèche : courbe vers le bas 89">
            <a:extLst>
              <a:ext uri="{FF2B5EF4-FFF2-40B4-BE49-F238E27FC236}">
                <a16:creationId xmlns:a16="http://schemas.microsoft.com/office/drawing/2014/main" id="{A4F617BD-68F2-4C3D-93DC-80EED375B0D5}"/>
              </a:ext>
            </a:extLst>
          </p:cNvPr>
          <p:cNvSpPr/>
          <p:nvPr/>
        </p:nvSpPr>
        <p:spPr>
          <a:xfrm rot="11043969">
            <a:off x="1750407" y="4261621"/>
            <a:ext cx="540000" cy="252000"/>
          </a:xfrm>
          <a:prstGeom prst="curved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1" name="Flèche : droite 90">
            <a:extLst>
              <a:ext uri="{FF2B5EF4-FFF2-40B4-BE49-F238E27FC236}">
                <a16:creationId xmlns:a16="http://schemas.microsoft.com/office/drawing/2014/main" id="{43B87F5C-D6EF-403D-9A45-BCDEE39161FC}"/>
              </a:ext>
            </a:extLst>
          </p:cNvPr>
          <p:cNvSpPr/>
          <p:nvPr/>
        </p:nvSpPr>
        <p:spPr>
          <a:xfrm>
            <a:off x="3295839" y="3926943"/>
            <a:ext cx="1320049" cy="247982"/>
          </a:xfrm>
          <a:prstGeom prst="rightArrow">
            <a:avLst/>
          </a:prstGeom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Flèche : courbe vers le bas 91">
            <a:extLst>
              <a:ext uri="{FF2B5EF4-FFF2-40B4-BE49-F238E27FC236}">
                <a16:creationId xmlns:a16="http://schemas.microsoft.com/office/drawing/2014/main" id="{92F39451-6037-4BA4-9A33-8F700CE4B1F1}"/>
              </a:ext>
            </a:extLst>
          </p:cNvPr>
          <p:cNvSpPr/>
          <p:nvPr/>
        </p:nvSpPr>
        <p:spPr>
          <a:xfrm rot="10800000">
            <a:off x="5839360" y="3162861"/>
            <a:ext cx="468000" cy="216000"/>
          </a:xfrm>
          <a:prstGeom prst="curved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3" name="Flèche : courbe vers le bas 92">
            <a:extLst>
              <a:ext uri="{FF2B5EF4-FFF2-40B4-BE49-F238E27FC236}">
                <a16:creationId xmlns:a16="http://schemas.microsoft.com/office/drawing/2014/main" id="{E685865B-F426-47E0-9E21-699EF9A89026}"/>
              </a:ext>
            </a:extLst>
          </p:cNvPr>
          <p:cNvSpPr/>
          <p:nvPr/>
        </p:nvSpPr>
        <p:spPr>
          <a:xfrm rot="10800000" flipH="1">
            <a:off x="5336251" y="3162432"/>
            <a:ext cx="468000" cy="216000"/>
          </a:xfrm>
          <a:prstGeom prst="curved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62F22EE6-87C7-4BAD-88F8-38A61BF8A3CF}"/>
              </a:ext>
            </a:extLst>
          </p:cNvPr>
          <p:cNvGrpSpPr/>
          <p:nvPr/>
        </p:nvGrpSpPr>
        <p:grpSpPr>
          <a:xfrm>
            <a:off x="8276374" y="1690286"/>
            <a:ext cx="2645278" cy="1809410"/>
            <a:chOff x="8003645" y="1702946"/>
            <a:chExt cx="2645278" cy="1809410"/>
          </a:xfrm>
        </p:grpSpPr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01FA9A58-DA90-441D-A003-AB9A0A06E4E0}"/>
                </a:ext>
              </a:extLst>
            </p:cNvPr>
            <p:cNvGrpSpPr/>
            <p:nvPr/>
          </p:nvGrpSpPr>
          <p:grpSpPr>
            <a:xfrm>
              <a:off x="8003645" y="1702946"/>
              <a:ext cx="2645278" cy="1809410"/>
              <a:chOff x="8723296" y="2906489"/>
              <a:chExt cx="2645278" cy="1809410"/>
            </a:xfrm>
          </p:grpSpPr>
          <p:grpSp>
            <p:nvGrpSpPr>
              <p:cNvPr id="95" name="Groupe 94">
                <a:extLst>
                  <a:ext uri="{FF2B5EF4-FFF2-40B4-BE49-F238E27FC236}">
                    <a16:creationId xmlns:a16="http://schemas.microsoft.com/office/drawing/2014/main" id="{7EE2750F-D5BA-44F9-8A3F-8F4488130020}"/>
                  </a:ext>
                </a:extLst>
              </p:cNvPr>
              <p:cNvGrpSpPr/>
              <p:nvPr/>
            </p:nvGrpSpPr>
            <p:grpSpPr>
              <a:xfrm>
                <a:off x="8723296" y="2938650"/>
                <a:ext cx="2191513" cy="1401455"/>
                <a:chOff x="8630839" y="829204"/>
                <a:chExt cx="2191513" cy="1401455"/>
              </a:xfrm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AE4866BC-DE38-4EB4-A305-15FA46EBDBCD}"/>
                    </a:ext>
                  </a:extLst>
                </p:cNvPr>
                <p:cNvSpPr/>
                <p:nvPr/>
              </p:nvSpPr>
              <p:spPr>
                <a:xfrm rot="18765689">
                  <a:off x="8827848" y="829203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_</a:t>
                  </a:r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E06BB902-9F84-4EAE-A968-49DE4726004F}"/>
                    </a:ext>
                  </a:extLst>
                </p:cNvPr>
                <p:cNvSpPr/>
                <p:nvPr/>
              </p:nvSpPr>
              <p:spPr>
                <a:xfrm>
                  <a:off x="10179227" y="1217550"/>
                  <a:ext cx="64312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</a:t>
                  </a:r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C6C330C-CF7D-45AD-A871-2F8C2FA0A8D3}"/>
                    </a:ext>
                  </a:extLst>
                </p:cNvPr>
                <p:cNvSpPr/>
                <p:nvPr/>
              </p:nvSpPr>
              <p:spPr>
                <a:xfrm>
                  <a:off x="9294951" y="1217550"/>
                  <a:ext cx="64312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</a:t>
                  </a:r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B573EFD9-C28E-4B1F-9249-2B1AF7E2BE77}"/>
                    </a:ext>
                  </a:extLst>
                </p:cNvPr>
                <p:cNvSpPr/>
                <p:nvPr/>
              </p:nvSpPr>
              <p:spPr>
                <a:xfrm>
                  <a:off x="10408425" y="1307329"/>
                  <a:ext cx="184730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endPara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632E7559-F008-4C24-AE1C-38E766CAF5F6}"/>
                    </a:ext>
                  </a:extLst>
                </p:cNvPr>
                <p:cNvSpPr/>
                <p:nvPr/>
              </p:nvSpPr>
              <p:spPr>
                <a:xfrm>
                  <a:off x="9787126" y="829204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_</a:t>
                  </a:r>
                </a:p>
              </p:txBody>
            </p:sp>
          </p:grp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1A6F0886-1B8D-4610-AB00-751F2D6174E4}"/>
                  </a:ext>
                </a:extLst>
              </p:cNvPr>
              <p:cNvSpPr/>
              <p:nvPr/>
            </p:nvSpPr>
            <p:spPr>
              <a:xfrm rot="2691649">
                <a:off x="10839262" y="2906489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203EDD1E-97D2-493A-AE63-F14037384297}"/>
                  </a:ext>
                </a:extLst>
              </p:cNvPr>
              <p:cNvSpPr/>
              <p:nvPr/>
            </p:nvSpPr>
            <p:spPr>
              <a:xfrm rot="13493092">
                <a:off x="8947545" y="3792569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537BE95-52FB-4BDB-BA80-474E205BF81E}"/>
                  </a:ext>
                </a:extLst>
              </p:cNvPr>
              <p:cNvSpPr/>
              <p:nvPr/>
            </p:nvSpPr>
            <p:spPr>
              <a:xfrm rot="18537202">
                <a:off x="10341587" y="3354258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</p:grp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8D67CF82-63F5-463D-9811-831715BC3C98}"/>
                </a:ext>
              </a:extLst>
            </p:cNvPr>
            <p:cNvSpPr/>
            <p:nvPr/>
          </p:nvSpPr>
          <p:spPr>
            <a:xfrm>
              <a:off x="9159927" y="1887507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</p:grpSp>
      <p:sp>
        <p:nvSpPr>
          <p:cNvPr id="108" name="Flèche : droite 107">
            <a:extLst>
              <a:ext uri="{FF2B5EF4-FFF2-40B4-BE49-F238E27FC236}">
                <a16:creationId xmlns:a16="http://schemas.microsoft.com/office/drawing/2014/main" id="{AECCF472-1463-4818-AA20-5B662E32BC33}"/>
              </a:ext>
            </a:extLst>
          </p:cNvPr>
          <p:cNvSpPr/>
          <p:nvPr/>
        </p:nvSpPr>
        <p:spPr>
          <a:xfrm>
            <a:off x="7133497" y="2471000"/>
            <a:ext cx="1320049" cy="247982"/>
          </a:xfrm>
          <a:prstGeom prst="rightArrow">
            <a:avLst/>
          </a:prstGeom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B6720A57-5B3A-48E7-9093-3EF32658A14C}"/>
              </a:ext>
            </a:extLst>
          </p:cNvPr>
          <p:cNvGrpSpPr/>
          <p:nvPr/>
        </p:nvGrpSpPr>
        <p:grpSpPr>
          <a:xfrm>
            <a:off x="5574823" y="3121535"/>
            <a:ext cx="529322" cy="1228130"/>
            <a:chOff x="8678051" y="4563519"/>
            <a:chExt cx="529322" cy="1228130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D0892512-907C-4AE3-80BC-C4046886F60D}"/>
                </a:ext>
              </a:extLst>
            </p:cNvPr>
            <p:cNvSpPr/>
            <p:nvPr/>
          </p:nvSpPr>
          <p:spPr>
            <a:xfrm>
              <a:off x="8678061" y="4563519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34DB3BEB-C7D9-4ED3-8769-EB8830947A02}"/>
                </a:ext>
              </a:extLst>
            </p:cNvPr>
            <p:cNvSpPr/>
            <p:nvPr/>
          </p:nvSpPr>
          <p:spPr>
            <a:xfrm>
              <a:off x="8678056" y="4715919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C233AD74-69ED-4684-B40B-D57D2FA98541}"/>
                </a:ext>
              </a:extLst>
            </p:cNvPr>
            <p:cNvSpPr/>
            <p:nvPr/>
          </p:nvSpPr>
          <p:spPr>
            <a:xfrm>
              <a:off x="8678051" y="4868319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7F6A61B6-3FF2-4CC9-90B8-C7FD0D18CC90}"/>
              </a:ext>
            </a:extLst>
          </p:cNvPr>
          <p:cNvGrpSpPr/>
          <p:nvPr/>
        </p:nvGrpSpPr>
        <p:grpSpPr>
          <a:xfrm>
            <a:off x="4909648" y="3585045"/>
            <a:ext cx="1893760" cy="924282"/>
            <a:chOff x="4909648" y="3585045"/>
            <a:chExt cx="1893760" cy="924282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11E3E2FB-3669-46E4-B01C-471848155309}"/>
                </a:ext>
              </a:extLst>
            </p:cNvPr>
            <p:cNvSpPr/>
            <p:nvPr/>
          </p:nvSpPr>
          <p:spPr>
            <a:xfrm>
              <a:off x="5988362" y="3585045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035AB106-C791-4A6F-A5DB-1BA0A4B3C1AA}"/>
                </a:ext>
              </a:extLst>
            </p:cNvPr>
            <p:cNvSpPr/>
            <p:nvPr/>
          </p:nvSpPr>
          <p:spPr>
            <a:xfrm>
              <a:off x="5099923" y="3585997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BAC71073-871A-4DD6-BD62-70F631FF273A}"/>
                </a:ext>
              </a:extLst>
            </p:cNvPr>
            <p:cNvSpPr/>
            <p:nvPr/>
          </p:nvSpPr>
          <p:spPr>
            <a:xfrm rot="16200000">
              <a:off x="6077087" y="3598322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FC5B112-2AA3-4CDA-BD73-EC877966F35E}"/>
                </a:ext>
              </a:extLst>
            </p:cNvPr>
            <p:cNvSpPr/>
            <p:nvPr/>
          </p:nvSpPr>
          <p:spPr>
            <a:xfrm rot="5400000">
              <a:off x="5106657" y="3584527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</p:grpSp>
      <p:sp>
        <p:nvSpPr>
          <p:cNvPr id="130" name="Rectangle 129">
            <a:extLst>
              <a:ext uri="{FF2B5EF4-FFF2-40B4-BE49-F238E27FC236}">
                <a16:creationId xmlns:a16="http://schemas.microsoft.com/office/drawing/2014/main" id="{6AD77E8A-C2F5-4DD5-A22C-BDE45AE401CF}"/>
              </a:ext>
            </a:extLst>
          </p:cNvPr>
          <p:cNvSpPr/>
          <p:nvPr/>
        </p:nvSpPr>
        <p:spPr>
          <a:xfrm>
            <a:off x="7111392" y="1038946"/>
            <a:ext cx="3371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Liaison simples (</a:t>
            </a:r>
            <a:r>
              <a:rPr lang="fr-FR" sz="2400" dirty="0">
                <a:solidFill>
                  <a:srgbClr val="FF0000"/>
                </a:solidFill>
              </a:rPr>
              <a:t>liaison </a:t>
            </a:r>
            <a:r>
              <a:rPr lang="fr-FR" sz="2400" dirty="0">
                <a:solidFill>
                  <a:srgbClr val="FF0000"/>
                </a:solidFill>
                <a:sym typeface="Symbol" panose="05050102010706020507" pitchFamily="18" charset="2"/>
              </a:rPr>
              <a:t></a:t>
            </a:r>
            <a:r>
              <a:rPr lang="fr-FR" sz="2400" dirty="0">
                <a:sym typeface="Symbol" panose="05050102010706020507" pitchFamily="18" charset="2"/>
              </a:rPr>
              <a:t>)</a:t>
            </a:r>
            <a:endParaRPr lang="fr-FR" sz="2400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4946540-460F-4A27-BB2C-96CE9E39A033}"/>
              </a:ext>
            </a:extLst>
          </p:cNvPr>
          <p:cNvSpPr/>
          <p:nvPr/>
        </p:nvSpPr>
        <p:spPr>
          <a:xfrm>
            <a:off x="8820743" y="2948564"/>
            <a:ext cx="1955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Double liaison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DA4DEB6B-3295-41AA-B4A1-5E5985564765}"/>
              </a:ext>
            </a:extLst>
          </p:cNvPr>
          <p:cNvSpPr/>
          <p:nvPr/>
        </p:nvSpPr>
        <p:spPr>
          <a:xfrm>
            <a:off x="7238263" y="3918162"/>
            <a:ext cx="1752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Triple liaison</a:t>
            </a:r>
          </a:p>
        </p:txBody>
      </p:sp>
      <p:grpSp>
        <p:nvGrpSpPr>
          <p:cNvPr id="133" name="Groupe 132">
            <a:extLst>
              <a:ext uri="{FF2B5EF4-FFF2-40B4-BE49-F238E27FC236}">
                <a16:creationId xmlns:a16="http://schemas.microsoft.com/office/drawing/2014/main" id="{B9BA8668-4E4D-489C-92EA-2A7295BD43A8}"/>
              </a:ext>
            </a:extLst>
          </p:cNvPr>
          <p:cNvGrpSpPr/>
          <p:nvPr/>
        </p:nvGrpSpPr>
        <p:grpSpPr>
          <a:xfrm>
            <a:off x="480749" y="5062894"/>
            <a:ext cx="1202349" cy="1284884"/>
            <a:chOff x="4525995" y="1021767"/>
            <a:chExt cx="1202349" cy="1284884"/>
          </a:xfrm>
        </p:grpSpPr>
        <p:grpSp>
          <p:nvGrpSpPr>
            <p:cNvPr id="134" name="Groupe 133">
              <a:extLst>
                <a:ext uri="{FF2B5EF4-FFF2-40B4-BE49-F238E27FC236}">
                  <a16:creationId xmlns:a16="http://schemas.microsoft.com/office/drawing/2014/main" id="{5948D6A1-5A7A-4C95-9A9B-F8A89005096C}"/>
                </a:ext>
              </a:extLst>
            </p:cNvPr>
            <p:cNvGrpSpPr/>
            <p:nvPr/>
          </p:nvGrpSpPr>
          <p:grpSpPr>
            <a:xfrm>
              <a:off x="4525995" y="1021767"/>
              <a:ext cx="1202349" cy="1284884"/>
              <a:chOff x="2421178" y="1564918"/>
              <a:chExt cx="1202349" cy="1284884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2F9C3310-3ECF-47A7-88A0-63A4E163EEAF}"/>
                  </a:ext>
                </a:extLst>
              </p:cNvPr>
              <p:cNvSpPr/>
              <p:nvPr/>
            </p:nvSpPr>
            <p:spPr>
              <a:xfrm>
                <a:off x="2632221" y="1779766"/>
                <a:ext cx="63190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N</a:t>
                </a: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0A7CF7CF-EF25-40C4-B5F6-B32D13E84CB4}"/>
                  </a:ext>
                </a:extLst>
              </p:cNvPr>
              <p:cNvSpPr/>
              <p:nvPr/>
            </p:nvSpPr>
            <p:spPr>
              <a:xfrm>
                <a:off x="2421178" y="1688717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0A61A65E-739C-4FBC-902C-27E001561EC2}"/>
                  </a:ext>
                </a:extLst>
              </p:cNvPr>
              <p:cNvSpPr/>
              <p:nvPr/>
            </p:nvSpPr>
            <p:spPr>
              <a:xfrm>
                <a:off x="3118349" y="1564918"/>
                <a:ext cx="35939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3193C86C-6EE9-414C-B32A-28817D4AE3E4}"/>
                  </a:ext>
                </a:extLst>
              </p:cNvPr>
              <p:cNvSpPr/>
              <p:nvPr/>
            </p:nvSpPr>
            <p:spPr>
              <a:xfrm rot="5400000">
                <a:off x="2982165" y="2208440"/>
                <a:ext cx="35939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BD146DBD-226C-46E6-AA71-061C63EABDC9}"/>
                </a:ext>
              </a:extLst>
            </p:cNvPr>
            <p:cNvSpPr/>
            <p:nvPr/>
          </p:nvSpPr>
          <p:spPr>
            <a:xfrm rot="5400000">
              <a:off x="5072862" y="806520"/>
              <a:ext cx="359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0" name="Groupe 139">
            <a:extLst>
              <a:ext uri="{FF2B5EF4-FFF2-40B4-BE49-F238E27FC236}">
                <a16:creationId xmlns:a16="http://schemas.microsoft.com/office/drawing/2014/main" id="{DF2DB104-02FD-4755-83AC-6592158F9180}"/>
              </a:ext>
            </a:extLst>
          </p:cNvPr>
          <p:cNvGrpSpPr/>
          <p:nvPr/>
        </p:nvGrpSpPr>
        <p:grpSpPr>
          <a:xfrm>
            <a:off x="2067966" y="5074118"/>
            <a:ext cx="1202167" cy="1273660"/>
            <a:chOff x="4512321" y="1032991"/>
            <a:chExt cx="1202167" cy="1273660"/>
          </a:xfrm>
        </p:grpSpPr>
        <p:grpSp>
          <p:nvGrpSpPr>
            <p:cNvPr id="141" name="Groupe 140">
              <a:extLst>
                <a:ext uri="{FF2B5EF4-FFF2-40B4-BE49-F238E27FC236}">
                  <a16:creationId xmlns:a16="http://schemas.microsoft.com/office/drawing/2014/main" id="{E4841BB4-46E2-4BAE-B9FC-594C4394A620}"/>
                </a:ext>
              </a:extLst>
            </p:cNvPr>
            <p:cNvGrpSpPr/>
            <p:nvPr/>
          </p:nvGrpSpPr>
          <p:grpSpPr>
            <a:xfrm>
              <a:off x="4512321" y="1032991"/>
              <a:ext cx="1202167" cy="1273660"/>
              <a:chOff x="2407504" y="1576142"/>
              <a:chExt cx="1202167" cy="127366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7B78B130-1A9E-4B44-932D-961420BA147E}"/>
                  </a:ext>
                </a:extLst>
              </p:cNvPr>
              <p:cNvSpPr/>
              <p:nvPr/>
            </p:nvSpPr>
            <p:spPr>
              <a:xfrm>
                <a:off x="2626610" y="1779766"/>
                <a:ext cx="64312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D911184F-0E16-4DF0-92AE-D912B97E1283}"/>
                  </a:ext>
                </a:extLst>
              </p:cNvPr>
              <p:cNvSpPr/>
              <p:nvPr/>
            </p:nvSpPr>
            <p:spPr>
              <a:xfrm>
                <a:off x="3084427" y="1715598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11382A4E-45CE-44E0-B142-4AB713ECF2E4}"/>
                  </a:ext>
                </a:extLst>
              </p:cNvPr>
              <p:cNvSpPr/>
              <p:nvPr/>
            </p:nvSpPr>
            <p:spPr>
              <a:xfrm>
                <a:off x="2407504" y="1576142"/>
                <a:ext cx="35939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48D9EA81-82B9-4927-8DBF-8ADA44482E86}"/>
                  </a:ext>
                </a:extLst>
              </p:cNvPr>
              <p:cNvSpPr/>
              <p:nvPr/>
            </p:nvSpPr>
            <p:spPr>
              <a:xfrm rot="5400000">
                <a:off x="2968309" y="2208440"/>
                <a:ext cx="35939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8D5B916E-F541-4968-B1FC-86DF5349032C}"/>
                </a:ext>
              </a:extLst>
            </p:cNvPr>
            <p:cNvSpPr/>
            <p:nvPr/>
          </p:nvSpPr>
          <p:spPr>
            <a:xfrm rot="5400000">
              <a:off x="4942557" y="806520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</p:grpSp>
      <p:sp>
        <p:nvSpPr>
          <p:cNvPr id="147" name="Flèche : droite 146">
            <a:extLst>
              <a:ext uri="{FF2B5EF4-FFF2-40B4-BE49-F238E27FC236}">
                <a16:creationId xmlns:a16="http://schemas.microsoft.com/office/drawing/2014/main" id="{5DFC22B8-72C6-4738-B612-154C9793EE50}"/>
              </a:ext>
            </a:extLst>
          </p:cNvPr>
          <p:cNvSpPr/>
          <p:nvPr/>
        </p:nvSpPr>
        <p:spPr>
          <a:xfrm>
            <a:off x="3291230" y="5538037"/>
            <a:ext cx="1320049" cy="247982"/>
          </a:xfrm>
          <a:prstGeom prst="rightArrow">
            <a:avLst/>
          </a:prstGeom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8" name="Groupe 147">
            <a:extLst>
              <a:ext uri="{FF2B5EF4-FFF2-40B4-BE49-F238E27FC236}">
                <a16:creationId xmlns:a16="http://schemas.microsoft.com/office/drawing/2014/main" id="{90BD1D31-52D8-47AE-AECD-1FADBE92833F}"/>
              </a:ext>
            </a:extLst>
          </p:cNvPr>
          <p:cNvGrpSpPr/>
          <p:nvPr/>
        </p:nvGrpSpPr>
        <p:grpSpPr>
          <a:xfrm>
            <a:off x="4665723" y="4796157"/>
            <a:ext cx="2645278" cy="1825452"/>
            <a:chOff x="8003645" y="1702946"/>
            <a:chExt cx="2645278" cy="1825452"/>
          </a:xfrm>
        </p:grpSpPr>
        <p:grpSp>
          <p:nvGrpSpPr>
            <p:cNvPr id="149" name="Groupe 148">
              <a:extLst>
                <a:ext uri="{FF2B5EF4-FFF2-40B4-BE49-F238E27FC236}">
                  <a16:creationId xmlns:a16="http://schemas.microsoft.com/office/drawing/2014/main" id="{3F3251B9-2332-4CCF-BC7C-0727686BBE64}"/>
                </a:ext>
              </a:extLst>
            </p:cNvPr>
            <p:cNvGrpSpPr/>
            <p:nvPr/>
          </p:nvGrpSpPr>
          <p:grpSpPr>
            <a:xfrm>
              <a:off x="8003645" y="1702946"/>
              <a:ext cx="2645278" cy="1825452"/>
              <a:chOff x="8723296" y="2906489"/>
              <a:chExt cx="2645278" cy="1825452"/>
            </a:xfrm>
          </p:grpSpPr>
          <p:grpSp>
            <p:nvGrpSpPr>
              <p:cNvPr id="151" name="Groupe 150">
                <a:extLst>
                  <a:ext uri="{FF2B5EF4-FFF2-40B4-BE49-F238E27FC236}">
                    <a16:creationId xmlns:a16="http://schemas.microsoft.com/office/drawing/2014/main" id="{7EDDA530-C027-44E6-AC0A-B15C59F1038A}"/>
                  </a:ext>
                </a:extLst>
              </p:cNvPr>
              <p:cNvGrpSpPr/>
              <p:nvPr/>
            </p:nvGrpSpPr>
            <p:grpSpPr>
              <a:xfrm>
                <a:off x="8723296" y="2938650"/>
                <a:ext cx="2191513" cy="1401455"/>
                <a:chOff x="8630839" y="829204"/>
                <a:chExt cx="2191513" cy="1401455"/>
              </a:xfrm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AFFCDDE8-1890-4C3F-9B93-5AE7CABDE468}"/>
                    </a:ext>
                  </a:extLst>
                </p:cNvPr>
                <p:cNvSpPr/>
                <p:nvPr/>
              </p:nvSpPr>
              <p:spPr>
                <a:xfrm rot="18765689">
                  <a:off x="8912807" y="829203"/>
                  <a:ext cx="35939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.</a:t>
                  </a:r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AD5DDBEE-E31D-4B64-90B9-7BDC819B8C62}"/>
                    </a:ext>
                  </a:extLst>
                </p:cNvPr>
                <p:cNvSpPr/>
                <p:nvPr/>
              </p:nvSpPr>
              <p:spPr>
                <a:xfrm>
                  <a:off x="10179227" y="1217550"/>
                  <a:ext cx="64312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</a:t>
                  </a:r>
                </a:p>
              </p:txBody>
            </p:sp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8DA272B0-A5F1-4349-A711-B9FC854FE745}"/>
                    </a:ext>
                  </a:extLst>
                </p:cNvPr>
                <p:cNvSpPr/>
                <p:nvPr/>
              </p:nvSpPr>
              <p:spPr>
                <a:xfrm>
                  <a:off x="9300562" y="1217550"/>
                  <a:ext cx="63190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N</a:t>
                  </a:r>
                  <a:endPara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05DDA48A-5394-4011-B51F-61D838DC208C}"/>
                    </a:ext>
                  </a:extLst>
                </p:cNvPr>
                <p:cNvSpPr/>
                <p:nvPr/>
              </p:nvSpPr>
              <p:spPr>
                <a:xfrm>
                  <a:off x="10408425" y="1307329"/>
                  <a:ext cx="184730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endPara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E6FECFFE-DB0B-43E8-932E-C987A9BB4270}"/>
                    </a:ext>
                  </a:extLst>
                </p:cNvPr>
                <p:cNvSpPr/>
                <p:nvPr/>
              </p:nvSpPr>
              <p:spPr>
                <a:xfrm>
                  <a:off x="9787126" y="829204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_</a:t>
                  </a:r>
                </a:p>
              </p:txBody>
            </p:sp>
          </p:grp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D5605273-8A63-408D-8B2C-667B06706EC2}"/>
                  </a:ext>
                </a:extLst>
              </p:cNvPr>
              <p:cNvSpPr/>
              <p:nvPr/>
            </p:nvSpPr>
            <p:spPr>
              <a:xfrm rot="2691649">
                <a:off x="10839262" y="2906489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44D8DE35-D1EC-43B3-BD24-D2575D487727}"/>
                  </a:ext>
                </a:extLst>
              </p:cNvPr>
              <p:cNvSpPr/>
              <p:nvPr/>
            </p:nvSpPr>
            <p:spPr>
              <a:xfrm rot="13493092">
                <a:off x="8883377" y="3808611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7955727B-479B-4EE2-A91A-0AE526AD0D4A}"/>
                  </a:ext>
                </a:extLst>
              </p:cNvPr>
              <p:cNvSpPr/>
              <p:nvPr/>
            </p:nvSpPr>
            <p:spPr>
              <a:xfrm rot="18537202">
                <a:off x="10341587" y="3354258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</p:grp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E9B8A77D-15BF-43DB-A07F-E453CAFF4DD3}"/>
                </a:ext>
              </a:extLst>
            </p:cNvPr>
            <p:cNvSpPr/>
            <p:nvPr/>
          </p:nvSpPr>
          <p:spPr>
            <a:xfrm>
              <a:off x="9159927" y="1887507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</p:grpSp>
      <p:sp>
        <p:nvSpPr>
          <p:cNvPr id="160" name="Flèche : courbe vers le bas 159">
            <a:extLst>
              <a:ext uri="{FF2B5EF4-FFF2-40B4-BE49-F238E27FC236}">
                <a16:creationId xmlns:a16="http://schemas.microsoft.com/office/drawing/2014/main" id="{4188D901-9ECD-4DE6-BD4E-11B23DC40A73}"/>
              </a:ext>
            </a:extLst>
          </p:cNvPr>
          <p:cNvSpPr/>
          <p:nvPr/>
        </p:nvSpPr>
        <p:spPr>
          <a:xfrm rot="10800000">
            <a:off x="1894564" y="6263242"/>
            <a:ext cx="756000" cy="324000"/>
          </a:xfrm>
          <a:prstGeom prst="curved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1" name="Flèche : courbe vers le bas 160">
            <a:extLst>
              <a:ext uri="{FF2B5EF4-FFF2-40B4-BE49-F238E27FC236}">
                <a16:creationId xmlns:a16="http://schemas.microsoft.com/office/drawing/2014/main" id="{0EEB7540-D544-448A-B5A2-CA899885E25B}"/>
              </a:ext>
            </a:extLst>
          </p:cNvPr>
          <p:cNvSpPr/>
          <p:nvPr/>
        </p:nvSpPr>
        <p:spPr>
          <a:xfrm rot="10800000" flipH="1">
            <a:off x="1012149" y="6263242"/>
            <a:ext cx="756000" cy="324000"/>
          </a:xfrm>
          <a:prstGeom prst="curved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2" name="Flèche : courbe vers le bas 161">
            <a:extLst>
              <a:ext uri="{FF2B5EF4-FFF2-40B4-BE49-F238E27FC236}">
                <a16:creationId xmlns:a16="http://schemas.microsoft.com/office/drawing/2014/main" id="{61DAD625-CC20-4A73-9EE8-CAE2BA636A62}"/>
              </a:ext>
            </a:extLst>
          </p:cNvPr>
          <p:cNvSpPr/>
          <p:nvPr/>
        </p:nvSpPr>
        <p:spPr>
          <a:xfrm rot="60000">
            <a:off x="1350082" y="5334598"/>
            <a:ext cx="540000" cy="252000"/>
          </a:xfrm>
          <a:prstGeom prst="curved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3" name="Flèche : courbe vers le bas 162">
            <a:extLst>
              <a:ext uri="{FF2B5EF4-FFF2-40B4-BE49-F238E27FC236}">
                <a16:creationId xmlns:a16="http://schemas.microsoft.com/office/drawing/2014/main" id="{E744A4E6-0704-499E-A585-DC5990A6EFEB}"/>
              </a:ext>
            </a:extLst>
          </p:cNvPr>
          <p:cNvSpPr/>
          <p:nvPr/>
        </p:nvSpPr>
        <p:spPr>
          <a:xfrm rot="11043969">
            <a:off x="1742284" y="5809990"/>
            <a:ext cx="540000" cy="252000"/>
          </a:xfrm>
          <a:prstGeom prst="curved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D1B3401E-6A91-44C5-A147-F57710137BDB}"/>
              </a:ext>
            </a:extLst>
          </p:cNvPr>
          <p:cNvSpPr/>
          <p:nvPr/>
        </p:nvSpPr>
        <p:spPr>
          <a:xfrm>
            <a:off x="7069593" y="5454482"/>
            <a:ext cx="4831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Radical (un seul électrons célibataire)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8B8BD0B5-2D1C-4875-90DA-8F2C8631D983}"/>
              </a:ext>
            </a:extLst>
          </p:cNvPr>
          <p:cNvSpPr/>
          <p:nvPr/>
        </p:nvSpPr>
        <p:spPr>
          <a:xfrm>
            <a:off x="8453546" y="3290402"/>
            <a:ext cx="2762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(</a:t>
            </a:r>
            <a:r>
              <a:rPr lang="fr-FR" sz="2400" dirty="0">
                <a:solidFill>
                  <a:srgbClr val="FF0000"/>
                </a:solidFill>
              </a:rPr>
              <a:t>liaison </a:t>
            </a:r>
            <a:r>
              <a:rPr lang="fr-FR" sz="2400" dirty="0">
                <a:solidFill>
                  <a:srgbClr val="FF0000"/>
                </a:solidFill>
                <a:sym typeface="Symbol" panose="05050102010706020507" pitchFamily="18" charset="2"/>
              </a:rPr>
              <a:t> + liaison </a:t>
            </a:r>
            <a:r>
              <a:rPr lang="el-GR" sz="2400" dirty="0">
                <a:solidFill>
                  <a:srgbClr val="FF0000"/>
                </a:solidFill>
                <a:sym typeface="Symbol" panose="05050102010706020507" pitchFamily="18" charset="2"/>
              </a:rPr>
              <a:t>π</a:t>
            </a:r>
            <a:r>
              <a:rPr lang="fr-FR" sz="2400" dirty="0">
                <a:sym typeface="Symbol" panose="05050102010706020507" pitchFamily="18" charset="2"/>
              </a:rPr>
              <a:t>)</a:t>
            </a:r>
            <a:endParaRPr lang="fr-FR" sz="2400" dirty="0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8CB2F0D-53CE-435C-B257-FD16663DFACD}"/>
              </a:ext>
            </a:extLst>
          </p:cNvPr>
          <p:cNvSpPr/>
          <p:nvPr/>
        </p:nvSpPr>
        <p:spPr>
          <a:xfrm>
            <a:off x="6628039" y="4310121"/>
            <a:ext cx="3106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(liaison </a:t>
            </a:r>
            <a:r>
              <a:rPr lang="fr-FR" sz="2400" dirty="0">
                <a:sym typeface="Symbol" panose="05050102010706020507" pitchFamily="18" charset="2"/>
              </a:rPr>
              <a:t> + 2 liaisons </a:t>
            </a:r>
            <a:r>
              <a:rPr lang="el-GR" sz="2400" dirty="0">
                <a:sym typeface="Symbol" panose="05050102010706020507" pitchFamily="18" charset="2"/>
              </a:rPr>
              <a:t>π</a:t>
            </a:r>
            <a:r>
              <a:rPr lang="fr-FR" sz="2400" dirty="0">
                <a:sym typeface="Symbol" panose="05050102010706020507" pitchFamily="18" charset="2"/>
              </a:rPr>
              <a:t>)</a:t>
            </a:r>
            <a:endParaRPr lang="fr-FR" sz="2400" dirty="0"/>
          </a:p>
        </p:txBody>
      </p:sp>
      <p:sp>
        <p:nvSpPr>
          <p:cNvPr id="167" name="Flèche : courbe vers le bas 166">
            <a:extLst>
              <a:ext uri="{FF2B5EF4-FFF2-40B4-BE49-F238E27FC236}">
                <a16:creationId xmlns:a16="http://schemas.microsoft.com/office/drawing/2014/main" id="{BD7B0EA3-E3F3-45CB-95FE-32F890EA5970}"/>
              </a:ext>
            </a:extLst>
          </p:cNvPr>
          <p:cNvSpPr/>
          <p:nvPr/>
        </p:nvSpPr>
        <p:spPr>
          <a:xfrm rot="60000">
            <a:off x="1021850" y="3250700"/>
            <a:ext cx="1728000" cy="445187"/>
          </a:xfrm>
          <a:custGeom>
            <a:avLst/>
            <a:gdLst>
              <a:gd name="connsiteX0" fmla="*/ 1657766 w 1808869"/>
              <a:gd name="connsiteY0" fmla="*/ 444799 h 444799"/>
              <a:gd name="connsiteX1" fmla="*/ 1450253 w 1808869"/>
              <a:gd name="connsiteY1" fmla="*/ 281905 h 444799"/>
              <a:gd name="connsiteX2" fmla="*/ 1567578 w 1808869"/>
              <a:gd name="connsiteY2" fmla="*/ 281905 h 444799"/>
              <a:gd name="connsiteX3" fmla="*/ 811995 w 1808869"/>
              <a:gd name="connsiteY3" fmla="*/ 0 h 444799"/>
              <a:gd name="connsiteX4" fmla="*/ 879550 w 1808869"/>
              <a:gd name="connsiteY4" fmla="*/ 0 h 444799"/>
              <a:gd name="connsiteX5" fmla="*/ 1635133 w 1808869"/>
              <a:gd name="connsiteY5" fmla="*/ 281905 h 444799"/>
              <a:gd name="connsiteX6" fmla="*/ 1752458 w 1808869"/>
              <a:gd name="connsiteY6" fmla="*/ 281905 h 444799"/>
              <a:gd name="connsiteX7" fmla="*/ 1657766 w 1808869"/>
              <a:gd name="connsiteY7" fmla="*/ 444799 h 444799"/>
              <a:gd name="connsiteX0" fmla="*/ 845772 w 1808869"/>
              <a:gd name="connsiteY0" fmla="*/ 385 h 444799"/>
              <a:gd name="connsiteX1" fmla="*/ 67556 w 1808869"/>
              <a:gd name="connsiteY1" fmla="*/ 444799 h 444799"/>
              <a:gd name="connsiteX2" fmla="*/ 0 w 1808869"/>
              <a:gd name="connsiteY2" fmla="*/ 444799 h 444799"/>
              <a:gd name="connsiteX3" fmla="*/ 444388 w 1808869"/>
              <a:gd name="connsiteY3" fmla="*/ 48193 h 444799"/>
              <a:gd name="connsiteX4" fmla="*/ 845772 w 1808869"/>
              <a:gd name="connsiteY4" fmla="*/ 385 h 444799"/>
              <a:gd name="connsiteX0" fmla="*/ 845772 w 1808869"/>
              <a:gd name="connsiteY0" fmla="*/ 385 h 444799"/>
              <a:gd name="connsiteX1" fmla="*/ 67556 w 1808869"/>
              <a:gd name="connsiteY1" fmla="*/ 444799 h 444799"/>
              <a:gd name="connsiteX2" fmla="*/ 0 w 1808869"/>
              <a:gd name="connsiteY2" fmla="*/ 444799 h 444799"/>
              <a:gd name="connsiteX3" fmla="*/ 811994 w 1808869"/>
              <a:gd name="connsiteY3" fmla="*/ 0 h 444799"/>
              <a:gd name="connsiteX4" fmla="*/ 879550 w 1808869"/>
              <a:gd name="connsiteY4" fmla="*/ 0 h 444799"/>
              <a:gd name="connsiteX5" fmla="*/ 1635133 w 1808869"/>
              <a:gd name="connsiteY5" fmla="*/ 281905 h 444799"/>
              <a:gd name="connsiteX6" fmla="*/ 1752458 w 1808869"/>
              <a:gd name="connsiteY6" fmla="*/ 281905 h 444799"/>
              <a:gd name="connsiteX7" fmla="*/ 1657766 w 1808869"/>
              <a:gd name="connsiteY7" fmla="*/ 444799 h 444799"/>
              <a:gd name="connsiteX8" fmla="*/ 1450253 w 1808869"/>
              <a:gd name="connsiteY8" fmla="*/ 281905 h 444799"/>
              <a:gd name="connsiteX9" fmla="*/ 1567578 w 1808869"/>
              <a:gd name="connsiteY9" fmla="*/ 281905 h 444799"/>
              <a:gd name="connsiteX10" fmla="*/ 811995 w 1808869"/>
              <a:gd name="connsiteY10" fmla="*/ 0 h 444799"/>
              <a:gd name="connsiteX0" fmla="*/ 1657766 w 1752458"/>
              <a:gd name="connsiteY0" fmla="*/ 444799 h 445187"/>
              <a:gd name="connsiteX1" fmla="*/ 1450253 w 1752458"/>
              <a:gd name="connsiteY1" fmla="*/ 281905 h 445187"/>
              <a:gd name="connsiteX2" fmla="*/ 1567578 w 1752458"/>
              <a:gd name="connsiteY2" fmla="*/ 281905 h 445187"/>
              <a:gd name="connsiteX3" fmla="*/ 811995 w 1752458"/>
              <a:gd name="connsiteY3" fmla="*/ 0 h 445187"/>
              <a:gd name="connsiteX4" fmla="*/ 879550 w 1752458"/>
              <a:gd name="connsiteY4" fmla="*/ 0 h 445187"/>
              <a:gd name="connsiteX5" fmla="*/ 1635133 w 1752458"/>
              <a:gd name="connsiteY5" fmla="*/ 281905 h 445187"/>
              <a:gd name="connsiteX6" fmla="*/ 1752458 w 1752458"/>
              <a:gd name="connsiteY6" fmla="*/ 281905 h 445187"/>
              <a:gd name="connsiteX7" fmla="*/ 1657766 w 1752458"/>
              <a:gd name="connsiteY7" fmla="*/ 444799 h 445187"/>
              <a:gd name="connsiteX0" fmla="*/ 845772 w 1752458"/>
              <a:gd name="connsiteY0" fmla="*/ 385 h 445187"/>
              <a:gd name="connsiteX1" fmla="*/ 67556 w 1752458"/>
              <a:gd name="connsiteY1" fmla="*/ 444799 h 445187"/>
              <a:gd name="connsiteX2" fmla="*/ 0 w 1752458"/>
              <a:gd name="connsiteY2" fmla="*/ 444799 h 445187"/>
              <a:gd name="connsiteX3" fmla="*/ 444388 w 1752458"/>
              <a:gd name="connsiteY3" fmla="*/ 48193 h 445187"/>
              <a:gd name="connsiteX4" fmla="*/ 845772 w 1752458"/>
              <a:gd name="connsiteY4" fmla="*/ 385 h 445187"/>
              <a:gd name="connsiteX0" fmla="*/ 845772 w 1752458"/>
              <a:gd name="connsiteY0" fmla="*/ 385 h 445187"/>
              <a:gd name="connsiteX1" fmla="*/ 67556 w 1752458"/>
              <a:gd name="connsiteY1" fmla="*/ 444799 h 445187"/>
              <a:gd name="connsiteX2" fmla="*/ 0 w 1752458"/>
              <a:gd name="connsiteY2" fmla="*/ 444799 h 445187"/>
              <a:gd name="connsiteX3" fmla="*/ 811994 w 1752458"/>
              <a:gd name="connsiteY3" fmla="*/ 0 h 445187"/>
              <a:gd name="connsiteX4" fmla="*/ 879550 w 1752458"/>
              <a:gd name="connsiteY4" fmla="*/ 0 h 445187"/>
              <a:gd name="connsiteX5" fmla="*/ 1635133 w 1752458"/>
              <a:gd name="connsiteY5" fmla="*/ 281905 h 445187"/>
              <a:gd name="connsiteX6" fmla="*/ 1752458 w 1752458"/>
              <a:gd name="connsiteY6" fmla="*/ 281905 h 445187"/>
              <a:gd name="connsiteX7" fmla="*/ 1635544 w 1752458"/>
              <a:gd name="connsiteY7" fmla="*/ 445187 h 445187"/>
              <a:gd name="connsiteX8" fmla="*/ 1450253 w 1752458"/>
              <a:gd name="connsiteY8" fmla="*/ 281905 h 445187"/>
              <a:gd name="connsiteX9" fmla="*/ 1567578 w 1752458"/>
              <a:gd name="connsiteY9" fmla="*/ 281905 h 445187"/>
              <a:gd name="connsiteX10" fmla="*/ 811995 w 1752458"/>
              <a:gd name="connsiteY10" fmla="*/ 0 h 44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2458" h="445187" stroke="0" extrusionOk="0">
                <a:moveTo>
                  <a:pt x="1657766" y="444799"/>
                </a:moveTo>
                <a:lnTo>
                  <a:pt x="1450253" y="281905"/>
                </a:lnTo>
                <a:lnTo>
                  <a:pt x="1567578" y="281905"/>
                </a:lnTo>
                <a:cubicBezTo>
                  <a:pt x="1445379" y="111820"/>
                  <a:pt x="1145671" y="0"/>
                  <a:pt x="811995" y="0"/>
                </a:cubicBezTo>
                <a:lnTo>
                  <a:pt x="879550" y="0"/>
                </a:lnTo>
                <a:cubicBezTo>
                  <a:pt x="1213226" y="0"/>
                  <a:pt x="1512935" y="111820"/>
                  <a:pt x="1635133" y="281905"/>
                </a:cubicBezTo>
                <a:lnTo>
                  <a:pt x="1752458" y="281905"/>
                </a:lnTo>
                <a:lnTo>
                  <a:pt x="1657766" y="444799"/>
                </a:lnTo>
                <a:close/>
              </a:path>
              <a:path w="1752458" h="445187" fill="darkenLess" stroke="0" extrusionOk="0">
                <a:moveTo>
                  <a:pt x="845772" y="385"/>
                </a:moveTo>
                <a:cubicBezTo>
                  <a:pt x="410836" y="10305"/>
                  <a:pt x="67556" y="206341"/>
                  <a:pt x="67556" y="444799"/>
                </a:cubicBezTo>
                <a:lnTo>
                  <a:pt x="0" y="444799"/>
                </a:lnTo>
                <a:cubicBezTo>
                  <a:pt x="0" y="277309"/>
                  <a:pt x="171758" y="124019"/>
                  <a:pt x="444388" y="48193"/>
                </a:cubicBezTo>
                <a:cubicBezTo>
                  <a:pt x="568492" y="13676"/>
                  <a:pt x="706709" y="-2786"/>
                  <a:pt x="845772" y="385"/>
                </a:cubicBezTo>
                <a:close/>
              </a:path>
              <a:path w="1752458" h="445187" fill="none" extrusionOk="0">
                <a:moveTo>
                  <a:pt x="845772" y="385"/>
                </a:moveTo>
                <a:cubicBezTo>
                  <a:pt x="410836" y="10305"/>
                  <a:pt x="67556" y="206341"/>
                  <a:pt x="67556" y="444799"/>
                </a:cubicBezTo>
                <a:lnTo>
                  <a:pt x="0" y="444799"/>
                </a:lnTo>
                <a:cubicBezTo>
                  <a:pt x="0" y="199143"/>
                  <a:pt x="363542" y="0"/>
                  <a:pt x="811994" y="0"/>
                </a:cubicBezTo>
                <a:lnTo>
                  <a:pt x="879550" y="0"/>
                </a:lnTo>
                <a:cubicBezTo>
                  <a:pt x="1213226" y="0"/>
                  <a:pt x="1512935" y="111820"/>
                  <a:pt x="1635133" y="281905"/>
                </a:cubicBezTo>
                <a:lnTo>
                  <a:pt x="1752458" y="281905"/>
                </a:lnTo>
                <a:lnTo>
                  <a:pt x="1635544" y="445187"/>
                </a:lnTo>
                <a:lnTo>
                  <a:pt x="1450253" y="281905"/>
                </a:lnTo>
                <a:lnTo>
                  <a:pt x="1567578" y="281905"/>
                </a:lnTo>
                <a:cubicBezTo>
                  <a:pt x="1445379" y="111820"/>
                  <a:pt x="1145671" y="0"/>
                  <a:pt x="811995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0" name="Flèche : courbe vers le bas 166">
            <a:extLst>
              <a:ext uri="{FF2B5EF4-FFF2-40B4-BE49-F238E27FC236}">
                <a16:creationId xmlns:a16="http://schemas.microsoft.com/office/drawing/2014/main" id="{D4970FD2-5E27-4CD9-9479-2B9BAB6411C4}"/>
              </a:ext>
            </a:extLst>
          </p:cNvPr>
          <p:cNvSpPr/>
          <p:nvPr/>
        </p:nvSpPr>
        <p:spPr>
          <a:xfrm rot="10800000">
            <a:off x="926660" y="4680256"/>
            <a:ext cx="1728000" cy="445187"/>
          </a:xfrm>
          <a:custGeom>
            <a:avLst/>
            <a:gdLst>
              <a:gd name="connsiteX0" fmla="*/ 1657766 w 1808869"/>
              <a:gd name="connsiteY0" fmla="*/ 444799 h 444799"/>
              <a:gd name="connsiteX1" fmla="*/ 1450253 w 1808869"/>
              <a:gd name="connsiteY1" fmla="*/ 281905 h 444799"/>
              <a:gd name="connsiteX2" fmla="*/ 1567578 w 1808869"/>
              <a:gd name="connsiteY2" fmla="*/ 281905 h 444799"/>
              <a:gd name="connsiteX3" fmla="*/ 811995 w 1808869"/>
              <a:gd name="connsiteY3" fmla="*/ 0 h 444799"/>
              <a:gd name="connsiteX4" fmla="*/ 879550 w 1808869"/>
              <a:gd name="connsiteY4" fmla="*/ 0 h 444799"/>
              <a:gd name="connsiteX5" fmla="*/ 1635133 w 1808869"/>
              <a:gd name="connsiteY5" fmla="*/ 281905 h 444799"/>
              <a:gd name="connsiteX6" fmla="*/ 1752458 w 1808869"/>
              <a:gd name="connsiteY6" fmla="*/ 281905 h 444799"/>
              <a:gd name="connsiteX7" fmla="*/ 1657766 w 1808869"/>
              <a:gd name="connsiteY7" fmla="*/ 444799 h 444799"/>
              <a:gd name="connsiteX0" fmla="*/ 845772 w 1808869"/>
              <a:gd name="connsiteY0" fmla="*/ 385 h 444799"/>
              <a:gd name="connsiteX1" fmla="*/ 67556 w 1808869"/>
              <a:gd name="connsiteY1" fmla="*/ 444799 h 444799"/>
              <a:gd name="connsiteX2" fmla="*/ 0 w 1808869"/>
              <a:gd name="connsiteY2" fmla="*/ 444799 h 444799"/>
              <a:gd name="connsiteX3" fmla="*/ 444388 w 1808869"/>
              <a:gd name="connsiteY3" fmla="*/ 48193 h 444799"/>
              <a:gd name="connsiteX4" fmla="*/ 845772 w 1808869"/>
              <a:gd name="connsiteY4" fmla="*/ 385 h 444799"/>
              <a:gd name="connsiteX0" fmla="*/ 845772 w 1808869"/>
              <a:gd name="connsiteY0" fmla="*/ 385 h 444799"/>
              <a:gd name="connsiteX1" fmla="*/ 67556 w 1808869"/>
              <a:gd name="connsiteY1" fmla="*/ 444799 h 444799"/>
              <a:gd name="connsiteX2" fmla="*/ 0 w 1808869"/>
              <a:gd name="connsiteY2" fmla="*/ 444799 h 444799"/>
              <a:gd name="connsiteX3" fmla="*/ 811994 w 1808869"/>
              <a:gd name="connsiteY3" fmla="*/ 0 h 444799"/>
              <a:gd name="connsiteX4" fmla="*/ 879550 w 1808869"/>
              <a:gd name="connsiteY4" fmla="*/ 0 h 444799"/>
              <a:gd name="connsiteX5" fmla="*/ 1635133 w 1808869"/>
              <a:gd name="connsiteY5" fmla="*/ 281905 h 444799"/>
              <a:gd name="connsiteX6" fmla="*/ 1752458 w 1808869"/>
              <a:gd name="connsiteY6" fmla="*/ 281905 h 444799"/>
              <a:gd name="connsiteX7" fmla="*/ 1657766 w 1808869"/>
              <a:gd name="connsiteY7" fmla="*/ 444799 h 444799"/>
              <a:gd name="connsiteX8" fmla="*/ 1450253 w 1808869"/>
              <a:gd name="connsiteY8" fmla="*/ 281905 h 444799"/>
              <a:gd name="connsiteX9" fmla="*/ 1567578 w 1808869"/>
              <a:gd name="connsiteY9" fmla="*/ 281905 h 444799"/>
              <a:gd name="connsiteX10" fmla="*/ 811995 w 1808869"/>
              <a:gd name="connsiteY10" fmla="*/ 0 h 444799"/>
              <a:gd name="connsiteX0" fmla="*/ 1657766 w 1752458"/>
              <a:gd name="connsiteY0" fmla="*/ 444799 h 445187"/>
              <a:gd name="connsiteX1" fmla="*/ 1450253 w 1752458"/>
              <a:gd name="connsiteY1" fmla="*/ 281905 h 445187"/>
              <a:gd name="connsiteX2" fmla="*/ 1567578 w 1752458"/>
              <a:gd name="connsiteY2" fmla="*/ 281905 h 445187"/>
              <a:gd name="connsiteX3" fmla="*/ 811995 w 1752458"/>
              <a:gd name="connsiteY3" fmla="*/ 0 h 445187"/>
              <a:gd name="connsiteX4" fmla="*/ 879550 w 1752458"/>
              <a:gd name="connsiteY4" fmla="*/ 0 h 445187"/>
              <a:gd name="connsiteX5" fmla="*/ 1635133 w 1752458"/>
              <a:gd name="connsiteY5" fmla="*/ 281905 h 445187"/>
              <a:gd name="connsiteX6" fmla="*/ 1752458 w 1752458"/>
              <a:gd name="connsiteY6" fmla="*/ 281905 h 445187"/>
              <a:gd name="connsiteX7" fmla="*/ 1657766 w 1752458"/>
              <a:gd name="connsiteY7" fmla="*/ 444799 h 445187"/>
              <a:gd name="connsiteX0" fmla="*/ 845772 w 1752458"/>
              <a:gd name="connsiteY0" fmla="*/ 385 h 445187"/>
              <a:gd name="connsiteX1" fmla="*/ 67556 w 1752458"/>
              <a:gd name="connsiteY1" fmla="*/ 444799 h 445187"/>
              <a:gd name="connsiteX2" fmla="*/ 0 w 1752458"/>
              <a:gd name="connsiteY2" fmla="*/ 444799 h 445187"/>
              <a:gd name="connsiteX3" fmla="*/ 444388 w 1752458"/>
              <a:gd name="connsiteY3" fmla="*/ 48193 h 445187"/>
              <a:gd name="connsiteX4" fmla="*/ 845772 w 1752458"/>
              <a:gd name="connsiteY4" fmla="*/ 385 h 445187"/>
              <a:gd name="connsiteX0" fmla="*/ 845772 w 1752458"/>
              <a:gd name="connsiteY0" fmla="*/ 385 h 445187"/>
              <a:gd name="connsiteX1" fmla="*/ 67556 w 1752458"/>
              <a:gd name="connsiteY1" fmla="*/ 444799 h 445187"/>
              <a:gd name="connsiteX2" fmla="*/ 0 w 1752458"/>
              <a:gd name="connsiteY2" fmla="*/ 444799 h 445187"/>
              <a:gd name="connsiteX3" fmla="*/ 811994 w 1752458"/>
              <a:gd name="connsiteY3" fmla="*/ 0 h 445187"/>
              <a:gd name="connsiteX4" fmla="*/ 879550 w 1752458"/>
              <a:gd name="connsiteY4" fmla="*/ 0 h 445187"/>
              <a:gd name="connsiteX5" fmla="*/ 1635133 w 1752458"/>
              <a:gd name="connsiteY5" fmla="*/ 281905 h 445187"/>
              <a:gd name="connsiteX6" fmla="*/ 1752458 w 1752458"/>
              <a:gd name="connsiteY6" fmla="*/ 281905 h 445187"/>
              <a:gd name="connsiteX7" fmla="*/ 1635544 w 1752458"/>
              <a:gd name="connsiteY7" fmla="*/ 445187 h 445187"/>
              <a:gd name="connsiteX8" fmla="*/ 1450253 w 1752458"/>
              <a:gd name="connsiteY8" fmla="*/ 281905 h 445187"/>
              <a:gd name="connsiteX9" fmla="*/ 1567578 w 1752458"/>
              <a:gd name="connsiteY9" fmla="*/ 281905 h 445187"/>
              <a:gd name="connsiteX10" fmla="*/ 811995 w 1752458"/>
              <a:gd name="connsiteY10" fmla="*/ 0 h 44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2458" h="445187" stroke="0" extrusionOk="0">
                <a:moveTo>
                  <a:pt x="1657766" y="444799"/>
                </a:moveTo>
                <a:lnTo>
                  <a:pt x="1450253" y="281905"/>
                </a:lnTo>
                <a:lnTo>
                  <a:pt x="1567578" y="281905"/>
                </a:lnTo>
                <a:cubicBezTo>
                  <a:pt x="1445379" y="111820"/>
                  <a:pt x="1145671" y="0"/>
                  <a:pt x="811995" y="0"/>
                </a:cubicBezTo>
                <a:lnTo>
                  <a:pt x="879550" y="0"/>
                </a:lnTo>
                <a:cubicBezTo>
                  <a:pt x="1213226" y="0"/>
                  <a:pt x="1512935" y="111820"/>
                  <a:pt x="1635133" y="281905"/>
                </a:cubicBezTo>
                <a:lnTo>
                  <a:pt x="1752458" y="281905"/>
                </a:lnTo>
                <a:lnTo>
                  <a:pt x="1657766" y="444799"/>
                </a:lnTo>
                <a:close/>
              </a:path>
              <a:path w="1752458" h="445187" fill="darkenLess" stroke="0" extrusionOk="0">
                <a:moveTo>
                  <a:pt x="845772" y="385"/>
                </a:moveTo>
                <a:cubicBezTo>
                  <a:pt x="410836" y="10305"/>
                  <a:pt x="67556" y="206341"/>
                  <a:pt x="67556" y="444799"/>
                </a:cubicBezTo>
                <a:lnTo>
                  <a:pt x="0" y="444799"/>
                </a:lnTo>
                <a:cubicBezTo>
                  <a:pt x="0" y="277309"/>
                  <a:pt x="171758" y="124019"/>
                  <a:pt x="444388" y="48193"/>
                </a:cubicBezTo>
                <a:cubicBezTo>
                  <a:pt x="568492" y="13676"/>
                  <a:pt x="706709" y="-2786"/>
                  <a:pt x="845772" y="385"/>
                </a:cubicBezTo>
                <a:close/>
              </a:path>
              <a:path w="1752458" h="445187" fill="none" extrusionOk="0">
                <a:moveTo>
                  <a:pt x="845772" y="385"/>
                </a:moveTo>
                <a:cubicBezTo>
                  <a:pt x="410836" y="10305"/>
                  <a:pt x="67556" y="206341"/>
                  <a:pt x="67556" y="444799"/>
                </a:cubicBezTo>
                <a:lnTo>
                  <a:pt x="0" y="444799"/>
                </a:lnTo>
                <a:cubicBezTo>
                  <a:pt x="0" y="199143"/>
                  <a:pt x="363542" y="0"/>
                  <a:pt x="811994" y="0"/>
                </a:cubicBezTo>
                <a:lnTo>
                  <a:pt x="879550" y="0"/>
                </a:lnTo>
                <a:cubicBezTo>
                  <a:pt x="1213226" y="0"/>
                  <a:pt x="1512935" y="111820"/>
                  <a:pt x="1635133" y="281905"/>
                </a:cubicBezTo>
                <a:lnTo>
                  <a:pt x="1752458" y="281905"/>
                </a:lnTo>
                <a:lnTo>
                  <a:pt x="1635544" y="445187"/>
                </a:lnTo>
                <a:lnTo>
                  <a:pt x="1450253" y="281905"/>
                </a:lnTo>
                <a:lnTo>
                  <a:pt x="1567578" y="281905"/>
                </a:lnTo>
                <a:cubicBezTo>
                  <a:pt x="1445379" y="111820"/>
                  <a:pt x="1145671" y="0"/>
                  <a:pt x="811995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678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434" y="353217"/>
            <a:ext cx="1197402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b="1" dirty="0">
                <a:solidFill>
                  <a:srgbClr val="FF0000"/>
                </a:solidFill>
              </a:rPr>
              <a:t>Nombre d'Avogadro </a:t>
            </a:r>
            <a:r>
              <a:rPr lang="fr-FR" sz="3600" b="1" i="1" dirty="0">
                <a:solidFill>
                  <a:srgbClr val="FF0000"/>
                </a:solidFill>
              </a:rPr>
              <a:t>N</a:t>
            </a:r>
            <a:r>
              <a:rPr lang="fr-FR" sz="3600" b="1" i="1" baseline="-25000" dirty="0">
                <a:solidFill>
                  <a:srgbClr val="FF0000"/>
                </a:solidFill>
              </a:rPr>
              <a:t>A</a:t>
            </a:r>
            <a:r>
              <a:rPr lang="fr-FR" sz="3200" b="1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fr-FR" sz="2800" dirty="0"/>
              <a:t>Atome de carbone pris comme référence M= 12 </a:t>
            </a:r>
            <a:r>
              <a:rPr lang="fr-FR" sz="2800" i="1" dirty="0"/>
              <a:t>g/mole ça correspond 12 </a:t>
            </a:r>
            <a:r>
              <a:rPr lang="fr-FR" sz="2800" i="1" dirty="0" err="1"/>
              <a:t>uma</a:t>
            </a:r>
            <a:endParaRPr lang="fr-FR" sz="2800" i="1" dirty="0"/>
          </a:p>
          <a:p>
            <a:pPr algn="ctr"/>
            <a:r>
              <a:rPr lang="fr-FR" sz="2800" i="1" dirty="0"/>
              <a:t>Donc 1 </a:t>
            </a:r>
            <a:r>
              <a:rPr lang="fr-FR" sz="2800" i="1" dirty="0" err="1"/>
              <a:t>uma</a:t>
            </a:r>
            <a:r>
              <a:rPr lang="fr-FR" sz="2800" i="1" dirty="0"/>
              <a:t>  = 1,66 . 10</a:t>
            </a:r>
            <a:r>
              <a:rPr lang="fr-FR" sz="2800" i="1" baseline="30000" dirty="0"/>
              <a:t>-27</a:t>
            </a:r>
            <a:r>
              <a:rPr lang="fr-FR" sz="2800" i="1" dirty="0"/>
              <a:t> Kg</a:t>
            </a:r>
          </a:p>
          <a:p>
            <a:pPr algn="ctr"/>
            <a:r>
              <a:rPr lang="fr-FR" sz="2800" i="1" dirty="0"/>
              <a:t>combien d’unité y </a:t>
            </a:r>
            <a:r>
              <a:rPr lang="fr-FR" sz="2800" i="1" dirty="0" err="1"/>
              <a:t>a-t-il</a:t>
            </a:r>
            <a:r>
              <a:rPr lang="fr-FR" sz="2800" i="1" dirty="0"/>
              <a:t>  dans 12 g?  </a:t>
            </a:r>
            <a:endParaRPr lang="fr-FR" sz="2800" baseline="30000" dirty="0"/>
          </a:p>
          <a:p>
            <a:pPr algn="ctr"/>
            <a:r>
              <a:rPr lang="fr-FR" sz="3200" b="1" dirty="0">
                <a:solidFill>
                  <a:srgbClr val="FF0000"/>
                </a:solidFill>
              </a:rPr>
              <a:t>6,023 . 10 </a:t>
            </a:r>
            <a:r>
              <a:rPr lang="fr-FR" sz="3200" b="1" baseline="30000" dirty="0">
                <a:solidFill>
                  <a:srgbClr val="FF0000"/>
                </a:solidFill>
              </a:rPr>
              <a:t>23</a:t>
            </a:r>
            <a:endParaRPr lang="fr-FR" sz="3200" b="1" dirty="0">
              <a:solidFill>
                <a:srgbClr val="FF0000"/>
              </a:solidFill>
            </a:endParaRPr>
          </a:p>
          <a:p>
            <a:pPr algn="just"/>
            <a:r>
              <a:rPr lang="fr-FR" sz="2800" dirty="0">
                <a:solidFill>
                  <a:srgbClr val="FF0000"/>
                </a:solidFill>
              </a:rPr>
              <a:t>La masse molaire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dirty="0"/>
              <a:t>C’est la masse d’une mole d’un élément X (le poids de </a:t>
            </a:r>
            <a:r>
              <a:rPr lang="fr-FR" sz="2800" dirty="0">
                <a:solidFill>
                  <a:srgbClr val="FF0000"/>
                </a:solidFill>
              </a:rPr>
              <a:t>6,023 . 10 </a:t>
            </a:r>
            <a:r>
              <a:rPr lang="fr-FR" sz="2800" baseline="30000" dirty="0">
                <a:solidFill>
                  <a:srgbClr val="FF0000"/>
                </a:solidFill>
              </a:rPr>
              <a:t>23</a:t>
            </a:r>
            <a:r>
              <a:rPr lang="fr-FR" sz="2800" dirty="0"/>
              <a:t> atome).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dirty="0"/>
              <a:t>La masse molaire d’une molécule vaut la somme des masses molaire des atomes qui la constitue.</a:t>
            </a:r>
          </a:p>
          <a:p>
            <a:pPr algn="just"/>
            <a:endParaRPr lang="fr-FR" sz="2800" dirty="0"/>
          </a:p>
          <a:p>
            <a:pPr algn="ctr"/>
            <a:r>
              <a:rPr lang="fr-FR" sz="2800" dirty="0">
                <a:solidFill>
                  <a:srgbClr val="FF0000"/>
                </a:solidFill>
              </a:rPr>
              <a:t>Exemple </a:t>
            </a:r>
            <a:r>
              <a:rPr lang="fr-FR" sz="2800" dirty="0"/>
              <a:t>: H</a:t>
            </a:r>
            <a:r>
              <a:rPr lang="fr-FR" sz="3600" b="1" baseline="-25000" dirty="0">
                <a:solidFill>
                  <a:srgbClr val="FF0000"/>
                </a:solidFill>
              </a:rPr>
              <a:t>2</a:t>
            </a:r>
            <a:r>
              <a:rPr lang="fr-FR" sz="2800" dirty="0"/>
              <a:t>O on a </a:t>
            </a:r>
            <a:r>
              <a:rPr lang="fr-FR" sz="2800" b="1" dirty="0">
                <a:solidFill>
                  <a:srgbClr val="FF0000"/>
                </a:solidFill>
              </a:rPr>
              <a:t>2</a:t>
            </a:r>
            <a:r>
              <a:rPr lang="fr-FR" sz="2800" dirty="0"/>
              <a:t> atomes d’Hydrogène et </a:t>
            </a:r>
            <a:r>
              <a:rPr lang="fr-FR" sz="2800" b="1" dirty="0">
                <a:solidFill>
                  <a:srgbClr val="FF0000"/>
                </a:solidFill>
              </a:rPr>
              <a:t>1</a:t>
            </a:r>
            <a:r>
              <a:rPr lang="fr-FR" sz="2800" dirty="0"/>
              <a:t> atome d’Oxygène</a:t>
            </a:r>
          </a:p>
          <a:p>
            <a:pPr algn="ctr"/>
            <a:r>
              <a:rPr lang="fr-FR" sz="2800" dirty="0"/>
              <a:t>Masse molaire de H</a:t>
            </a:r>
            <a:r>
              <a:rPr lang="fr-FR" sz="2800" b="1" baseline="-25000" dirty="0">
                <a:solidFill>
                  <a:srgbClr val="FF0000"/>
                </a:solidFill>
              </a:rPr>
              <a:t>2</a:t>
            </a:r>
            <a:r>
              <a:rPr lang="fr-FR" sz="2800" dirty="0"/>
              <a:t>O = 1(</a:t>
            </a:r>
            <a:r>
              <a:rPr lang="fr-FR" sz="2800" b="1" dirty="0">
                <a:solidFill>
                  <a:srgbClr val="FF0000"/>
                </a:solidFill>
              </a:rPr>
              <a:t>2</a:t>
            </a:r>
            <a:r>
              <a:rPr lang="fr-FR" sz="2800" dirty="0"/>
              <a:t>)+16=18 </a:t>
            </a:r>
            <a:r>
              <a:rPr lang="fr-FR" sz="2800" i="1" dirty="0"/>
              <a:t>g/mole.</a:t>
            </a:r>
          </a:p>
        </p:txBody>
      </p:sp>
    </p:spTree>
    <p:extLst>
      <p:ext uri="{BB962C8B-B14F-4D97-AF65-F5344CB8AC3E}">
        <p14:creationId xmlns:p14="http://schemas.microsoft.com/office/powerpoint/2010/main" val="130266431"/>
      </p:ext>
    </p:extLst>
  </p:cSld>
  <p:clrMapOvr>
    <a:masterClrMapping/>
  </p:clrMapOvr>
  <p:transition spd="slow" advTm="1762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EFAA7C-31BA-4726-B48C-732B9C4EFC17}"/>
              </a:ext>
            </a:extLst>
          </p:cNvPr>
          <p:cNvSpPr/>
          <p:nvPr/>
        </p:nvSpPr>
        <p:spPr>
          <a:xfrm>
            <a:off x="193854" y="55466"/>
            <a:ext cx="116666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b="1" dirty="0">
                <a:solidFill>
                  <a:srgbClr val="FF0000"/>
                </a:solidFill>
              </a:rPr>
              <a:t>Règle de l’octet </a:t>
            </a:r>
            <a:r>
              <a:rPr lang="fr-FR" sz="2800" b="1" dirty="0">
                <a:solidFill>
                  <a:srgbClr val="000099"/>
                </a:solidFill>
              </a:rPr>
              <a:t>: </a:t>
            </a:r>
            <a:r>
              <a:rPr lang="fr-FR" sz="2800" dirty="0"/>
              <a:t>les atomes avec un numéro atomique </a:t>
            </a:r>
            <a:r>
              <a:rPr lang="fr-FR" sz="2800" dirty="0">
                <a:solidFill>
                  <a:srgbClr val="FF0000"/>
                </a:solidFill>
              </a:rPr>
              <a:t>Z &gt; 5 </a:t>
            </a:r>
            <a:r>
              <a:rPr lang="fr-FR" sz="2800" dirty="0"/>
              <a:t>tendent à se combiner de façon à avoir huit électrons dans leur couche de valence, ce qui leur donne la même structure électronique qu'un gaz noble (mais à  </a:t>
            </a:r>
            <a:r>
              <a:rPr lang="fr-FR" sz="2800" dirty="0">
                <a:solidFill>
                  <a:srgbClr val="FF0000"/>
                </a:solidFill>
              </a:rPr>
              <a:t>n </a:t>
            </a:r>
            <a:r>
              <a:rPr lang="fr-FR" sz="2800" dirty="0">
                <a:solidFill>
                  <a:srgbClr val="FF0000"/>
                </a:solidFill>
                <a:latin typeface="Curlz MT" panose="04040404050702020202" pitchFamily="82" charset="0"/>
              </a:rPr>
              <a:t>=</a:t>
            </a:r>
            <a:r>
              <a:rPr lang="fr-FR" sz="2800" dirty="0">
                <a:solidFill>
                  <a:srgbClr val="FF0000"/>
                </a:solidFill>
              </a:rPr>
              <a:t> 2</a:t>
            </a:r>
            <a:r>
              <a:rPr lang="fr-FR" sz="2800" dirty="0"/>
              <a:t>).</a:t>
            </a:r>
          </a:p>
          <a:p>
            <a:pPr algn="just"/>
            <a:r>
              <a:rPr lang="fr-FR" sz="2800" b="1" dirty="0">
                <a:solidFill>
                  <a:srgbClr val="FF0000"/>
                </a:solidFill>
              </a:rPr>
              <a:t>Règle de </a:t>
            </a:r>
            <a:r>
              <a:rPr lang="fr-FR" sz="2800" b="1" dirty="0" err="1">
                <a:solidFill>
                  <a:srgbClr val="FF0000"/>
                </a:solidFill>
              </a:rPr>
              <a:t>Duet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>
                <a:solidFill>
                  <a:srgbClr val="000099"/>
                </a:solidFill>
              </a:rPr>
              <a:t>: </a:t>
            </a:r>
            <a:r>
              <a:rPr lang="fr-FR" sz="2800" dirty="0"/>
              <a:t>se combiner de façon à avoir deux électrons (valable pour l’hydrogène et hélium </a:t>
            </a:r>
            <a:r>
              <a:rPr lang="fr-FR" sz="2800" dirty="0">
                <a:solidFill>
                  <a:srgbClr val="FF0000"/>
                </a:solidFill>
              </a:rPr>
              <a:t>n </a:t>
            </a:r>
            <a:r>
              <a:rPr lang="fr-FR" sz="2800" dirty="0">
                <a:solidFill>
                  <a:srgbClr val="FF0000"/>
                </a:solidFill>
                <a:latin typeface="Curlz MT" panose="04040404050702020202" pitchFamily="82" charset="0"/>
              </a:rPr>
              <a:t>=</a:t>
            </a:r>
            <a:r>
              <a:rPr lang="fr-FR" sz="2800" dirty="0">
                <a:solidFill>
                  <a:srgbClr val="FF0000"/>
                </a:solidFill>
              </a:rPr>
              <a:t> 1</a:t>
            </a:r>
            <a:r>
              <a:rPr lang="fr-FR" sz="2800" dirty="0"/>
              <a:t>).</a:t>
            </a:r>
            <a:endParaRPr lang="fr-FR" sz="2000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54DAD54-6EF2-405C-8130-FEB88BFBF251}"/>
              </a:ext>
            </a:extLst>
          </p:cNvPr>
          <p:cNvGrpSpPr/>
          <p:nvPr/>
        </p:nvGrpSpPr>
        <p:grpSpPr>
          <a:xfrm>
            <a:off x="1568785" y="2462909"/>
            <a:ext cx="2458943" cy="1184786"/>
            <a:chOff x="6149598" y="1088266"/>
            <a:chExt cx="2458943" cy="118478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D663B2-27B6-4523-B9CE-6DF9176319EC}"/>
                </a:ext>
              </a:extLst>
            </p:cNvPr>
            <p:cNvSpPr/>
            <p:nvPr/>
          </p:nvSpPr>
          <p:spPr>
            <a:xfrm>
              <a:off x="6149598" y="1172421"/>
              <a:ext cx="61587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784B7D-9A06-41CF-9BAC-4FB18BB4781D}"/>
                </a:ext>
              </a:extLst>
            </p:cNvPr>
            <p:cNvSpPr/>
            <p:nvPr/>
          </p:nvSpPr>
          <p:spPr>
            <a:xfrm>
              <a:off x="7992667" y="1150193"/>
              <a:ext cx="61587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3CB56C-DB80-4B06-AC98-B995CAC91B84}"/>
                </a:ext>
              </a:extLst>
            </p:cNvPr>
            <p:cNvSpPr/>
            <p:nvPr/>
          </p:nvSpPr>
          <p:spPr>
            <a:xfrm>
              <a:off x="7049486" y="1217671"/>
              <a:ext cx="64312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</a:t>
              </a:r>
              <a:endParaRPr lang="fr-FR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0302B7-814F-4BDF-A502-D86863C83395}"/>
                </a:ext>
              </a:extLst>
            </p:cNvPr>
            <p:cNvSpPr/>
            <p:nvPr/>
          </p:nvSpPr>
          <p:spPr>
            <a:xfrm rot="5400000">
              <a:off x="7258673" y="811909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EDC8D51-44B8-4092-A983-8B32BFBF0057}"/>
                </a:ext>
              </a:extLst>
            </p:cNvPr>
            <p:cNvSpPr/>
            <p:nvPr/>
          </p:nvSpPr>
          <p:spPr>
            <a:xfrm rot="5400000">
              <a:off x="7258673" y="1626080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441177-1A7A-4F25-8CEA-CCB1FF0658D4}"/>
                </a:ext>
              </a:extLst>
            </p:cNvPr>
            <p:cNvSpPr/>
            <p:nvPr/>
          </p:nvSpPr>
          <p:spPr>
            <a:xfrm>
              <a:off x="6710411" y="1099106"/>
              <a:ext cx="359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EB325F5-EFE4-4DCF-BE1D-1D6B4B9D2784}"/>
                </a:ext>
              </a:extLst>
            </p:cNvPr>
            <p:cNvSpPr/>
            <p:nvPr/>
          </p:nvSpPr>
          <p:spPr>
            <a:xfrm>
              <a:off x="7679555" y="1089124"/>
              <a:ext cx="359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F7E283-B450-4A8F-9FE0-86D4692AB2A7}"/>
                </a:ext>
              </a:extLst>
            </p:cNvPr>
            <p:cNvSpPr/>
            <p:nvPr/>
          </p:nvSpPr>
          <p:spPr>
            <a:xfrm rot="10800000">
              <a:off x="6717991" y="1273113"/>
              <a:ext cx="359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76A5499-6F2F-4D26-AF9F-EC407F3B150F}"/>
                </a:ext>
              </a:extLst>
            </p:cNvPr>
            <p:cNvSpPr/>
            <p:nvPr/>
          </p:nvSpPr>
          <p:spPr>
            <a:xfrm rot="10800000">
              <a:off x="7684007" y="1235177"/>
              <a:ext cx="359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F6442803-E9FA-47CF-9E51-49B3B075A780}"/>
              </a:ext>
            </a:extLst>
          </p:cNvPr>
          <p:cNvGrpSpPr/>
          <p:nvPr/>
        </p:nvGrpSpPr>
        <p:grpSpPr>
          <a:xfrm>
            <a:off x="4715787" y="2167890"/>
            <a:ext cx="2571626" cy="1270664"/>
            <a:chOff x="4787347" y="1889303"/>
            <a:chExt cx="2571626" cy="127066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E7D393D-140C-4111-A126-09AA571E1655}"/>
                </a:ext>
              </a:extLst>
            </p:cNvPr>
            <p:cNvSpPr/>
            <p:nvPr/>
          </p:nvSpPr>
          <p:spPr>
            <a:xfrm>
              <a:off x="6171063" y="1889303"/>
              <a:ext cx="359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2364BD01-9565-4EA6-B335-2031D0F79951}"/>
                </a:ext>
              </a:extLst>
            </p:cNvPr>
            <p:cNvGrpSpPr/>
            <p:nvPr/>
          </p:nvGrpSpPr>
          <p:grpSpPr>
            <a:xfrm>
              <a:off x="4787347" y="2044186"/>
              <a:ext cx="2571626" cy="1115781"/>
              <a:chOff x="4787347" y="2044186"/>
              <a:chExt cx="2571626" cy="1115781"/>
            </a:xfrm>
          </p:grpSpPr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id="{5C22817D-30F8-4E77-8511-5420BBA3C8E0}"/>
                  </a:ext>
                </a:extLst>
              </p:cNvPr>
              <p:cNvGrpSpPr/>
              <p:nvPr/>
            </p:nvGrpSpPr>
            <p:grpSpPr>
              <a:xfrm>
                <a:off x="6179083" y="2053737"/>
                <a:ext cx="1179890" cy="1090858"/>
                <a:chOff x="2251088" y="1576142"/>
                <a:chExt cx="1179890" cy="1090858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36107E0-6FA1-4301-8DD4-E0122B2DE45F}"/>
                    </a:ext>
                  </a:extLst>
                </p:cNvPr>
                <p:cNvSpPr/>
                <p:nvPr/>
              </p:nvSpPr>
              <p:spPr>
                <a:xfrm>
                  <a:off x="2608157" y="1743670"/>
                  <a:ext cx="63190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N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998CC67-077A-4016-A817-CF81C8AE65EB}"/>
                    </a:ext>
                  </a:extLst>
                </p:cNvPr>
                <p:cNvSpPr/>
                <p:nvPr/>
              </p:nvSpPr>
              <p:spPr>
                <a:xfrm>
                  <a:off x="3060363" y="1679502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09D1E15-AB9B-46E3-B526-EE85EE3797FF}"/>
                    </a:ext>
                  </a:extLst>
                </p:cNvPr>
                <p:cNvSpPr/>
                <p:nvPr/>
              </p:nvSpPr>
              <p:spPr>
                <a:xfrm>
                  <a:off x="2251088" y="1576142"/>
                  <a:ext cx="35939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.</a:t>
                  </a:r>
                  <a:endPara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D1B1ACD1-91E2-4C79-80D6-BAEE26A07BF5}"/>
                  </a:ext>
                </a:extLst>
              </p:cNvPr>
              <p:cNvGrpSpPr/>
              <p:nvPr/>
            </p:nvGrpSpPr>
            <p:grpSpPr>
              <a:xfrm>
                <a:off x="4787347" y="2044186"/>
                <a:ext cx="1188917" cy="1115781"/>
                <a:chOff x="2469306" y="1564918"/>
                <a:chExt cx="1188917" cy="1115781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024DFD8-B8D0-4FEE-895F-0C6E226D4225}"/>
                    </a:ext>
                  </a:extLst>
                </p:cNvPr>
                <p:cNvSpPr/>
                <p:nvPr/>
              </p:nvSpPr>
              <p:spPr>
                <a:xfrm>
                  <a:off x="2703425" y="1757369"/>
                  <a:ext cx="63190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N</a:t>
                  </a: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92E424E-1784-42B2-A022-A2BC26D84855}"/>
                    </a:ext>
                  </a:extLst>
                </p:cNvPr>
                <p:cNvSpPr/>
                <p:nvPr/>
              </p:nvSpPr>
              <p:spPr>
                <a:xfrm>
                  <a:off x="2469306" y="1688717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87E6FBC-A8CF-4AA9-A9A9-C0E59E803664}"/>
                    </a:ext>
                  </a:extLst>
                </p:cNvPr>
                <p:cNvSpPr/>
                <p:nvPr/>
              </p:nvSpPr>
              <p:spPr>
                <a:xfrm>
                  <a:off x="3298829" y="1564918"/>
                  <a:ext cx="35939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.</a:t>
                  </a:r>
                  <a:endPara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4163BC6-DFA5-4C26-A1BB-7C4501EBBDBE}"/>
                  </a:ext>
                </a:extLst>
              </p:cNvPr>
              <p:cNvSpPr/>
              <p:nvPr/>
            </p:nvSpPr>
            <p:spPr>
              <a:xfrm>
                <a:off x="6187099" y="2206137"/>
                <a:ext cx="35939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F241CCB-238A-4D47-A542-EE8550785D42}"/>
                  </a:ext>
                </a:extLst>
              </p:cNvPr>
              <p:cNvSpPr/>
              <p:nvPr/>
            </p:nvSpPr>
            <p:spPr>
              <a:xfrm>
                <a:off x="5617853" y="2209407"/>
                <a:ext cx="35939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236099B-389F-4DE2-8551-A292A0E037F6}"/>
                </a:ext>
              </a:extLst>
            </p:cNvPr>
            <p:cNvSpPr/>
            <p:nvPr/>
          </p:nvSpPr>
          <p:spPr>
            <a:xfrm>
              <a:off x="5613849" y="1892573"/>
              <a:ext cx="359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48E3E703-5373-4DF8-BDE5-1C4DBD7D04C7}"/>
              </a:ext>
            </a:extLst>
          </p:cNvPr>
          <p:cNvGrpSpPr/>
          <p:nvPr/>
        </p:nvGrpSpPr>
        <p:grpSpPr>
          <a:xfrm>
            <a:off x="8314856" y="2190151"/>
            <a:ext cx="1808625" cy="1381634"/>
            <a:chOff x="8370489" y="1889303"/>
            <a:chExt cx="1808625" cy="1381634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E9FA1E8E-954E-45BF-8BF5-C9E6FEBA1366}"/>
                </a:ext>
              </a:extLst>
            </p:cNvPr>
            <p:cNvGrpSpPr/>
            <p:nvPr/>
          </p:nvGrpSpPr>
          <p:grpSpPr>
            <a:xfrm>
              <a:off x="8933458" y="2041553"/>
              <a:ext cx="1245656" cy="1229384"/>
              <a:chOff x="4343874" y="1082877"/>
              <a:chExt cx="1245656" cy="1229384"/>
            </a:xfrm>
          </p:grpSpPr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95824E52-DD11-42CF-A5F8-9DD759EB0B75}"/>
                  </a:ext>
                </a:extLst>
              </p:cNvPr>
              <p:cNvGrpSpPr/>
              <p:nvPr/>
            </p:nvGrpSpPr>
            <p:grpSpPr>
              <a:xfrm>
                <a:off x="4343874" y="1141279"/>
                <a:ext cx="1232066" cy="1170982"/>
                <a:chOff x="2239057" y="1684430"/>
                <a:chExt cx="1232066" cy="1170982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E120DC1-BE9A-4159-B4BE-E17F3D523BB9}"/>
                    </a:ext>
                  </a:extLst>
                </p:cNvPr>
                <p:cNvSpPr/>
                <p:nvPr/>
              </p:nvSpPr>
              <p:spPr>
                <a:xfrm>
                  <a:off x="2697142" y="1779766"/>
                  <a:ext cx="502061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F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861A4C9-A81E-44C7-8B4C-33AB64B5D35B}"/>
                    </a:ext>
                  </a:extLst>
                </p:cNvPr>
                <p:cNvSpPr/>
                <p:nvPr/>
              </p:nvSpPr>
              <p:spPr>
                <a:xfrm>
                  <a:off x="3084427" y="1715598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35A3E893-7135-4C49-A5B6-BD8B96893E7F}"/>
                    </a:ext>
                  </a:extLst>
                </p:cNvPr>
                <p:cNvSpPr/>
                <p:nvPr/>
              </p:nvSpPr>
              <p:spPr>
                <a:xfrm>
                  <a:off x="2239057" y="1684430"/>
                  <a:ext cx="35939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.</a:t>
                  </a:r>
                  <a:endPara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E974F4D7-65D0-4D32-8D8A-AA5ABDD57D80}"/>
                    </a:ext>
                  </a:extLst>
                </p:cNvPr>
                <p:cNvSpPr/>
                <p:nvPr/>
              </p:nvSpPr>
              <p:spPr>
                <a:xfrm rot="5400000">
                  <a:off x="2824150" y="2208440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9285C05-83A2-4310-8C02-233F0FCBBFEC}"/>
                  </a:ext>
                </a:extLst>
              </p:cNvPr>
              <p:cNvSpPr/>
              <p:nvPr/>
            </p:nvSpPr>
            <p:spPr>
              <a:xfrm rot="5400000">
                <a:off x="4942557" y="806520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FAE0E60-2FD5-464A-B963-EA1B084E0450}"/>
                </a:ext>
              </a:extLst>
            </p:cNvPr>
            <p:cNvSpPr/>
            <p:nvPr/>
          </p:nvSpPr>
          <p:spPr>
            <a:xfrm>
              <a:off x="8370489" y="2175356"/>
              <a:ext cx="61587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9B5753F-BA4C-4636-865E-2C8C3B8AA7A0}"/>
                </a:ext>
              </a:extLst>
            </p:cNvPr>
            <p:cNvSpPr/>
            <p:nvPr/>
          </p:nvSpPr>
          <p:spPr>
            <a:xfrm>
              <a:off x="8930871" y="1889303"/>
              <a:ext cx="359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50" name="Ellipse 49">
            <a:extLst>
              <a:ext uri="{FF2B5EF4-FFF2-40B4-BE49-F238E27FC236}">
                <a16:creationId xmlns:a16="http://schemas.microsoft.com/office/drawing/2014/main" id="{2DB13253-B51E-4213-8840-4C97DAACF2A1}"/>
              </a:ext>
            </a:extLst>
          </p:cNvPr>
          <p:cNvSpPr/>
          <p:nvPr/>
        </p:nvSpPr>
        <p:spPr>
          <a:xfrm>
            <a:off x="2165285" y="2400803"/>
            <a:ext cx="1297304" cy="12468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574A6698-BDE0-43DA-BB0B-565A2C60CAF5}"/>
              </a:ext>
            </a:extLst>
          </p:cNvPr>
          <p:cNvSpPr/>
          <p:nvPr/>
        </p:nvSpPr>
        <p:spPr>
          <a:xfrm>
            <a:off x="3111798" y="2592314"/>
            <a:ext cx="982426" cy="7775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A21853A-D22D-4DE6-B277-E27E0D36C45A}"/>
              </a:ext>
            </a:extLst>
          </p:cNvPr>
          <p:cNvSpPr/>
          <p:nvPr/>
        </p:nvSpPr>
        <p:spPr>
          <a:xfrm rot="10800000">
            <a:off x="1506580" y="2600127"/>
            <a:ext cx="982426" cy="7775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41992419-74AC-481D-9DEB-E5C7CFD4430E}"/>
              </a:ext>
            </a:extLst>
          </p:cNvPr>
          <p:cNvSpPr/>
          <p:nvPr/>
        </p:nvSpPr>
        <p:spPr>
          <a:xfrm>
            <a:off x="4771965" y="2515224"/>
            <a:ext cx="1672104" cy="8928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91657130-4574-4AA3-81B1-1B1F650DE42E}"/>
              </a:ext>
            </a:extLst>
          </p:cNvPr>
          <p:cNvSpPr/>
          <p:nvPr/>
        </p:nvSpPr>
        <p:spPr>
          <a:xfrm>
            <a:off x="5563712" y="2511389"/>
            <a:ext cx="1672104" cy="892830"/>
          </a:xfrm>
          <a:prstGeom prst="ellipse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A70E1CF7-BCAB-4061-82A2-1312719E7F47}"/>
              </a:ext>
            </a:extLst>
          </p:cNvPr>
          <p:cNvSpPr/>
          <p:nvPr/>
        </p:nvSpPr>
        <p:spPr>
          <a:xfrm>
            <a:off x="8894484" y="2301961"/>
            <a:ext cx="1297304" cy="12468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AAD328AF-3E89-428F-AF5C-AAAB3D20CEA2}"/>
              </a:ext>
            </a:extLst>
          </p:cNvPr>
          <p:cNvSpPr/>
          <p:nvPr/>
        </p:nvSpPr>
        <p:spPr>
          <a:xfrm rot="10800000">
            <a:off x="8278809" y="2535101"/>
            <a:ext cx="982426" cy="7775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308BF7A-CD0B-40D8-8A82-FA0124265A41}"/>
              </a:ext>
            </a:extLst>
          </p:cNvPr>
          <p:cNvSpPr/>
          <p:nvPr/>
        </p:nvSpPr>
        <p:spPr>
          <a:xfrm>
            <a:off x="82435" y="3915634"/>
            <a:ext cx="898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000099"/>
                </a:solidFill>
              </a:rPr>
              <a:t> </a:t>
            </a:r>
            <a:r>
              <a:rPr lang="fr-FR" sz="2800" b="1" dirty="0">
                <a:solidFill>
                  <a:srgbClr val="FF0000"/>
                </a:solidFill>
              </a:rPr>
              <a:t>BH</a:t>
            </a:r>
            <a:r>
              <a:rPr lang="fr-FR" sz="2800" b="1" baseline="-25000" dirty="0">
                <a:solidFill>
                  <a:srgbClr val="FF0000"/>
                </a:solidFill>
              </a:rPr>
              <a:t>3</a:t>
            </a:r>
            <a:r>
              <a:rPr lang="fr-FR" sz="2800" b="1" dirty="0">
                <a:solidFill>
                  <a:srgbClr val="000099"/>
                </a:solidFill>
              </a:rPr>
              <a:t> </a:t>
            </a:r>
            <a:endParaRPr lang="fr-FR" sz="2800" dirty="0"/>
          </a:p>
        </p:txBody>
      </p:sp>
      <p:graphicFrame>
        <p:nvGraphicFramePr>
          <p:cNvPr id="64" name="Tableau 63">
            <a:extLst>
              <a:ext uri="{FF2B5EF4-FFF2-40B4-BE49-F238E27FC236}">
                <a16:creationId xmlns:a16="http://schemas.microsoft.com/office/drawing/2014/main" id="{3D08D888-38D7-4CDB-8AB0-3B2CA1262FBE}"/>
              </a:ext>
            </a:extLst>
          </p:cNvPr>
          <p:cNvGraphicFramePr>
            <a:graphicFrameLocks noGrp="1"/>
          </p:cNvGraphicFramePr>
          <p:nvPr/>
        </p:nvGraphicFramePr>
        <p:xfrm>
          <a:off x="888688" y="3894052"/>
          <a:ext cx="252488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4882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fr-FR" sz="2800" dirty="0"/>
                        <a:t>B : 1s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65" name="Tableau 64">
            <a:extLst>
              <a:ext uri="{FF2B5EF4-FFF2-40B4-BE49-F238E27FC236}">
                <a16:creationId xmlns:a16="http://schemas.microsoft.com/office/drawing/2014/main" id="{47910378-ECF1-4B8C-B0A8-3D5FB2D3E697}"/>
              </a:ext>
            </a:extLst>
          </p:cNvPr>
          <p:cNvGraphicFramePr>
            <a:graphicFrameLocks noGrp="1"/>
          </p:cNvGraphicFramePr>
          <p:nvPr/>
        </p:nvGraphicFramePr>
        <p:xfrm>
          <a:off x="3504982" y="3994364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pSp>
        <p:nvGrpSpPr>
          <p:cNvPr id="100" name="Groupe 99">
            <a:extLst>
              <a:ext uri="{FF2B5EF4-FFF2-40B4-BE49-F238E27FC236}">
                <a16:creationId xmlns:a16="http://schemas.microsoft.com/office/drawing/2014/main" id="{FBE3EF9C-A010-43CA-9115-5E8455D74FE9}"/>
              </a:ext>
            </a:extLst>
          </p:cNvPr>
          <p:cNvGrpSpPr/>
          <p:nvPr/>
        </p:nvGrpSpPr>
        <p:grpSpPr>
          <a:xfrm>
            <a:off x="6375934" y="3794699"/>
            <a:ext cx="1070035" cy="1273604"/>
            <a:chOff x="6294696" y="5136083"/>
            <a:chExt cx="1070035" cy="1273604"/>
          </a:xfrm>
        </p:grpSpPr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AA09AFC9-A177-44F0-8CBE-AFEB826C5FC1}"/>
                </a:ext>
              </a:extLst>
            </p:cNvPr>
            <p:cNvGrpSpPr/>
            <p:nvPr/>
          </p:nvGrpSpPr>
          <p:grpSpPr>
            <a:xfrm>
              <a:off x="6294696" y="5136083"/>
              <a:ext cx="1070035" cy="1273604"/>
              <a:chOff x="3446601" y="1638870"/>
              <a:chExt cx="1070035" cy="1273604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5CC03790-749A-485C-B209-9982145DEE9B}"/>
                  </a:ext>
                </a:extLst>
              </p:cNvPr>
              <p:cNvSpPr/>
              <p:nvPr/>
            </p:nvSpPr>
            <p:spPr>
              <a:xfrm>
                <a:off x="3688954" y="1807080"/>
                <a:ext cx="56137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09E6D4D-CE00-490B-93A3-5E63B552975C}"/>
                  </a:ext>
                </a:extLst>
              </p:cNvPr>
              <p:cNvSpPr/>
              <p:nvPr/>
            </p:nvSpPr>
            <p:spPr>
              <a:xfrm>
                <a:off x="3446601" y="1638870"/>
                <a:ext cx="324076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ED054B1-EFCF-4D8A-BC9C-468CEF402FF4}"/>
                  </a:ext>
                </a:extLst>
              </p:cNvPr>
              <p:cNvSpPr/>
              <p:nvPr/>
            </p:nvSpPr>
            <p:spPr>
              <a:xfrm rot="5400000">
                <a:off x="3840234" y="1453841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E7358CA-4CBB-4ECD-AE0A-2ABE6BBDB4B5}"/>
                  </a:ext>
                </a:extLst>
              </p:cNvPr>
              <p:cNvSpPr/>
              <p:nvPr/>
            </p:nvSpPr>
            <p:spPr>
              <a:xfrm flipH="1">
                <a:off x="3736606" y="1989144"/>
                <a:ext cx="456603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CCAED72-1C90-470B-806A-A4F9309D79F4}"/>
                  </a:ext>
                </a:extLst>
              </p:cNvPr>
              <p:cNvSpPr/>
              <p:nvPr/>
            </p:nvSpPr>
            <p:spPr>
              <a:xfrm>
                <a:off x="4192560" y="1652447"/>
                <a:ext cx="324076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E31FC76-566E-4A4F-8471-D59BD4F8D22B}"/>
                </a:ext>
              </a:extLst>
            </p:cNvPr>
            <p:cNvSpPr/>
            <p:nvPr/>
          </p:nvSpPr>
          <p:spPr>
            <a:xfrm>
              <a:off x="7020023" y="5598373"/>
              <a:ext cx="108000" cy="28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3430B9A-6D95-4118-AFEE-B4F6E90E027E}"/>
                </a:ext>
              </a:extLst>
            </p:cNvPr>
            <p:cNvSpPr/>
            <p:nvPr/>
          </p:nvSpPr>
          <p:spPr>
            <a:xfrm>
              <a:off x="6482959" y="5614438"/>
              <a:ext cx="108000" cy="28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6A55A277-47C7-46ED-AF24-7B8995CE9E5D}"/>
              </a:ext>
            </a:extLst>
          </p:cNvPr>
          <p:cNvGrpSpPr/>
          <p:nvPr/>
        </p:nvGrpSpPr>
        <p:grpSpPr>
          <a:xfrm>
            <a:off x="7592697" y="3819989"/>
            <a:ext cx="615874" cy="1054813"/>
            <a:chOff x="8622793" y="3335094"/>
            <a:chExt cx="615874" cy="1054813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53E28D4-30FA-4C04-B560-B5D0946058F2}"/>
                </a:ext>
              </a:extLst>
            </p:cNvPr>
            <p:cNvSpPr/>
            <p:nvPr/>
          </p:nvSpPr>
          <p:spPr>
            <a:xfrm>
              <a:off x="8622793" y="3466577"/>
              <a:ext cx="61587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B494018-0A71-4528-B175-2C13BBA60293}"/>
                </a:ext>
              </a:extLst>
            </p:cNvPr>
            <p:cNvSpPr/>
            <p:nvPr/>
          </p:nvSpPr>
          <p:spPr>
            <a:xfrm rot="10800000">
              <a:off x="8733470" y="3335094"/>
              <a:ext cx="359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fr-FR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aphicFrame>
        <p:nvGraphicFramePr>
          <p:cNvPr id="71" name="Tableau 70">
            <a:extLst>
              <a:ext uri="{FF2B5EF4-FFF2-40B4-BE49-F238E27FC236}">
                <a16:creationId xmlns:a16="http://schemas.microsoft.com/office/drawing/2014/main" id="{AEFBA714-0783-480E-82AA-EF4F694E3F4A}"/>
              </a:ext>
            </a:extLst>
          </p:cNvPr>
          <p:cNvGraphicFramePr>
            <a:graphicFrameLocks noGrp="1"/>
          </p:cNvGraphicFramePr>
          <p:nvPr/>
        </p:nvGraphicFramePr>
        <p:xfrm>
          <a:off x="3498934" y="4498422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73" name="Tableau 72">
            <a:extLst>
              <a:ext uri="{FF2B5EF4-FFF2-40B4-BE49-F238E27FC236}">
                <a16:creationId xmlns:a16="http://schemas.microsoft.com/office/drawing/2014/main" id="{6B903359-AE57-46C4-9B94-C14696681C8C}"/>
              </a:ext>
            </a:extLst>
          </p:cNvPr>
          <p:cNvGraphicFramePr>
            <a:graphicFrameLocks noGrp="1"/>
          </p:cNvGraphicFramePr>
          <p:nvPr/>
        </p:nvGraphicFramePr>
        <p:xfrm>
          <a:off x="709684" y="4409776"/>
          <a:ext cx="268791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87913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fr-FR" sz="2800" dirty="0"/>
                        <a:t>B* : 1s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pSp>
        <p:nvGrpSpPr>
          <p:cNvPr id="94" name="Groupe 93">
            <a:extLst>
              <a:ext uri="{FF2B5EF4-FFF2-40B4-BE49-F238E27FC236}">
                <a16:creationId xmlns:a16="http://schemas.microsoft.com/office/drawing/2014/main" id="{219AD1B9-FDDA-4D5F-A05A-7B796AA5B867}"/>
              </a:ext>
            </a:extLst>
          </p:cNvPr>
          <p:cNvGrpSpPr/>
          <p:nvPr/>
        </p:nvGrpSpPr>
        <p:grpSpPr>
          <a:xfrm>
            <a:off x="9647057" y="3156287"/>
            <a:ext cx="1939576" cy="1822662"/>
            <a:chOff x="481957" y="4297051"/>
            <a:chExt cx="1939576" cy="1822662"/>
          </a:xfrm>
        </p:grpSpPr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B1826385-B007-4FF4-AA92-7AB93E8D9AAB}"/>
                </a:ext>
              </a:extLst>
            </p:cNvPr>
            <p:cNvGrpSpPr/>
            <p:nvPr/>
          </p:nvGrpSpPr>
          <p:grpSpPr>
            <a:xfrm>
              <a:off x="481957" y="4492022"/>
              <a:ext cx="1939576" cy="1627691"/>
              <a:chOff x="490929" y="4491393"/>
              <a:chExt cx="1939576" cy="1627691"/>
            </a:xfrm>
          </p:grpSpPr>
          <p:grpSp>
            <p:nvGrpSpPr>
              <p:cNvPr id="83" name="Groupe 82">
                <a:extLst>
                  <a:ext uri="{FF2B5EF4-FFF2-40B4-BE49-F238E27FC236}">
                    <a16:creationId xmlns:a16="http://schemas.microsoft.com/office/drawing/2014/main" id="{DC982D85-C445-4F85-8285-B403554855B3}"/>
                  </a:ext>
                </a:extLst>
              </p:cNvPr>
              <p:cNvGrpSpPr/>
              <p:nvPr/>
            </p:nvGrpSpPr>
            <p:grpSpPr>
              <a:xfrm>
                <a:off x="880290" y="4491393"/>
                <a:ext cx="1173272" cy="1487860"/>
                <a:chOff x="4823361" y="4533343"/>
                <a:chExt cx="1078322" cy="1487860"/>
              </a:xfrm>
            </p:grpSpPr>
            <p:grpSp>
              <p:nvGrpSpPr>
                <p:cNvPr id="74" name="Groupe 73">
                  <a:extLst>
                    <a:ext uri="{FF2B5EF4-FFF2-40B4-BE49-F238E27FC236}">
                      <a16:creationId xmlns:a16="http://schemas.microsoft.com/office/drawing/2014/main" id="{416708E8-08D9-4C9B-B442-2673355FC1FF}"/>
                    </a:ext>
                  </a:extLst>
                </p:cNvPr>
                <p:cNvGrpSpPr/>
                <p:nvPr/>
              </p:nvGrpSpPr>
              <p:grpSpPr>
                <a:xfrm>
                  <a:off x="4831648" y="4917830"/>
                  <a:ext cx="1070035" cy="1091540"/>
                  <a:chOff x="3446601" y="1638870"/>
                  <a:chExt cx="1070035" cy="1091540"/>
                </a:xfrm>
              </p:grpSpPr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0E3CE949-1DE8-49CF-B00A-36CB0F130671}"/>
                      </a:ext>
                    </a:extLst>
                  </p:cNvPr>
                  <p:cNvSpPr/>
                  <p:nvPr/>
                </p:nvSpPr>
                <p:spPr>
                  <a:xfrm>
                    <a:off x="3688954" y="1807080"/>
                    <a:ext cx="561372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B</a:t>
                    </a:r>
                    <a:endParaRPr lang="fr-FR" sz="5400" b="0" cap="none" spc="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621D6BDA-C6BE-40C8-9B23-BAFD56C1D210}"/>
                      </a:ext>
                    </a:extLst>
                  </p:cNvPr>
                  <p:cNvSpPr/>
                  <p:nvPr/>
                </p:nvSpPr>
                <p:spPr>
                  <a:xfrm>
                    <a:off x="3446601" y="1638870"/>
                    <a:ext cx="324076" cy="923330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spAutoFit/>
                  </a:bodyPr>
                  <a:lstStyle/>
                  <a:p>
                    <a:pPr algn="ctr"/>
                    <a:endParaRPr lang="fr-FR" sz="5400" b="0" cap="none" spc="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E9C17C1F-E7E8-4AA2-B45A-87206BBD3A55}"/>
                      </a:ext>
                    </a:extLst>
                  </p:cNvPr>
                  <p:cNvSpPr/>
                  <p:nvPr/>
                </p:nvSpPr>
                <p:spPr>
                  <a:xfrm flipH="1">
                    <a:off x="4013374" y="1704983"/>
                    <a:ext cx="456603" cy="923330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.</a:t>
                    </a:r>
                    <a:endParaRPr lang="fr-FR" sz="5400" b="0" cap="none" spc="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D7A10EB3-493C-4022-871B-7249B41A8D51}"/>
                      </a:ext>
                    </a:extLst>
                  </p:cNvPr>
                  <p:cNvSpPr/>
                  <p:nvPr/>
                </p:nvSpPr>
                <p:spPr>
                  <a:xfrm>
                    <a:off x="4192560" y="1652447"/>
                    <a:ext cx="324076" cy="923330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spAutoFit/>
                  </a:bodyPr>
                  <a:lstStyle/>
                  <a:p>
                    <a:pPr algn="ctr"/>
                    <a:endParaRPr lang="fr-FR" sz="5400" b="0" cap="none" spc="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E535CE3B-07C0-4281-8D83-10B27E2FD142}"/>
                    </a:ext>
                  </a:extLst>
                </p:cNvPr>
                <p:cNvSpPr/>
                <p:nvPr/>
              </p:nvSpPr>
              <p:spPr>
                <a:xfrm flipH="1">
                  <a:off x="5054584" y="4533343"/>
                  <a:ext cx="456603" cy="92333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.</a:t>
                  </a:r>
                  <a:endPara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314508E7-5F76-4B8E-98E7-A9EEE3A7E86F}"/>
                    </a:ext>
                  </a:extLst>
                </p:cNvPr>
                <p:cNvSpPr/>
                <p:nvPr/>
              </p:nvSpPr>
              <p:spPr>
                <a:xfrm flipH="1">
                  <a:off x="4823361" y="4986765"/>
                  <a:ext cx="456603" cy="92333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.</a:t>
                  </a:r>
                  <a:endPara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02776CF7-C17F-4AA0-AFF1-34F58867D29D}"/>
                    </a:ext>
                  </a:extLst>
                </p:cNvPr>
                <p:cNvSpPr/>
                <p:nvPr/>
              </p:nvSpPr>
              <p:spPr>
                <a:xfrm rot="5400000">
                  <a:off x="5310963" y="5830101"/>
                  <a:ext cx="117510" cy="26469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84" name="Groupe 83">
                <a:extLst>
                  <a:ext uri="{FF2B5EF4-FFF2-40B4-BE49-F238E27FC236}">
                    <a16:creationId xmlns:a16="http://schemas.microsoft.com/office/drawing/2014/main" id="{3BE295A0-2532-499F-9C6B-709B0B662F14}"/>
                  </a:ext>
                </a:extLst>
              </p:cNvPr>
              <p:cNvGrpSpPr/>
              <p:nvPr/>
            </p:nvGrpSpPr>
            <p:grpSpPr>
              <a:xfrm>
                <a:off x="1574693" y="5068847"/>
                <a:ext cx="855812" cy="1026201"/>
                <a:chOff x="9014884" y="2735686"/>
                <a:chExt cx="855812" cy="1026201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C9F6B6CA-497C-45B8-9885-ED54F402E243}"/>
                    </a:ext>
                  </a:extLst>
                </p:cNvPr>
                <p:cNvSpPr/>
                <p:nvPr/>
              </p:nvSpPr>
              <p:spPr>
                <a:xfrm>
                  <a:off x="9254822" y="2735686"/>
                  <a:ext cx="61587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H</a:t>
                  </a: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CD8DF1D2-E6EF-4C52-86EF-A5F9B941C12F}"/>
                    </a:ext>
                  </a:extLst>
                </p:cNvPr>
                <p:cNvSpPr/>
                <p:nvPr/>
              </p:nvSpPr>
              <p:spPr>
                <a:xfrm rot="10800000">
                  <a:off x="9014884" y="2838557"/>
                  <a:ext cx="35939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.</a:t>
                  </a:r>
                  <a:endPara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grpSp>
            <p:nvGrpSpPr>
              <p:cNvPr id="87" name="Groupe 86">
                <a:extLst>
                  <a:ext uri="{FF2B5EF4-FFF2-40B4-BE49-F238E27FC236}">
                    <a16:creationId xmlns:a16="http://schemas.microsoft.com/office/drawing/2014/main" id="{450430A7-4FC8-4729-B463-E1AD3C0406A4}"/>
                  </a:ext>
                </a:extLst>
              </p:cNvPr>
              <p:cNvGrpSpPr/>
              <p:nvPr/>
            </p:nvGrpSpPr>
            <p:grpSpPr>
              <a:xfrm>
                <a:off x="490929" y="5084541"/>
                <a:ext cx="818628" cy="1034543"/>
                <a:chOff x="8622793" y="3466577"/>
                <a:chExt cx="818628" cy="1034543"/>
              </a:xfrm>
            </p:grpSpPr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623F9C44-130B-4B4E-AF08-377B2DC0A33A}"/>
                    </a:ext>
                  </a:extLst>
                </p:cNvPr>
                <p:cNvSpPr/>
                <p:nvPr/>
              </p:nvSpPr>
              <p:spPr>
                <a:xfrm>
                  <a:off x="8622793" y="3466577"/>
                  <a:ext cx="61587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H</a:t>
                  </a: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CC20F22B-4609-4D40-8371-0B823A202026}"/>
                    </a:ext>
                  </a:extLst>
                </p:cNvPr>
                <p:cNvSpPr/>
                <p:nvPr/>
              </p:nvSpPr>
              <p:spPr>
                <a:xfrm rot="10800000">
                  <a:off x="9082027" y="3577790"/>
                  <a:ext cx="35939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.</a:t>
                  </a:r>
                  <a:endPara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42285B93-5E2B-4143-84D0-8EF3060B5123}"/>
                </a:ext>
              </a:extLst>
            </p:cNvPr>
            <p:cNvGrpSpPr/>
            <p:nvPr/>
          </p:nvGrpSpPr>
          <p:grpSpPr>
            <a:xfrm>
              <a:off x="1149505" y="4297051"/>
              <a:ext cx="615874" cy="1506605"/>
              <a:chOff x="8622793" y="3466577"/>
              <a:chExt cx="615874" cy="1506605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C1630557-195A-476A-9665-1A29F1E6CFBD}"/>
                  </a:ext>
                </a:extLst>
              </p:cNvPr>
              <p:cNvSpPr/>
              <p:nvPr/>
            </p:nvSpPr>
            <p:spPr>
              <a:xfrm>
                <a:off x="8622793" y="3466577"/>
                <a:ext cx="61587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H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51EF751-DA8B-4CD9-B078-FAB0C91191FE}"/>
                  </a:ext>
                </a:extLst>
              </p:cNvPr>
              <p:cNvSpPr/>
              <p:nvPr/>
            </p:nvSpPr>
            <p:spPr>
              <a:xfrm rot="10800000">
                <a:off x="8849898" y="4049852"/>
                <a:ext cx="35939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95" name="Signe Plus 94">
            <a:extLst>
              <a:ext uri="{FF2B5EF4-FFF2-40B4-BE49-F238E27FC236}">
                <a16:creationId xmlns:a16="http://schemas.microsoft.com/office/drawing/2014/main" id="{50D2CD5B-679F-4DB0-A2BF-3E5385D1FB66}"/>
              </a:ext>
            </a:extLst>
          </p:cNvPr>
          <p:cNvSpPr/>
          <p:nvPr/>
        </p:nvSpPr>
        <p:spPr>
          <a:xfrm>
            <a:off x="7387508" y="4298320"/>
            <a:ext cx="216000" cy="216000"/>
          </a:xfrm>
          <a:prstGeom prst="mathPlus">
            <a:avLst>
              <a:gd name="adj1" fmla="val 1215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lèche : droite 95">
            <a:extLst>
              <a:ext uri="{FF2B5EF4-FFF2-40B4-BE49-F238E27FC236}">
                <a16:creationId xmlns:a16="http://schemas.microsoft.com/office/drawing/2014/main" id="{861647AA-1476-4454-9D63-A9A0CCAF62B2}"/>
              </a:ext>
            </a:extLst>
          </p:cNvPr>
          <p:cNvSpPr/>
          <p:nvPr/>
        </p:nvSpPr>
        <p:spPr>
          <a:xfrm>
            <a:off x="8306907" y="4268859"/>
            <a:ext cx="1320049" cy="247982"/>
          </a:xfrm>
          <a:prstGeom prst="rightArrow">
            <a:avLst/>
          </a:prstGeom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1DAFBA2-3FFB-4937-937D-21B7C5E88323}"/>
              </a:ext>
            </a:extLst>
          </p:cNvPr>
          <p:cNvSpPr/>
          <p:nvPr/>
        </p:nvSpPr>
        <p:spPr>
          <a:xfrm>
            <a:off x="235019" y="5000222"/>
            <a:ext cx="117610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Rq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>
                <a:solidFill>
                  <a:srgbClr val="000099"/>
                </a:solidFill>
              </a:rPr>
              <a:t>: </a:t>
            </a:r>
            <a:r>
              <a:rPr lang="fr-FR" sz="2800" dirty="0"/>
              <a:t>Le Bore passe à l’état excité pour qu’il se prépare à former une liaison avec </a:t>
            </a:r>
          </a:p>
          <a:p>
            <a:r>
              <a:rPr lang="fr-FR" sz="2800" dirty="0"/>
              <a:t>l’hydrogène, se combiner sans respecter la règle de l’octet (</a:t>
            </a:r>
            <a:r>
              <a:rPr lang="fr-FR" sz="2800" dirty="0">
                <a:solidFill>
                  <a:srgbClr val="FF0000"/>
                </a:solidFill>
              </a:rPr>
              <a:t>Z &gt; 5</a:t>
            </a:r>
            <a:r>
              <a:rPr lang="fr-FR" sz="2800" dirty="0"/>
              <a:t>) 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E699C73-E266-4919-94B7-CEBFA3789FCB}"/>
              </a:ext>
            </a:extLst>
          </p:cNvPr>
          <p:cNvSpPr/>
          <p:nvPr/>
        </p:nvSpPr>
        <p:spPr>
          <a:xfrm>
            <a:off x="2125456" y="6035051"/>
            <a:ext cx="78034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Non Respect Règle de l’octet =&gt; hypo valence 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00501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95" grpId="0" animBg="1"/>
      <p:bldP spid="96" grpId="0" animBg="1"/>
      <p:bldP spid="101" grpId="0"/>
      <p:bldP spid="9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66BC-C68E-4D08-8AF5-F750DEDFCE0B}"/>
              </a:ext>
            </a:extLst>
          </p:cNvPr>
          <p:cNvSpPr/>
          <p:nvPr/>
        </p:nvSpPr>
        <p:spPr>
          <a:xfrm>
            <a:off x="56934" y="87637"/>
            <a:ext cx="10038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0099"/>
                </a:solidFill>
              </a:rPr>
              <a:t> </a:t>
            </a:r>
            <a:r>
              <a:rPr lang="fr-FR" sz="4000" b="1" dirty="0">
                <a:solidFill>
                  <a:srgbClr val="FF0000"/>
                </a:solidFill>
              </a:rPr>
              <a:t>P</a:t>
            </a:r>
            <a:r>
              <a:rPr lang="fr-FR" sz="4000" b="1" dirty="0"/>
              <a:t>F</a:t>
            </a:r>
            <a:r>
              <a:rPr lang="fr-FR" sz="4000" b="1" baseline="-25000" dirty="0">
                <a:solidFill>
                  <a:srgbClr val="FF0000"/>
                </a:solidFill>
              </a:rPr>
              <a:t>5</a:t>
            </a:r>
            <a:r>
              <a:rPr lang="fr-FR" sz="2400" b="1" dirty="0">
                <a:solidFill>
                  <a:srgbClr val="000099"/>
                </a:solidFill>
              </a:rPr>
              <a:t> </a:t>
            </a:r>
            <a:endParaRPr lang="fr-FR" sz="2400" dirty="0"/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9FD4BD01-ADA7-44F5-8AA0-C8F34D63E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782344"/>
              </p:ext>
            </p:extLst>
          </p:nvPr>
        </p:nvGraphicFramePr>
        <p:xfrm>
          <a:off x="1081983" y="594776"/>
          <a:ext cx="383534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35341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15</a:t>
                      </a:r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fr-FR" sz="2800" dirty="0"/>
                        <a:t> : 1s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7F049372-6378-475F-8F54-268566958657}"/>
              </a:ext>
            </a:extLst>
          </p:cNvPr>
          <p:cNvGraphicFramePr>
            <a:graphicFrameLocks noGrp="1"/>
          </p:cNvGraphicFramePr>
          <p:nvPr/>
        </p:nvGraphicFramePr>
        <p:xfrm>
          <a:off x="5649968" y="705381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CF615429-C5A7-4D3D-B692-C6FDEC545993}"/>
              </a:ext>
            </a:extLst>
          </p:cNvPr>
          <p:cNvGraphicFramePr>
            <a:graphicFrameLocks noGrp="1"/>
          </p:cNvGraphicFramePr>
          <p:nvPr/>
        </p:nvGraphicFramePr>
        <p:xfrm>
          <a:off x="1114067" y="182500"/>
          <a:ext cx="2816248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6248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fr-FR" sz="2800" dirty="0"/>
                        <a:t>F : 1s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DD80CC7F-998F-4047-876E-F1A7ED0682BC}"/>
              </a:ext>
            </a:extLst>
          </p:cNvPr>
          <p:cNvGraphicFramePr>
            <a:graphicFrameLocks noGrp="1"/>
          </p:cNvGraphicFramePr>
          <p:nvPr/>
        </p:nvGraphicFramePr>
        <p:xfrm>
          <a:off x="5649968" y="258700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C9FDDF75-50C4-4878-9209-FC3212F3A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582934"/>
              </p:ext>
            </p:extLst>
          </p:nvPr>
        </p:nvGraphicFramePr>
        <p:xfrm>
          <a:off x="945627" y="1035932"/>
          <a:ext cx="446056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0563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15</a:t>
                      </a:r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fr-FR" sz="2800" dirty="0"/>
                        <a:t>* : 1s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3d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A23A6D09-E74E-4D2C-B1AB-102D675AE79E}"/>
              </a:ext>
            </a:extLst>
          </p:cNvPr>
          <p:cNvGraphicFramePr>
            <a:graphicFrameLocks noGrp="1"/>
          </p:cNvGraphicFramePr>
          <p:nvPr/>
        </p:nvGraphicFramePr>
        <p:xfrm>
          <a:off x="5641948" y="1146537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A8D87F9C-C833-4230-BD27-A34C04751DA7}"/>
              </a:ext>
            </a:extLst>
          </p:cNvPr>
          <p:cNvGraphicFramePr>
            <a:graphicFrameLocks noGrp="1"/>
          </p:cNvGraphicFramePr>
          <p:nvPr/>
        </p:nvGraphicFramePr>
        <p:xfrm>
          <a:off x="8681927" y="1146537"/>
          <a:ext cx="3240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pSp>
        <p:nvGrpSpPr>
          <p:cNvPr id="77" name="Groupe 76">
            <a:extLst>
              <a:ext uri="{FF2B5EF4-FFF2-40B4-BE49-F238E27FC236}">
                <a16:creationId xmlns:a16="http://schemas.microsoft.com/office/drawing/2014/main" id="{93ED62B0-6B06-4766-9ABC-6A4182822961}"/>
              </a:ext>
            </a:extLst>
          </p:cNvPr>
          <p:cNvGrpSpPr/>
          <p:nvPr/>
        </p:nvGrpSpPr>
        <p:grpSpPr>
          <a:xfrm>
            <a:off x="175494" y="3855635"/>
            <a:ext cx="2606832" cy="1417986"/>
            <a:chOff x="686700" y="2037088"/>
            <a:chExt cx="2606832" cy="141798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F0193C63-FED2-436C-BEFC-5EF04D36E06E}"/>
                </a:ext>
              </a:extLst>
            </p:cNvPr>
            <p:cNvGrpSpPr/>
            <p:nvPr/>
          </p:nvGrpSpPr>
          <p:grpSpPr>
            <a:xfrm>
              <a:off x="686700" y="2037088"/>
              <a:ext cx="1094203" cy="1417986"/>
              <a:chOff x="3446601" y="1638870"/>
              <a:chExt cx="1094203" cy="141798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4AA68A6-56B9-4EB3-B0B6-E27E98C6892C}"/>
                  </a:ext>
                </a:extLst>
              </p:cNvPr>
              <p:cNvSpPr/>
              <p:nvPr/>
            </p:nvSpPr>
            <p:spPr>
              <a:xfrm>
                <a:off x="3722635" y="1807080"/>
                <a:ext cx="54213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</a:t>
                </a:r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4876648-96F5-4239-AA9A-C1C17FCB0779}"/>
                  </a:ext>
                </a:extLst>
              </p:cNvPr>
              <p:cNvSpPr/>
              <p:nvPr/>
            </p:nvSpPr>
            <p:spPr>
              <a:xfrm>
                <a:off x="3446601" y="1638870"/>
                <a:ext cx="324076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EC786D1-ED0C-4557-AFC9-77F8B4A49150}"/>
                  </a:ext>
                </a:extLst>
              </p:cNvPr>
              <p:cNvSpPr/>
              <p:nvPr/>
            </p:nvSpPr>
            <p:spPr>
              <a:xfrm rot="5400000">
                <a:off x="3893831" y="1395504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98EA282-BF9B-465A-B427-A879647D98AE}"/>
                  </a:ext>
                </a:extLst>
              </p:cNvPr>
              <p:cNvSpPr/>
              <p:nvPr/>
            </p:nvSpPr>
            <p:spPr>
              <a:xfrm flipH="1">
                <a:off x="3772702" y="2133526"/>
                <a:ext cx="456603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2EBB170-B58A-442C-9600-B97235CD20A5}"/>
                  </a:ext>
                </a:extLst>
              </p:cNvPr>
              <p:cNvSpPr/>
              <p:nvPr/>
            </p:nvSpPr>
            <p:spPr>
              <a:xfrm>
                <a:off x="4192560" y="1652447"/>
                <a:ext cx="324076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9286DE47-35DC-4B1A-BA0D-C6DE143CEB32}"/>
                </a:ext>
              </a:extLst>
            </p:cNvPr>
            <p:cNvGrpSpPr/>
            <p:nvPr/>
          </p:nvGrpSpPr>
          <p:grpSpPr>
            <a:xfrm>
              <a:off x="2216323" y="2050665"/>
              <a:ext cx="1077209" cy="1279270"/>
              <a:chOff x="4512321" y="1032991"/>
              <a:chExt cx="1077209" cy="1279270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FEEE7BE1-F304-472B-9649-00D2AD5E003F}"/>
                  </a:ext>
                </a:extLst>
              </p:cNvPr>
              <p:cNvGrpSpPr/>
              <p:nvPr/>
            </p:nvGrpSpPr>
            <p:grpSpPr>
              <a:xfrm>
                <a:off x="4512321" y="1032991"/>
                <a:ext cx="1063619" cy="1279270"/>
                <a:chOff x="2407504" y="1576142"/>
                <a:chExt cx="1063619" cy="1279270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346D852-F655-430F-BBA0-F37E755527C1}"/>
                    </a:ext>
                  </a:extLst>
                </p:cNvPr>
                <p:cNvSpPr/>
                <p:nvPr/>
              </p:nvSpPr>
              <p:spPr>
                <a:xfrm>
                  <a:off x="2697142" y="1779766"/>
                  <a:ext cx="502061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F</a:t>
                  </a: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DB5B789D-3A3B-418D-BC69-0BCBCB561F6B}"/>
                    </a:ext>
                  </a:extLst>
                </p:cNvPr>
                <p:cNvSpPr/>
                <p:nvPr/>
              </p:nvSpPr>
              <p:spPr>
                <a:xfrm>
                  <a:off x="3084427" y="1715598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CB90D00-D8D0-4DB6-BD5C-16B43D290C80}"/>
                    </a:ext>
                  </a:extLst>
                </p:cNvPr>
                <p:cNvSpPr/>
                <p:nvPr/>
              </p:nvSpPr>
              <p:spPr>
                <a:xfrm>
                  <a:off x="2407504" y="1576142"/>
                  <a:ext cx="35939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.</a:t>
                  </a:r>
                  <a:endPara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E83621A-D5DB-4831-9D36-AE5E82BF02F0}"/>
                    </a:ext>
                  </a:extLst>
                </p:cNvPr>
                <p:cNvSpPr/>
                <p:nvPr/>
              </p:nvSpPr>
              <p:spPr>
                <a:xfrm rot="5400000">
                  <a:off x="2824150" y="2208440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F4C8989-0E63-4E9F-BA5B-F98BED29ED57}"/>
                  </a:ext>
                </a:extLst>
              </p:cNvPr>
              <p:cNvSpPr/>
              <p:nvPr/>
            </p:nvSpPr>
            <p:spPr>
              <a:xfrm rot="5400000">
                <a:off x="4942557" y="806521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sp>
          <p:nvSpPr>
            <p:cNvPr id="31" name="Signe Plus 30">
              <a:extLst>
                <a:ext uri="{FF2B5EF4-FFF2-40B4-BE49-F238E27FC236}">
                  <a16:creationId xmlns:a16="http://schemas.microsoft.com/office/drawing/2014/main" id="{2988BF9E-2DBB-4E04-8D0F-F5B14F85C599}"/>
                </a:ext>
              </a:extLst>
            </p:cNvPr>
            <p:cNvSpPr/>
            <p:nvPr/>
          </p:nvSpPr>
          <p:spPr>
            <a:xfrm>
              <a:off x="1878529" y="2591047"/>
              <a:ext cx="216000" cy="216000"/>
            </a:xfrm>
            <a:prstGeom prst="mathPlus">
              <a:avLst>
                <a:gd name="adj1" fmla="val 1215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E395A8F5-B5AB-4639-AA45-38657D5037CD}"/>
              </a:ext>
            </a:extLst>
          </p:cNvPr>
          <p:cNvGrpSpPr/>
          <p:nvPr/>
        </p:nvGrpSpPr>
        <p:grpSpPr>
          <a:xfrm>
            <a:off x="4324883" y="2425311"/>
            <a:ext cx="3413960" cy="3468450"/>
            <a:chOff x="5630964" y="2236682"/>
            <a:chExt cx="3413960" cy="346845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C53BDE8-04D5-4E20-A7CA-A12FB49B5B27}"/>
                </a:ext>
              </a:extLst>
            </p:cNvPr>
            <p:cNvSpPr/>
            <p:nvPr/>
          </p:nvSpPr>
          <p:spPr>
            <a:xfrm>
              <a:off x="7088010" y="3621768"/>
              <a:ext cx="54213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  <a:endPara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0B827D4-5186-46B9-B062-90F93CC4CC39}"/>
                </a:ext>
              </a:extLst>
            </p:cNvPr>
            <p:cNvSpPr/>
            <p:nvPr/>
          </p:nvSpPr>
          <p:spPr>
            <a:xfrm rot="60000">
              <a:off x="7155162" y="2831469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4AD181E-8C71-46DB-91E6-EB0550E58EF9}"/>
                </a:ext>
              </a:extLst>
            </p:cNvPr>
            <p:cNvSpPr/>
            <p:nvPr/>
          </p:nvSpPr>
          <p:spPr>
            <a:xfrm rot="3941119">
              <a:off x="7860195" y="3352825"/>
              <a:ext cx="38429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106B3E8-D9B3-45B8-B21A-33104D1D0312}"/>
                </a:ext>
              </a:extLst>
            </p:cNvPr>
            <p:cNvSpPr/>
            <p:nvPr/>
          </p:nvSpPr>
          <p:spPr>
            <a:xfrm rot="17487470">
              <a:off x="6426059" y="3387836"/>
              <a:ext cx="38429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037153C-EEBC-461E-AA3B-C87EC9080F2D}"/>
                </a:ext>
              </a:extLst>
            </p:cNvPr>
            <p:cNvSpPr/>
            <p:nvPr/>
          </p:nvSpPr>
          <p:spPr>
            <a:xfrm rot="12902625">
              <a:off x="6719044" y="4292641"/>
              <a:ext cx="38429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1FB970C-3DF4-48B6-9A51-5EA8985F08B6}"/>
                </a:ext>
              </a:extLst>
            </p:cNvPr>
            <p:cNvSpPr/>
            <p:nvPr/>
          </p:nvSpPr>
          <p:spPr>
            <a:xfrm rot="8341226">
              <a:off x="7614745" y="4240103"/>
              <a:ext cx="38429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1CB0A0A5-F4A9-48DC-B26B-F9DB75AEE917}"/>
                </a:ext>
              </a:extLst>
            </p:cNvPr>
            <p:cNvGrpSpPr/>
            <p:nvPr/>
          </p:nvGrpSpPr>
          <p:grpSpPr>
            <a:xfrm>
              <a:off x="6804220" y="2236682"/>
              <a:ext cx="1086790" cy="1077067"/>
              <a:chOff x="6772136" y="2782112"/>
              <a:chExt cx="1086790" cy="1077067"/>
            </a:xfrm>
          </p:grpSpPr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C76060DE-5FE8-4E71-975B-AA7E8D584729}"/>
                  </a:ext>
                </a:extLst>
              </p:cNvPr>
              <p:cNvGrpSpPr/>
              <p:nvPr/>
            </p:nvGrpSpPr>
            <p:grpSpPr>
              <a:xfrm>
                <a:off x="6935596" y="2782112"/>
                <a:ext cx="923330" cy="1077067"/>
                <a:chOff x="4666200" y="1082878"/>
                <a:chExt cx="923330" cy="1077067"/>
              </a:xfrm>
            </p:grpSpPr>
            <p:grpSp>
              <p:nvGrpSpPr>
                <p:cNvPr id="40" name="Groupe 39">
                  <a:extLst>
                    <a:ext uri="{FF2B5EF4-FFF2-40B4-BE49-F238E27FC236}">
                      <a16:creationId xmlns:a16="http://schemas.microsoft.com/office/drawing/2014/main" id="{CB1EF977-B80B-4C5A-AD3D-5F8EF80340DA}"/>
                    </a:ext>
                  </a:extLst>
                </p:cNvPr>
                <p:cNvGrpSpPr/>
                <p:nvPr/>
              </p:nvGrpSpPr>
              <p:grpSpPr>
                <a:xfrm>
                  <a:off x="4801959" y="1172447"/>
                  <a:ext cx="757900" cy="987498"/>
                  <a:chOff x="2697142" y="1715598"/>
                  <a:chExt cx="757900" cy="987498"/>
                </a:xfrm>
              </p:grpSpPr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70F31358-5E7E-45A3-83BD-D35838AA6DC4}"/>
                      </a:ext>
                    </a:extLst>
                  </p:cNvPr>
                  <p:cNvSpPr/>
                  <p:nvPr/>
                </p:nvSpPr>
                <p:spPr>
                  <a:xfrm>
                    <a:off x="2697142" y="1779766"/>
                    <a:ext cx="502061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F</a:t>
                    </a:r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543439BD-F1C8-4A2A-B9E4-7AAF55FA325F}"/>
                      </a:ext>
                    </a:extLst>
                  </p:cNvPr>
                  <p:cNvSpPr/>
                  <p:nvPr/>
                </p:nvSpPr>
                <p:spPr>
                  <a:xfrm>
                    <a:off x="3084427" y="1715598"/>
                    <a:ext cx="370615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:</a:t>
                    </a:r>
                  </a:p>
                </p:txBody>
              </p:sp>
            </p:grp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144A5E8A-C3CC-4057-A460-6FD2E9DD3C05}"/>
                    </a:ext>
                  </a:extLst>
                </p:cNvPr>
                <p:cNvSpPr/>
                <p:nvPr/>
              </p:nvSpPr>
              <p:spPr>
                <a:xfrm rot="5400000">
                  <a:off x="4942557" y="806521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A2B7850-7BE4-452E-9883-7DA997D00A50}"/>
                  </a:ext>
                </a:extLst>
              </p:cNvPr>
              <p:cNvSpPr/>
              <p:nvPr/>
            </p:nvSpPr>
            <p:spPr>
              <a:xfrm>
                <a:off x="6772136" y="2863484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6A81F7C1-6DB9-462A-B77F-0EAB78B31CEE}"/>
                </a:ext>
              </a:extLst>
            </p:cNvPr>
            <p:cNvGrpSpPr/>
            <p:nvPr/>
          </p:nvGrpSpPr>
          <p:grpSpPr>
            <a:xfrm rot="3558013">
              <a:off x="7962996" y="3018632"/>
              <a:ext cx="1086790" cy="1077067"/>
              <a:chOff x="6772136" y="2782112"/>
              <a:chExt cx="1086790" cy="1077067"/>
            </a:xfrm>
          </p:grpSpPr>
          <p:grpSp>
            <p:nvGrpSpPr>
              <p:cNvPr id="49" name="Groupe 48">
                <a:extLst>
                  <a:ext uri="{FF2B5EF4-FFF2-40B4-BE49-F238E27FC236}">
                    <a16:creationId xmlns:a16="http://schemas.microsoft.com/office/drawing/2014/main" id="{244FEA91-0A61-458D-9792-E84EFFF34E5C}"/>
                  </a:ext>
                </a:extLst>
              </p:cNvPr>
              <p:cNvGrpSpPr/>
              <p:nvPr/>
            </p:nvGrpSpPr>
            <p:grpSpPr>
              <a:xfrm>
                <a:off x="6935596" y="2782112"/>
                <a:ext cx="923330" cy="1077067"/>
                <a:chOff x="4666200" y="1082878"/>
                <a:chExt cx="923330" cy="1077067"/>
              </a:xfrm>
            </p:grpSpPr>
            <p:grpSp>
              <p:nvGrpSpPr>
                <p:cNvPr id="51" name="Groupe 50">
                  <a:extLst>
                    <a:ext uri="{FF2B5EF4-FFF2-40B4-BE49-F238E27FC236}">
                      <a16:creationId xmlns:a16="http://schemas.microsoft.com/office/drawing/2014/main" id="{B9639778-160B-43DC-9EA5-518CA81ABE15}"/>
                    </a:ext>
                  </a:extLst>
                </p:cNvPr>
                <p:cNvGrpSpPr/>
                <p:nvPr/>
              </p:nvGrpSpPr>
              <p:grpSpPr>
                <a:xfrm>
                  <a:off x="4801959" y="1172447"/>
                  <a:ext cx="757900" cy="987498"/>
                  <a:chOff x="2697142" y="1715598"/>
                  <a:chExt cx="757900" cy="987498"/>
                </a:xfrm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EC8886D9-9865-450E-9D0C-607A3044F86C}"/>
                      </a:ext>
                    </a:extLst>
                  </p:cNvPr>
                  <p:cNvSpPr/>
                  <p:nvPr/>
                </p:nvSpPr>
                <p:spPr>
                  <a:xfrm>
                    <a:off x="2697142" y="1779766"/>
                    <a:ext cx="502061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F</a:t>
                    </a:r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F4C7514A-5DDA-4BD9-B522-47C673EF55FB}"/>
                      </a:ext>
                    </a:extLst>
                  </p:cNvPr>
                  <p:cNvSpPr/>
                  <p:nvPr/>
                </p:nvSpPr>
                <p:spPr>
                  <a:xfrm>
                    <a:off x="3084427" y="1715598"/>
                    <a:ext cx="370615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:</a:t>
                    </a:r>
                  </a:p>
                </p:txBody>
              </p:sp>
            </p:grp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763488E-A53D-4FE3-8C92-CDA54AD9AD1F}"/>
                    </a:ext>
                  </a:extLst>
                </p:cNvPr>
                <p:cNvSpPr/>
                <p:nvPr/>
              </p:nvSpPr>
              <p:spPr>
                <a:xfrm rot="5400000">
                  <a:off x="4942557" y="806521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4F1BAD7-4006-4326-AC25-1767A872C961}"/>
                  </a:ext>
                </a:extLst>
              </p:cNvPr>
              <p:cNvSpPr/>
              <p:nvPr/>
            </p:nvSpPr>
            <p:spPr>
              <a:xfrm>
                <a:off x="6772136" y="2863484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1D1309E5-1182-4E2A-880E-C4590C0470BC}"/>
                </a:ext>
              </a:extLst>
            </p:cNvPr>
            <p:cNvGrpSpPr/>
            <p:nvPr/>
          </p:nvGrpSpPr>
          <p:grpSpPr>
            <a:xfrm rot="17927138">
              <a:off x="5626103" y="3025473"/>
              <a:ext cx="1086790" cy="1077067"/>
              <a:chOff x="6772136" y="2782112"/>
              <a:chExt cx="1086790" cy="1077067"/>
            </a:xfrm>
          </p:grpSpPr>
          <p:grpSp>
            <p:nvGrpSpPr>
              <p:cNvPr id="56" name="Groupe 55">
                <a:extLst>
                  <a:ext uri="{FF2B5EF4-FFF2-40B4-BE49-F238E27FC236}">
                    <a16:creationId xmlns:a16="http://schemas.microsoft.com/office/drawing/2014/main" id="{2BA687A2-111C-4F3B-876B-92CFDEB9214F}"/>
                  </a:ext>
                </a:extLst>
              </p:cNvPr>
              <p:cNvGrpSpPr/>
              <p:nvPr/>
            </p:nvGrpSpPr>
            <p:grpSpPr>
              <a:xfrm>
                <a:off x="6935596" y="2782112"/>
                <a:ext cx="923330" cy="1077067"/>
                <a:chOff x="4666200" y="1082878"/>
                <a:chExt cx="923330" cy="1077067"/>
              </a:xfrm>
            </p:grpSpPr>
            <p:grpSp>
              <p:nvGrpSpPr>
                <p:cNvPr id="58" name="Groupe 57">
                  <a:extLst>
                    <a:ext uri="{FF2B5EF4-FFF2-40B4-BE49-F238E27FC236}">
                      <a16:creationId xmlns:a16="http://schemas.microsoft.com/office/drawing/2014/main" id="{5CC35DCC-B412-40B9-91CF-4D8A36900BE7}"/>
                    </a:ext>
                  </a:extLst>
                </p:cNvPr>
                <p:cNvGrpSpPr/>
                <p:nvPr/>
              </p:nvGrpSpPr>
              <p:grpSpPr>
                <a:xfrm>
                  <a:off x="4801959" y="1172447"/>
                  <a:ext cx="757900" cy="987498"/>
                  <a:chOff x="2697142" y="1715598"/>
                  <a:chExt cx="757900" cy="987498"/>
                </a:xfrm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65EC1749-C552-4E11-B4DD-443FA7984AC7}"/>
                      </a:ext>
                    </a:extLst>
                  </p:cNvPr>
                  <p:cNvSpPr/>
                  <p:nvPr/>
                </p:nvSpPr>
                <p:spPr>
                  <a:xfrm>
                    <a:off x="2697142" y="1779766"/>
                    <a:ext cx="502061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F</a:t>
                    </a:r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A3C59E89-1E7F-430B-8F98-D2EE1A8E0C24}"/>
                      </a:ext>
                    </a:extLst>
                  </p:cNvPr>
                  <p:cNvSpPr/>
                  <p:nvPr/>
                </p:nvSpPr>
                <p:spPr>
                  <a:xfrm>
                    <a:off x="3084427" y="1715598"/>
                    <a:ext cx="370615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:</a:t>
                    </a:r>
                  </a:p>
                </p:txBody>
              </p:sp>
            </p:grp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1D09391-CC92-4369-8F58-E09BB599312A}"/>
                    </a:ext>
                  </a:extLst>
                </p:cNvPr>
                <p:cNvSpPr/>
                <p:nvPr/>
              </p:nvSpPr>
              <p:spPr>
                <a:xfrm rot="5400000">
                  <a:off x="4942557" y="806521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990667F-C3E1-4F2A-9523-1BCEEC0E4C7B}"/>
                  </a:ext>
                </a:extLst>
              </p:cNvPr>
              <p:cNvSpPr/>
              <p:nvPr/>
            </p:nvSpPr>
            <p:spPr>
              <a:xfrm>
                <a:off x="6772136" y="2863484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FCC603AB-2A8D-406B-9E6C-4DF5335E736E}"/>
                </a:ext>
              </a:extLst>
            </p:cNvPr>
            <p:cNvGrpSpPr/>
            <p:nvPr/>
          </p:nvGrpSpPr>
          <p:grpSpPr>
            <a:xfrm rot="8466546">
              <a:off x="7594072" y="4628065"/>
              <a:ext cx="1086790" cy="1077067"/>
              <a:chOff x="6772136" y="2782112"/>
              <a:chExt cx="1086790" cy="1077067"/>
            </a:xfrm>
          </p:grpSpPr>
          <p:grpSp>
            <p:nvGrpSpPr>
              <p:cNvPr id="63" name="Groupe 62">
                <a:extLst>
                  <a:ext uri="{FF2B5EF4-FFF2-40B4-BE49-F238E27FC236}">
                    <a16:creationId xmlns:a16="http://schemas.microsoft.com/office/drawing/2014/main" id="{A757BAA9-D6EB-4F39-A7FD-495B739AAA34}"/>
                  </a:ext>
                </a:extLst>
              </p:cNvPr>
              <p:cNvGrpSpPr/>
              <p:nvPr/>
            </p:nvGrpSpPr>
            <p:grpSpPr>
              <a:xfrm>
                <a:off x="6935596" y="2782112"/>
                <a:ext cx="923330" cy="1077067"/>
                <a:chOff x="4666200" y="1082878"/>
                <a:chExt cx="923330" cy="1077067"/>
              </a:xfrm>
            </p:grpSpPr>
            <p:grpSp>
              <p:nvGrpSpPr>
                <p:cNvPr id="65" name="Groupe 64">
                  <a:extLst>
                    <a:ext uri="{FF2B5EF4-FFF2-40B4-BE49-F238E27FC236}">
                      <a16:creationId xmlns:a16="http://schemas.microsoft.com/office/drawing/2014/main" id="{C7C7E736-5123-4727-BD5A-FC0D53889301}"/>
                    </a:ext>
                  </a:extLst>
                </p:cNvPr>
                <p:cNvGrpSpPr/>
                <p:nvPr/>
              </p:nvGrpSpPr>
              <p:grpSpPr>
                <a:xfrm>
                  <a:off x="4801959" y="1172447"/>
                  <a:ext cx="757900" cy="987498"/>
                  <a:chOff x="2697142" y="1715598"/>
                  <a:chExt cx="757900" cy="987498"/>
                </a:xfrm>
              </p:grpSpPr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E81A2021-8194-4C90-950C-24E531DA8EB3}"/>
                      </a:ext>
                    </a:extLst>
                  </p:cNvPr>
                  <p:cNvSpPr/>
                  <p:nvPr/>
                </p:nvSpPr>
                <p:spPr>
                  <a:xfrm>
                    <a:off x="2697142" y="1779766"/>
                    <a:ext cx="502061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F</a:t>
                    </a: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22FAD5DA-1440-4C1D-BC31-9E5CC5ADFFD9}"/>
                      </a:ext>
                    </a:extLst>
                  </p:cNvPr>
                  <p:cNvSpPr/>
                  <p:nvPr/>
                </p:nvSpPr>
                <p:spPr>
                  <a:xfrm>
                    <a:off x="3084427" y="1715598"/>
                    <a:ext cx="370615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:</a:t>
                    </a:r>
                  </a:p>
                </p:txBody>
              </p:sp>
            </p:grp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A0532F68-FDEF-4CE5-9288-9A75B3267CDD}"/>
                    </a:ext>
                  </a:extLst>
                </p:cNvPr>
                <p:cNvSpPr/>
                <p:nvPr/>
              </p:nvSpPr>
              <p:spPr>
                <a:xfrm rot="5400000">
                  <a:off x="4942557" y="806521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CE74EB7-F102-4EFD-9786-D4F8125F6691}"/>
                  </a:ext>
                </a:extLst>
              </p:cNvPr>
              <p:cNvSpPr/>
              <p:nvPr/>
            </p:nvSpPr>
            <p:spPr>
              <a:xfrm>
                <a:off x="6772136" y="2863484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9C8597CF-FA39-4926-9AAA-D60FF154AB15}"/>
                </a:ext>
              </a:extLst>
            </p:cNvPr>
            <p:cNvGrpSpPr/>
            <p:nvPr/>
          </p:nvGrpSpPr>
          <p:grpSpPr>
            <a:xfrm rot="12914313">
              <a:off x="6048982" y="4624339"/>
              <a:ext cx="1086790" cy="1077067"/>
              <a:chOff x="6772136" y="2782112"/>
              <a:chExt cx="1086790" cy="1077067"/>
            </a:xfrm>
          </p:grpSpPr>
          <p:grpSp>
            <p:nvGrpSpPr>
              <p:cNvPr id="70" name="Groupe 69">
                <a:extLst>
                  <a:ext uri="{FF2B5EF4-FFF2-40B4-BE49-F238E27FC236}">
                    <a16:creationId xmlns:a16="http://schemas.microsoft.com/office/drawing/2014/main" id="{BCD19A9D-8C49-4002-9B7E-D1BE58E98B41}"/>
                  </a:ext>
                </a:extLst>
              </p:cNvPr>
              <p:cNvGrpSpPr/>
              <p:nvPr/>
            </p:nvGrpSpPr>
            <p:grpSpPr>
              <a:xfrm>
                <a:off x="6935596" y="2782112"/>
                <a:ext cx="923330" cy="1077067"/>
                <a:chOff x="4666200" y="1082878"/>
                <a:chExt cx="923330" cy="1077067"/>
              </a:xfrm>
            </p:grpSpPr>
            <p:grpSp>
              <p:nvGrpSpPr>
                <p:cNvPr id="72" name="Groupe 71">
                  <a:extLst>
                    <a:ext uri="{FF2B5EF4-FFF2-40B4-BE49-F238E27FC236}">
                      <a16:creationId xmlns:a16="http://schemas.microsoft.com/office/drawing/2014/main" id="{3522E171-1BBE-4A95-B953-9A18AB912568}"/>
                    </a:ext>
                  </a:extLst>
                </p:cNvPr>
                <p:cNvGrpSpPr/>
                <p:nvPr/>
              </p:nvGrpSpPr>
              <p:grpSpPr>
                <a:xfrm>
                  <a:off x="4801959" y="1172447"/>
                  <a:ext cx="757900" cy="987498"/>
                  <a:chOff x="2697142" y="1715598"/>
                  <a:chExt cx="757900" cy="987498"/>
                </a:xfrm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14617F6F-3609-4504-8987-92B09DE01DB0}"/>
                      </a:ext>
                    </a:extLst>
                  </p:cNvPr>
                  <p:cNvSpPr/>
                  <p:nvPr/>
                </p:nvSpPr>
                <p:spPr>
                  <a:xfrm>
                    <a:off x="2697142" y="1779766"/>
                    <a:ext cx="502061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F</a:t>
                    </a:r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5AFE433C-85A2-4E07-9962-ACA0C6C4DB66}"/>
                      </a:ext>
                    </a:extLst>
                  </p:cNvPr>
                  <p:cNvSpPr/>
                  <p:nvPr/>
                </p:nvSpPr>
                <p:spPr>
                  <a:xfrm>
                    <a:off x="3084427" y="1715598"/>
                    <a:ext cx="370615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:</a:t>
                    </a:r>
                  </a:p>
                </p:txBody>
              </p:sp>
            </p:grp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B3CC717C-66E9-4563-ABD7-5669C56AC9E9}"/>
                    </a:ext>
                  </a:extLst>
                </p:cNvPr>
                <p:cNvSpPr/>
                <p:nvPr/>
              </p:nvSpPr>
              <p:spPr>
                <a:xfrm rot="5400000">
                  <a:off x="4942557" y="806521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FCDF3EAF-34BF-4677-B2AD-9C3A068EB30A}"/>
                  </a:ext>
                </a:extLst>
              </p:cNvPr>
              <p:cNvSpPr/>
              <p:nvPr/>
            </p:nvSpPr>
            <p:spPr>
              <a:xfrm>
                <a:off x="6772136" y="2863484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</p:grpSp>
      <p:sp>
        <p:nvSpPr>
          <p:cNvPr id="78" name="Pentagone 77">
            <a:extLst>
              <a:ext uri="{FF2B5EF4-FFF2-40B4-BE49-F238E27FC236}">
                <a16:creationId xmlns:a16="http://schemas.microsoft.com/office/drawing/2014/main" id="{4B92C967-74ED-444C-9CAA-F52DDF333BA0}"/>
              </a:ext>
            </a:extLst>
          </p:cNvPr>
          <p:cNvSpPr/>
          <p:nvPr/>
        </p:nvSpPr>
        <p:spPr>
          <a:xfrm>
            <a:off x="5126638" y="3254860"/>
            <a:ext cx="1800000" cy="1800000"/>
          </a:xfrm>
          <a:prstGeom prst="pentagon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F1AD75BE-9B1E-4350-86B5-7A0981B9EC5D}"/>
              </a:ext>
            </a:extLst>
          </p:cNvPr>
          <p:cNvSpPr/>
          <p:nvPr/>
        </p:nvSpPr>
        <p:spPr>
          <a:xfrm>
            <a:off x="5443112" y="2425311"/>
            <a:ext cx="1230077" cy="1365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5462DBF3-5E96-4215-BD1F-9F7D60DD4395}"/>
              </a:ext>
            </a:extLst>
          </p:cNvPr>
          <p:cNvSpPr/>
          <p:nvPr/>
        </p:nvSpPr>
        <p:spPr>
          <a:xfrm rot="18578396">
            <a:off x="6106969" y="4524594"/>
            <a:ext cx="1230077" cy="1365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1EB1AA2E-0F55-4E7B-9729-4D6B43F807AB}"/>
              </a:ext>
            </a:extLst>
          </p:cNvPr>
          <p:cNvSpPr/>
          <p:nvPr/>
        </p:nvSpPr>
        <p:spPr>
          <a:xfrm rot="3610622">
            <a:off x="6480911" y="3189197"/>
            <a:ext cx="1230077" cy="1365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592D0257-EC98-4618-B203-7BD0FAF07437}"/>
              </a:ext>
            </a:extLst>
          </p:cNvPr>
          <p:cNvSpPr/>
          <p:nvPr/>
        </p:nvSpPr>
        <p:spPr>
          <a:xfrm rot="18068005">
            <a:off x="4403354" y="3180735"/>
            <a:ext cx="1230077" cy="1365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1A72FB55-3E3F-441F-A1AE-6487782FBD1B}"/>
              </a:ext>
            </a:extLst>
          </p:cNvPr>
          <p:cNvSpPr/>
          <p:nvPr/>
        </p:nvSpPr>
        <p:spPr>
          <a:xfrm rot="13387502">
            <a:off x="4766249" y="4517932"/>
            <a:ext cx="1230077" cy="1365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Flèche : droite 83">
            <a:extLst>
              <a:ext uri="{FF2B5EF4-FFF2-40B4-BE49-F238E27FC236}">
                <a16:creationId xmlns:a16="http://schemas.microsoft.com/office/drawing/2014/main" id="{74658CC9-E9B0-402E-8289-6E286A27203C}"/>
              </a:ext>
            </a:extLst>
          </p:cNvPr>
          <p:cNvSpPr/>
          <p:nvPr/>
        </p:nvSpPr>
        <p:spPr>
          <a:xfrm>
            <a:off x="3148270" y="4403241"/>
            <a:ext cx="1320049" cy="247982"/>
          </a:xfrm>
          <a:prstGeom prst="rightArrow">
            <a:avLst/>
          </a:prstGeom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31D83AD-1A50-477F-B397-9882CA5409ED}"/>
              </a:ext>
            </a:extLst>
          </p:cNvPr>
          <p:cNvSpPr/>
          <p:nvPr/>
        </p:nvSpPr>
        <p:spPr>
          <a:xfrm>
            <a:off x="469084" y="6079282"/>
            <a:ext cx="7966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Extension de Règle de l’octet =&gt; hyper valence </a:t>
            </a:r>
            <a:endParaRPr lang="fr-FR" sz="3200" dirty="0"/>
          </a:p>
        </p:txBody>
      </p:sp>
      <p:pic>
        <p:nvPicPr>
          <p:cNvPr id="4098" name="Picture 2" descr="Résultat de recherche d'images pour &quot;pf5 structure&quot;">
            <a:extLst>
              <a:ext uri="{FF2B5EF4-FFF2-40B4-BE49-F238E27FC236}">
                <a16:creationId xmlns:a16="http://schemas.microsoft.com/office/drawing/2014/main" id="{4EE6F3C4-6899-43CE-9855-85F510009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19" y="2126256"/>
            <a:ext cx="4164373" cy="473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E53BD58-77D9-40DD-A4CB-714FDD70A48F}"/>
              </a:ext>
            </a:extLst>
          </p:cNvPr>
          <p:cNvGrpSpPr/>
          <p:nvPr/>
        </p:nvGrpSpPr>
        <p:grpSpPr>
          <a:xfrm>
            <a:off x="5687972" y="2617243"/>
            <a:ext cx="688478" cy="1052404"/>
            <a:chOff x="5687972" y="2617243"/>
            <a:chExt cx="688478" cy="1052404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2E8E1703-0294-4956-866E-1CCA7CF79D4A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6038381" y="3432047"/>
              <a:ext cx="0" cy="2376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5FAEB016-E0D0-4AA4-9CC2-AA4049CED435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5687972" y="2920788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EDF7AF02-B171-43A4-9FBD-C6E1F3603EC4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6376450" y="2920788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AA62B6E6-820C-4788-9987-C03A982BD3FE}"/>
                </a:ext>
              </a:extLst>
            </p:cNvPr>
            <p:cNvCxnSpPr>
              <a:cxnSpLocks/>
            </p:cNvCxnSpPr>
            <p:nvPr/>
          </p:nvCxnSpPr>
          <p:spPr>
            <a:xfrm rot="5460000">
              <a:off x="6052485" y="2498443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81EEC716-1F7B-48CC-820D-9661AE266DD4}"/>
              </a:ext>
            </a:extLst>
          </p:cNvPr>
          <p:cNvGrpSpPr/>
          <p:nvPr/>
        </p:nvGrpSpPr>
        <p:grpSpPr>
          <a:xfrm rot="17893543">
            <a:off x="4662709" y="3324622"/>
            <a:ext cx="688478" cy="1044078"/>
            <a:chOff x="5687972" y="2617243"/>
            <a:chExt cx="688478" cy="1044078"/>
          </a:xfrm>
        </p:grpSpPr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FFA629E0-55B1-4BA3-AD08-569B7233D0E7}"/>
                </a:ext>
              </a:extLst>
            </p:cNvPr>
            <p:cNvCxnSpPr>
              <a:cxnSpLocks/>
            </p:cNvCxnSpPr>
            <p:nvPr/>
          </p:nvCxnSpPr>
          <p:spPr>
            <a:xfrm rot="3706457">
              <a:off x="5925242" y="3517214"/>
              <a:ext cx="202237" cy="8597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46744F7C-A125-46C8-831D-D52EF57CC86F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5687972" y="2920788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54EC1747-CE42-48D9-9EA9-506734ED9B9E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6376450" y="2920788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7C877762-4082-4381-8EAC-37B7A4C89AC5}"/>
                </a:ext>
              </a:extLst>
            </p:cNvPr>
            <p:cNvCxnSpPr>
              <a:cxnSpLocks/>
            </p:cNvCxnSpPr>
            <p:nvPr/>
          </p:nvCxnSpPr>
          <p:spPr>
            <a:xfrm rot="5460000">
              <a:off x="6052485" y="2498443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64650BB6-2F5E-4496-82A8-A4593B2B2FFA}"/>
              </a:ext>
            </a:extLst>
          </p:cNvPr>
          <p:cNvGrpSpPr/>
          <p:nvPr/>
        </p:nvGrpSpPr>
        <p:grpSpPr>
          <a:xfrm rot="3697359">
            <a:off x="6695510" y="3308123"/>
            <a:ext cx="688478" cy="1042756"/>
            <a:chOff x="5687972" y="2617243"/>
            <a:chExt cx="688478" cy="1042756"/>
          </a:xfrm>
        </p:grpSpPr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68CB6E1F-3F88-471D-BE58-46448D60DD0F}"/>
                </a:ext>
              </a:extLst>
            </p:cNvPr>
            <p:cNvCxnSpPr>
              <a:cxnSpLocks/>
            </p:cNvCxnSpPr>
            <p:nvPr/>
          </p:nvCxnSpPr>
          <p:spPr>
            <a:xfrm rot="17902641" flipH="1">
              <a:off x="5943407" y="3513856"/>
              <a:ext cx="200954" cy="9133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EFDF144A-1B17-409A-99C9-EFEF679182B3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5687972" y="2920788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BA734601-D784-4D4A-AB94-18CCC760BB70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6376450" y="2920788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D19F2A32-C16D-4EA9-AC19-F95F194930BA}"/>
                </a:ext>
              </a:extLst>
            </p:cNvPr>
            <p:cNvCxnSpPr>
              <a:cxnSpLocks/>
            </p:cNvCxnSpPr>
            <p:nvPr/>
          </p:nvCxnSpPr>
          <p:spPr>
            <a:xfrm rot="5460000">
              <a:off x="6052485" y="2498443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3FFF98B5-7AE1-4041-9F2C-4A59BEB99C80}"/>
              </a:ext>
            </a:extLst>
          </p:cNvPr>
          <p:cNvGrpSpPr/>
          <p:nvPr/>
        </p:nvGrpSpPr>
        <p:grpSpPr>
          <a:xfrm rot="12944647">
            <a:off x="5044244" y="4704660"/>
            <a:ext cx="688478" cy="1034364"/>
            <a:chOff x="5687972" y="2617243"/>
            <a:chExt cx="688478" cy="1034364"/>
          </a:xfrm>
        </p:grpSpPr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B1DEDB16-C092-469A-A8F1-DEF2AE098B2D}"/>
                </a:ext>
              </a:extLst>
            </p:cNvPr>
            <p:cNvCxnSpPr>
              <a:cxnSpLocks/>
            </p:cNvCxnSpPr>
            <p:nvPr/>
          </p:nvCxnSpPr>
          <p:spPr>
            <a:xfrm rot="8655353" flipV="1">
              <a:off x="5958496" y="3435607"/>
              <a:ext cx="143920" cy="2160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91F6947E-D1D4-4207-838B-BDA250FF4129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5687972" y="2920788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4DB5EA96-50DD-4273-B39C-C8E8396CB858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6376450" y="2920788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96E5368C-1ED5-4571-B6F2-C17190402C01}"/>
                </a:ext>
              </a:extLst>
            </p:cNvPr>
            <p:cNvCxnSpPr>
              <a:cxnSpLocks/>
            </p:cNvCxnSpPr>
            <p:nvPr/>
          </p:nvCxnSpPr>
          <p:spPr>
            <a:xfrm rot="5460000">
              <a:off x="6052485" y="2498443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C3263844-E9BF-4865-AE32-95CC48CD46CC}"/>
              </a:ext>
            </a:extLst>
          </p:cNvPr>
          <p:cNvCxnSpPr>
            <a:cxnSpLocks/>
          </p:cNvCxnSpPr>
          <p:nvPr/>
        </p:nvCxnSpPr>
        <p:spPr>
          <a:xfrm rot="5400000">
            <a:off x="2252504" y="3989178"/>
            <a:ext cx="0" cy="237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2E17F9CE-D6C4-4D40-BC52-D115AC824FD2}"/>
              </a:ext>
            </a:extLst>
          </p:cNvPr>
          <p:cNvCxnSpPr>
            <a:cxnSpLocks/>
          </p:cNvCxnSpPr>
          <p:nvPr/>
        </p:nvCxnSpPr>
        <p:spPr>
          <a:xfrm rot="5400000">
            <a:off x="2228695" y="4851190"/>
            <a:ext cx="0" cy="237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E9FE5E90-100C-4CF7-B126-7B08AF9B1629}"/>
              </a:ext>
            </a:extLst>
          </p:cNvPr>
          <p:cNvCxnSpPr>
            <a:cxnSpLocks/>
          </p:cNvCxnSpPr>
          <p:nvPr/>
        </p:nvCxnSpPr>
        <p:spPr>
          <a:xfrm rot="21600000">
            <a:off x="2571597" y="4425422"/>
            <a:ext cx="0" cy="237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3DFCD972-AABD-481A-8160-B9C67027413D}"/>
              </a:ext>
            </a:extLst>
          </p:cNvPr>
          <p:cNvCxnSpPr>
            <a:cxnSpLocks/>
          </p:cNvCxnSpPr>
          <p:nvPr/>
        </p:nvCxnSpPr>
        <p:spPr>
          <a:xfrm rot="5400000">
            <a:off x="729896" y="3961645"/>
            <a:ext cx="0" cy="237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7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D49650-4164-4368-AE6A-1D99D60DADCC}"/>
              </a:ext>
            </a:extLst>
          </p:cNvPr>
          <p:cNvSpPr/>
          <p:nvPr/>
        </p:nvSpPr>
        <p:spPr>
          <a:xfrm>
            <a:off x="56934" y="87637"/>
            <a:ext cx="10839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0099"/>
                </a:solidFill>
              </a:rPr>
              <a:t> </a:t>
            </a:r>
            <a:r>
              <a:rPr lang="fr-FR" sz="4000" b="1" dirty="0">
                <a:solidFill>
                  <a:srgbClr val="FF0000"/>
                </a:solidFill>
              </a:rPr>
              <a:t>SO</a:t>
            </a:r>
            <a:r>
              <a:rPr lang="fr-FR" sz="4000" b="1" baseline="-25000" dirty="0">
                <a:solidFill>
                  <a:srgbClr val="FF0000"/>
                </a:solidFill>
              </a:rPr>
              <a:t>2</a:t>
            </a:r>
            <a:r>
              <a:rPr lang="fr-FR" sz="2400" b="1" dirty="0">
                <a:solidFill>
                  <a:srgbClr val="000099"/>
                </a:solidFill>
              </a:rPr>
              <a:t> </a:t>
            </a:r>
            <a:endParaRPr lang="fr-FR" sz="2400" dirty="0"/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9D4CEB54-3EFA-4286-BBD5-309AA3A7B958}"/>
              </a:ext>
            </a:extLst>
          </p:cNvPr>
          <p:cNvGraphicFramePr>
            <a:graphicFrameLocks noGrp="1"/>
          </p:cNvGraphicFramePr>
          <p:nvPr/>
        </p:nvGraphicFramePr>
        <p:xfrm>
          <a:off x="1579010" y="93724"/>
          <a:ext cx="296090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0903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fr-FR" sz="2800" dirty="0"/>
                        <a:t>O : 1s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86B5789E-BAFD-4E2D-A750-EC1F5588200E}"/>
              </a:ext>
            </a:extLst>
          </p:cNvPr>
          <p:cNvGraphicFramePr>
            <a:graphicFrameLocks noGrp="1"/>
          </p:cNvGraphicFramePr>
          <p:nvPr/>
        </p:nvGraphicFramePr>
        <p:xfrm>
          <a:off x="6144870" y="169924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BF3F8AFF-E71B-4319-AD1F-B74FCCDC405A}"/>
              </a:ext>
            </a:extLst>
          </p:cNvPr>
          <p:cNvGraphicFramePr>
            <a:graphicFrameLocks noGrp="1"/>
          </p:cNvGraphicFramePr>
          <p:nvPr/>
        </p:nvGraphicFramePr>
        <p:xfrm>
          <a:off x="1643178" y="637386"/>
          <a:ext cx="3827179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7179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16</a:t>
                      </a:r>
                      <a:r>
                        <a:rPr lang="fr-FR" sz="2800" dirty="0"/>
                        <a:t>S : 1s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CFEEDD9F-F383-479E-AA97-EC5C287618DB}"/>
              </a:ext>
            </a:extLst>
          </p:cNvPr>
          <p:cNvGraphicFramePr>
            <a:graphicFrameLocks noGrp="1"/>
          </p:cNvGraphicFramePr>
          <p:nvPr/>
        </p:nvGraphicFramePr>
        <p:xfrm>
          <a:off x="6144870" y="713586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2743B20-38CC-40CA-A601-8A1F00F28173}"/>
              </a:ext>
            </a:extLst>
          </p:cNvPr>
          <p:cNvSpPr/>
          <p:nvPr/>
        </p:nvSpPr>
        <p:spPr>
          <a:xfrm>
            <a:off x="3027612" y="1885864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51EFC4-8E8D-4AA6-9FB7-730E05779FE4}"/>
              </a:ext>
            </a:extLst>
          </p:cNvPr>
          <p:cNvSpPr/>
          <p:nvPr/>
        </p:nvSpPr>
        <p:spPr>
          <a:xfrm rot="16200000">
            <a:off x="3098716" y="1448055"/>
            <a:ext cx="370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048EE7-C421-4604-A79E-9751A25E123B}"/>
              </a:ext>
            </a:extLst>
          </p:cNvPr>
          <p:cNvSpPr/>
          <p:nvPr/>
        </p:nvSpPr>
        <p:spPr>
          <a:xfrm>
            <a:off x="2808506" y="1696093"/>
            <a:ext cx="359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D7CE9B-8F39-43AB-AF5E-B4637EC7AE33}"/>
              </a:ext>
            </a:extLst>
          </p:cNvPr>
          <p:cNvSpPr/>
          <p:nvPr/>
        </p:nvSpPr>
        <p:spPr>
          <a:xfrm rot="5400000">
            <a:off x="3225152" y="2314538"/>
            <a:ext cx="370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12DED2-B352-42BE-807E-08D4C33E68BA}"/>
              </a:ext>
            </a:extLst>
          </p:cNvPr>
          <p:cNvSpPr/>
          <p:nvPr/>
        </p:nvSpPr>
        <p:spPr>
          <a:xfrm>
            <a:off x="3547438" y="1779439"/>
            <a:ext cx="3240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7B7915-27C8-4A9C-88B2-79DF8E778306}"/>
              </a:ext>
            </a:extLst>
          </p:cNvPr>
          <p:cNvSpPr/>
          <p:nvPr/>
        </p:nvSpPr>
        <p:spPr>
          <a:xfrm>
            <a:off x="524992" y="1882502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endParaRPr lang="fr-FR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6EA6AF-C033-43CC-87E1-5700864E534F}"/>
              </a:ext>
            </a:extLst>
          </p:cNvPr>
          <p:cNvSpPr/>
          <p:nvPr/>
        </p:nvSpPr>
        <p:spPr>
          <a:xfrm rot="16200000">
            <a:off x="596096" y="1444693"/>
            <a:ext cx="370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EAC3B6-F360-4C67-B249-13658454CD1B}"/>
              </a:ext>
            </a:extLst>
          </p:cNvPr>
          <p:cNvSpPr/>
          <p:nvPr/>
        </p:nvSpPr>
        <p:spPr>
          <a:xfrm>
            <a:off x="252149" y="1788983"/>
            <a:ext cx="370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62FEDA-83AB-40DB-9CBE-6C02A953175D}"/>
              </a:ext>
            </a:extLst>
          </p:cNvPr>
          <p:cNvSpPr/>
          <p:nvPr/>
        </p:nvSpPr>
        <p:spPr>
          <a:xfrm rot="5400000">
            <a:off x="722532" y="2311176"/>
            <a:ext cx="370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B1D569-5DAC-4782-9890-749910816D48}"/>
              </a:ext>
            </a:extLst>
          </p:cNvPr>
          <p:cNvSpPr/>
          <p:nvPr/>
        </p:nvSpPr>
        <p:spPr>
          <a:xfrm>
            <a:off x="1044818" y="1695867"/>
            <a:ext cx="3240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627699-B144-4229-93CE-9B9E75CD1088}"/>
              </a:ext>
            </a:extLst>
          </p:cNvPr>
          <p:cNvSpPr/>
          <p:nvPr/>
        </p:nvSpPr>
        <p:spPr>
          <a:xfrm>
            <a:off x="1880557" y="1882501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EB8D01-6873-422E-8ECF-E985A2CA8228}"/>
              </a:ext>
            </a:extLst>
          </p:cNvPr>
          <p:cNvSpPr/>
          <p:nvPr/>
        </p:nvSpPr>
        <p:spPr>
          <a:xfrm rot="16200000">
            <a:off x="1881130" y="1444692"/>
            <a:ext cx="370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8226B4-1A18-4748-B648-E2E17ED9DB06}"/>
              </a:ext>
            </a:extLst>
          </p:cNvPr>
          <p:cNvSpPr/>
          <p:nvPr/>
        </p:nvSpPr>
        <p:spPr>
          <a:xfrm>
            <a:off x="1590919" y="1692730"/>
            <a:ext cx="359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1D01D9-6F6E-4858-9D8D-1B2F1C2AC640}"/>
              </a:ext>
            </a:extLst>
          </p:cNvPr>
          <p:cNvSpPr/>
          <p:nvPr/>
        </p:nvSpPr>
        <p:spPr>
          <a:xfrm>
            <a:off x="2329851" y="1695866"/>
            <a:ext cx="3240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BC1BA6F-A456-4BB3-A0EA-F1767049E2FE}"/>
              </a:ext>
            </a:extLst>
          </p:cNvPr>
          <p:cNvSpPr/>
          <p:nvPr/>
        </p:nvSpPr>
        <p:spPr>
          <a:xfrm>
            <a:off x="2327662" y="1731313"/>
            <a:ext cx="1675548" cy="1174069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B4511D9D-8974-4C46-8CB2-8A852FAD93B3}"/>
              </a:ext>
            </a:extLst>
          </p:cNvPr>
          <p:cNvSpPr/>
          <p:nvPr/>
        </p:nvSpPr>
        <p:spPr>
          <a:xfrm>
            <a:off x="185631" y="1742690"/>
            <a:ext cx="1675548" cy="1174069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DC1579A0-B146-46E3-8F12-AD02ACFCFE35}"/>
              </a:ext>
            </a:extLst>
          </p:cNvPr>
          <p:cNvSpPr/>
          <p:nvPr/>
        </p:nvSpPr>
        <p:spPr>
          <a:xfrm>
            <a:off x="1051929" y="1723476"/>
            <a:ext cx="2071265" cy="11740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93240E60-7006-4DA2-815D-39593B086757}"/>
              </a:ext>
            </a:extLst>
          </p:cNvPr>
          <p:cNvGrpSpPr/>
          <p:nvPr/>
        </p:nvGrpSpPr>
        <p:grpSpPr>
          <a:xfrm>
            <a:off x="4732222" y="1667594"/>
            <a:ext cx="3625755" cy="1268780"/>
            <a:chOff x="4485484" y="1667594"/>
            <a:chExt cx="3625755" cy="1268780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0DC92C61-C67F-4247-B9AE-E165AE782D28}"/>
                </a:ext>
              </a:extLst>
            </p:cNvPr>
            <p:cNvGrpSpPr/>
            <p:nvPr/>
          </p:nvGrpSpPr>
          <p:grpSpPr>
            <a:xfrm>
              <a:off x="6988105" y="1699276"/>
              <a:ext cx="1117355" cy="1237098"/>
              <a:chOff x="2353768" y="1618314"/>
              <a:chExt cx="1117355" cy="1237098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F226BEA-DBE6-4FAE-B74A-4C4A498CC90F}"/>
                  </a:ext>
                </a:extLst>
              </p:cNvPr>
              <p:cNvSpPr/>
              <p:nvPr/>
            </p:nvSpPr>
            <p:spPr>
              <a:xfrm>
                <a:off x="2626610" y="1779766"/>
                <a:ext cx="64312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</a:t>
                </a:r>
                <a:endParaRPr lang="fr-FR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F0CAB2B-CAC2-49CF-AAFB-ABCAE461E083}"/>
                  </a:ext>
                </a:extLst>
              </p:cNvPr>
              <p:cNvSpPr/>
              <p:nvPr/>
            </p:nvSpPr>
            <p:spPr>
              <a:xfrm rot="16200000">
                <a:off x="2697714" y="1341957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8D3D39C-04EC-4539-A488-AD100BCDCCDA}"/>
                  </a:ext>
                </a:extLst>
              </p:cNvPr>
              <p:cNvSpPr/>
              <p:nvPr/>
            </p:nvSpPr>
            <p:spPr>
              <a:xfrm>
                <a:off x="2353768" y="1686247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E44A8EE-8D80-4B9D-800B-4B91B59D423A}"/>
                  </a:ext>
                </a:extLst>
              </p:cNvPr>
              <p:cNvSpPr/>
              <p:nvPr/>
            </p:nvSpPr>
            <p:spPr>
              <a:xfrm rot="5400000">
                <a:off x="2824150" y="2208440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1231A944-6C88-4D62-9023-0638B3077D74}"/>
                </a:ext>
              </a:extLst>
            </p:cNvPr>
            <p:cNvGrpSpPr/>
            <p:nvPr/>
          </p:nvGrpSpPr>
          <p:grpSpPr>
            <a:xfrm>
              <a:off x="4485484" y="1670731"/>
              <a:ext cx="1117356" cy="1262281"/>
              <a:chOff x="2353767" y="1593131"/>
              <a:chExt cx="1117356" cy="1262281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428A35A-FF7B-46FB-ABFF-34D6770862C3}"/>
                  </a:ext>
                </a:extLst>
              </p:cNvPr>
              <p:cNvSpPr/>
              <p:nvPr/>
            </p:nvSpPr>
            <p:spPr>
              <a:xfrm>
                <a:off x="2626610" y="1779766"/>
                <a:ext cx="64312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D4E1246-4B3F-41F6-B593-75D1E307CCD5}"/>
                  </a:ext>
                </a:extLst>
              </p:cNvPr>
              <p:cNvSpPr/>
              <p:nvPr/>
            </p:nvSpPr>
            <p:spPr>
              <a:xfrm rot="16200000">
                <a:off x="2697714" y="1341957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6AE9AC2-EE1F-405E-AEC5-07EE6C743441}"/>
                  </a:ext>
                </a:extLst>
              </p:cNvPr>
              <p:cNvSpPr/>
              <p:nvPr/>
            </p:nvSpPr>
            <p:spPr>
              <a:xfrm>
                <a:off x="2353767" y="1686247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4B36E19-BDAC-48EF-8A7A-63DF0BEACB04}"/>
                  </a:ext>
                </a:extLst>
              </p:cNvPr>
              <p:cNvSpPr/>
              <p:nvPr/>
            </p:nvSpPr>
            <p:spPr>
              <a:xfrm rot="5400000">
                <a:off x="2824150" y="2208440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00B5082-D2A4-4C94-B408-A0918344DEA0}"/>
                  </a:ext>
                </a:extLst>
              </p:cNvPr>
              <p:cNvSpPr/>
              <p:nvPr/>
            </p:nvSpPr>
            <p:spPr>
              <a:xfrm>
                <a:off x="3146436" y="1593131"/>
                <a:ext cx="324076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E5BA9CDB-F193-4F16-8D5C-10A3EE401214}"/>
                </a:ext>
              </a:extLst>
            </p:cNvPr>
            <p:cNvGrpSpPr/>
            <p:nvPr/>
          </p:nvGrpSpPr>
          <p:grpSpPr>
            <a:xfrm>
              <a:off x="5824254" y="1667594"/>
              <a:ext cx="1063008" cy="1113101"/>
              <a:chOff x="2407504" y="1589995"/>
              <a:chExt cx="1063008" cy="1113101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4A5841D-27BF-4DDA-B5AB-D88CBB6827A5}"/>
                  </a:ext>
                </a:extLst>
              </p:cNvPr>
              <p:cNvSpPr/>
              <p:nvPr/>
            </p:nvSpPr>
            <p:spPr>
              <a:xfrm>
                <a:off x="2697142" y="1779766"/>
                <a:ext cx="50206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2A4F9B1-34CB-444A-B328-61989BC10C86}"/>
                  </a:ext>
                </a:extLst>
              </p:cNvPr>
              <p:cNvSpPr/>
              <p:nvPr/>
            </p:nvSpPr>
            <p:spPr>
              <a:xfrm rot="16200000">
                <a:off x="2697714" y="1341957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45E3B47-5FB6-4422-BC4D-935C7CD965DD}"/>
                  </a:ext>
                </a:extLst>
              </p:cNvPr>
              <p:cNvSpPr/>
              <p:nvPr/>
            </p:nvSpPr>
            <p:spPr>
              <a:xfrm>
                <a:off x="2407504" y="1589995"/>
                <a:ext cx="35939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.</a:t>
                </a:r>
                <a:endParaRPr lang="fr-F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F83D946-05DA-4FDB-8F00-07C3E43886B1}"/>
                  </a:ext>
                </a:extLst>
              </p:cNvPr>
              <p:cNvSpPr/>
              <p:nvPr/>
            </p:nvSpPr>
            <p:spPr>
              <a:xfrm>
                <a:off x="3146436" y="1689383"/>
                <a:ext cx="324076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A7077C90-875C-4AEB-A4B8-AD1394C867D4}"/>
                </a:ext>
              </a:extLst>
            </p:cNvPr>
            <p:cNvSpPr/>
            <p:nvPr/>
          </p:nvSpPr>
          <p:spPr>
            <a:xfrm>
              <a:off x="6589065" y="1711305"/>
              <a:ext cx="1522174" cy="1174101"/>
            </a:xfrm>
            <a:custGeom>
              <a:avLst/>
              <a:gdLst>
                <a:gd name="connsiteX0" fmla="*/ 0 w 1859798"/>
                <a:gd name="connsiteY0" fmla="*/ 587035 h 1174069"/>
                <a:gd name="connsiteX1" fmla="*/ 929899 w 1859798"/>
                <a:gd name="connsiteY1" fmla="*/ 0 h 1174069"/>
                <a:gd name="connsiteX2" fmla="*/ 1859798 w 1859798"/>
                <a:gd name="connsiteY2" fmla="*/ 587035 h 1174069"/>
                <a:gd name="connsiteX3" fmla="*/ 929899 w 1859798"/>
                <a:gd name="connsiteY3" fmla="*/ 1174070 h 1174069"/>
                <a:gd name="connsiteX4" fmla="*/ 0 w 1859798"/>
                <a:gd name="connsiteY4" fmla="*/ 587035 h 1174069"/>
                <a:gd name="connsiteX0" fmla="*/ 0 w 1522174"/>
                <a:gd name="connsiteY0" fmla="*/ 587050 h 1174101"/>
                <a:gd name="connsiteX1" fmla="*/ 929899 w 1522174"/>
                <a:gd name="connsiteY1" fmla="*/ 15 h 1174101"/>
                <a:gd name="connsiteX2" fmla="*/ 1522174 w 1522174"/>
                <a:gd name="connsiteY2" fmla="*/ 601118 h 1174101"/>
                <a:gd name="connsiteX3" fmla="*/ 929899 w 1522174"/>
                <a:gd name="connsiteY3" fmla="*/ 1174085 h 1174101"/>
                <a:gd name="connsiteX4" fmla="*/ 0 w 1522174"/>
                <a:gd name="connsiteY4" fmla="*/ 587050 h 117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2174" h="1174101">
                  <a:moveTo>
                    <a:pt x="0" y="587050"/>
                  </a:moveTo>
                  <a:cubicBezTo>
                    <a:pt x="0" y="262840"/>
                    <a:pt x="676203" y="-2330"/>
                    <a:pt x="929899" y="15"/>
                  </a:cubicBezTo>
                  <a:cubicBezTo>
                    <a:pt x="1183595" y="2360"/>
                    <a:pt x="1522174" y="276908"/>
                    <a:pt x="1522174" y="601118"/>
                  </a:cubicBezTo>
                  <a:cubicBezTo>
                    <a:pt x="1522174" y="925328"/>
                    <a:pt x="1183595" y="1176430"/>
                    <a:pt x="929899" y="1174085"/>
                  </a:cubicBezTo>
                  <a:cubicBezTo>
                    <a:pt x="676203" y="1171740"/>
                    <a:pt x="0" y="911260"/>
                    <a:pt x="0" y="587050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67228DB0-6572-48FE-BD26-2D15541D6CAC}"/>
                </a:ext>
              </a:extLst>
            </p:cNvPr>
            <p:cNvSpPr/>
            <p:nvPr/>
          </p:nvSpPr>
          <p:spPr>
            <a:xfrm>
              <a:off x="4485484" y="1714837"/>
              <a:ext cx="1675548" cy="1174069"/>
            </a:xfrm>
            <a:prstGeom prst="ellipse">
              <a:avLst/>
            </a:prstGeom>
            <a:noFill/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79748A21-1C98-48AD-9378-4CF1F7CF7CD8}"/>
                </a:ext>
              </a:extLst>
            </p:cNvPr>
            <p:cNvSpPr/>
            <p:nvPr/>
          </p:nvSpPr>
          <p:spPr>
            <a:xfrm>
              <a:off x="5294195" y="1690135"/>
              <a:ext cx="2071265" cy="117406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E2927B84-FC75-41C7-BADE-B481D3901BFD}"/>
              </a:ext>
            </a:extLst>
          </p:cNvPr>
          <p:cNvSpPr/>
          <p:nvPr/>
        </p:nvSpPr>
        <p:spPr>
          <a:xfrm>
            <a:off x="9741693" y="104380"/>
            <a:ext cx="197041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000099"/>
                </a:solidFill>
              </a:rPr>
              <a:t> 6 x 3 = </a:t>
            </a:r>
            <a:r>
              <a:rPr lang="fr-FR" sz="3200" dirty="0">
                <a:solidFill>
                  <a:srgbClr val="FF0000"/>
                </a:solidFill>
              </a:rPr>
              <a:t>18 </a:t>
            </a:r>
          </a:p>
          <a:p>
            <a:pPr algn="ctr"/>
            <a:r>
              <a:rPr lang="fr-FR" sz="3200" dirty="0">
                <a:solidFill>
                  <a:srgbClr val="FF0000"/>
                </a:solidFill>
              </a:rPr>
              <a:t>é valence</a:t>
            </a:r>
            <a:r>
              <a:rPr lang="fr-FR" sz="3200" dirty="0">
                <a:solidFill>
                  <a:srgbClr val="000099"/>
                </a:solidFill>
              </a:rPr>
              <a:t> </a:t>
            </a:r>
            <a:endParaRPr lang="fr-FR" sz="3200" dirty="0"/>
          </a:p>
        </p:txBody>
      </p:sp>
      <p:graphicFrame>
        <p:nvGraphicFramePr>
          <p:cNvPr id="68" name="Tableau 67">
            <a:extLst>
              <a:ext uri="{FF2B5EF4-FFF2-40B4-BE49-F238E27FC236}">
                <a16:creationId xmlns:a16="http://schemas.microsoft.com/office/drawing/2014/main" id="{D073B7CB-A678-45F6-BC43-C7626E82ECF2}"/>
              </a:ext>
            </a:extLst>
          </p:cNvPr>
          <p:cNvGraphicFramePr>
            <a:graphicFrameLocks noGrp="1"/>
          </p:cNvGraphicFramePr>
          <p:nvPr/>
        </p:nvGraphicFramePr>
        <p:xfrm>
          <a:off x="252149" y="4932898"/>
          <a:ext cx="11714555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5831">
                  <a:extLst>
                    <a:ext uri="{9D8B030D-6E8A-4147-A177-3AD203B41FA5}">
                      <a16:colId xmlns:a16="http://schemas.microsoft.com/office/drawing/2014/main" val="3466218272"/>
                    </a:ext>
                  </a:extLst>
                </a:gridCol>
                <a:gridCol w="2886236">
                  <a:extLst>
                    <a:ext uri="{9D8B030D-6E8A-4147-A177-3AD203B41FA5}">
                      <a16:colId xmlns:a16="http://schemas.microsoft.com/office/drawing/2014/main" val="254264652"/>
                    </a:ext>
                  </a:extLst>
                </a:gridCol>
                <a:gridCol w="2588456">
                  <a:extLst>
                    <a:ext uri="{9D8B030D-6E8A-4147-A177-3AD203B41FA5}">
                      <a16:colId xmlns:a16="http://schemas.microsoft.com/office/drawing/2014/main" val="621483211"/>
                    </a:ext>
                  </a:extLst>
                </a:gridCol>
                <a:gridCol w="2757267">
                  <a:extLst>
                    <a:ext uri="{9D8B030D-6E8A-4147-A177-3AD203B41FA5}">
                      <a16:colId xmlns:a16="http://schemas.microsoft.com/office/drawing/2014/main" val="1697798433"/>
                    </a:ext>
                  </a:extLst>
                </a:gridCol>
                <a:gridCol w="2236765">
                  <a:extLst>
                    <a:ext uri="{9D8B030D-6E8A-4147-A177-3AD203B41FA5}">
                      <a16:colId xmlns:a16="http://schemas.microsoft.com/office/drawing/2014/main" val="6525837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Electrons de valence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Electrons non liant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1/2 (Electrons liant)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Charge formelle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98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9915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6/2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+1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810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4/2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3723056"/>
                  </a:ext>
                </a:extLst>
              </a:tr>
            </a:tbl>
          </a:graphicData>
        </a:graphic>
      </p:graphicFrame>
      <p:grpSp>
        <p:nvGrpSpPr>
          <p:cNvPr id="80" name="Groupe 79">
            <a:extLst>
              <a:ext uri="{FF2B5EF4-FFF2-40B4-BE49-F238E27FC236}">
                <a16:creationId xmlns:a16="http://schemas.microsoft.com/office/drawing/2014/main" id="{FBAA3A9A-9EA7-4FEE-A670-EDADF7708A53}"/>
              </a:ext>
            </a:extLst>
          </p:cNvPr>
          <p:cNvGrpSpPr/>
          <p:nvPr/>
        </p:nvGrpSpPr>
        <p:grpSpPr>
          <a:xfrm>
            <a:off x="3801250" y="4142890"/>
            <a:ext cx="1464951" cy="1390275"/>
            <a:chOff x="4031236" y="4219492"/>
            <a:chExt cx="1464951" cy="1390275"/>
          </a:xfrm>
        </p:grpSpPr>
        <p:sp>
          <p:nvSpPr>
            <p:cNvPr id="69" name="Flèche : en arc 68">
              <a:extLst>
                <a:ext uri="{FF2B5EF4-FFF2-40B4-BE49-F238E27FC236}">
                  <a16:creationId xmlns:a16="http://schemas.microsoft.com/office/drawing/2014/main" id="{5FEA32A8-A8C9-48E8-BF56-DB00D438358C}"/>
                </a:ext>
              </a:extLst>
            </p:cNvPr>
            <p:cNvSpPr/>
            <p:nvPr/>
          </p:nvSpPr>
          <p:spPr>
            <a:xfrm>
              <a:off x="4031236" y="4286158"/>
              <a:ext cx="1464951" cy="1323609"/>
            </a:xfrm>
            <a:prstGeom prst="circularArrow">
              <a:avLst>
                <a:gd name="adj1" fmla="val 6039"/>
                <a:gd name="adj2" fmla="val 1115761"/>
                <a:gd name="adj3" fmla="val 20457680"/>
                <a:gd name="adj4" fmla="val 10800000"/>
                <a:gd name="adj5" fmla="val 1450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AC2863F5-779F-466A-8995-CC5C035EFB1B}"/>
                </a:ext>
              </a:extLst>
            </p:cNvPr>
            <p:cNvGrpSpPr/>
            <p:nvPr/>
          </p:nvGrpSpPr>
          <p:grpSpPr>
            <a:xfrm>
              <a:off x="4475560" y="4219492"/>
              <a:ext cx="558678" cy="536790"/>
              <a:chOff x="2903413" y="4107905"/>
              <a:chExt cx="558678" cy="536790"/>
            </a:xfrm>
          </p:grpSpPr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id="{E23A9537-E7B5-48B8-A4E4-E727FC81D88F}"/>
                  </a:ext>
                </a:extLst>
              </p:cNvPr>
              <p:cNvSpPr/>
              <p:nvPr/>
            </p:nvSpPr>
            <p:spPr>
              <a:xfrm>
                <a:off x="2903413" y="4107905"/>
                <a:ext cx="558678" cy="5367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" name="Signe Moins 72">
                <a:extLst>
                  <a:ext uri="{FF2B5EF4-FFF2-40B4-BE49-F238E27FC236}">
                    <a16:creationId xmlns:a16="http://schemas.microsoft.com/office/drawing/2014/main" id="{177C23F8-FA7A-4351-BC48-7C7A57F6F534}"/>
                  </a:ext>
                </a:extLst>
              </p:cNvPr>
              <p:cNvSpPr/>
              <p:nvPr/>
            </p:nvSpPr>
            <p:spPr>
              <a:xfrm>
                <a:off x="2993700" y="4256625"/>
                <a:ext cx="351316" cy="182834"/>
              </a:xfrm>
              <a:prstGeom prst="mathMin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CE3A2F4-DE15-49BE-A929-E76C0341E4CD}"/>
              </a:ext>
            </a:extLst>
          </p:cNvPr>
          <p:cNvGrpSpPr/>
          <p:nvPr/>
        </p:nvGrpSpPr>
        <p:grpSpPr>
          <a:xfrm>
            <a:off x="6451595" y="4142890"/>
            <a:ext cx="1464951" cy="1354031"/>
            <a:chOff x="6128032" y="4240715"/>
            <a:chExt cx="1464951" cy="1354031"/>
          </a:xfrm>
        </p:grpSpPr>
        <p:sp>
          <p:nvSpPr>
            <p:cNvPr id="70" name="Flèche : en arc 69">
              <a:extLst>
                <a:ext uri="{FF2B5EF4-FFF2-40B4-BE49-F238E27FC236}">
                  <a16:creationId xmlns:a16="http://schemas.microsoft.com/office/drawing/2014/main" id="{1874CDCA-4757-431D-BB46-2D28752DC89F}"/>
                </a:ext>
              </a:extLst>
            </p:cNvPr>
            <p:cNvSpPr/>
            <p:nvPr/>
          </p:nvSpPr>
          <p:spPr>
            <a:xfrm>
              <a:off x="6128032" y="4271137"/>
              <a:ext cx="1464951" cy="1323609"/>
            </a:xfrm>
            <a:prstGeom prst="circularArrow">
              <a:avLst>
                <a:gd name="adj1" fmla="val 6039"/>
                <a:gd name="adj2" fmla="val 1115761"/>
                <a:gd name="adj3" fmla="val 20457680"/>
                <a:gd name="adj4" fmla="val 10800000"/>
                <a:gd name="adj5" fmla="val 1450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id="{8BB1F397-BCCF-4F6A-A541-2D01091BD8E2}"/>
                </a:ext>
              </a:extLst>
            </p:cNvPr>
            <p:cNvGrpSpPr/>
            <p:nvPr/>
          </p:nvGrpSpPr>
          <p:grpSpPr>
            <a:xfrm>
              <a:off x="6591627" y="4240715"/>
              <a:ext cx="558678" cy="536790"/>
              <a:chOff x="2903413" y="4107905"/>
              <a:chExt cx="558678" cy="536790"/>
            </a:xfrm>
          </p:grpSpPr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90D20345-DBE8-4E14-8EE5-119B4D0B2D20}"/>
                  </a:ext>
                </a:extLst>
              </p:cNvPr>
              <p:cNvSpPr/>
              <p:nvPr/>
            </p:nvSpPr>
            <p:spPr>
              <a:xfrm>
                <a:off x="2903413" y="4107905"/>
                <a:ext cx="558678" cy="5367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9" name="Signe Moins 78">
                <a:extLst>
                  <a:ext uri="{FF2B5EF4-FFF2-40B4-BE49-F238E27FC236}">
                    <a16:creationId xmlns:a16="http://schemas.microsoft.com/office/drawing/2014/main" id="{306ABA7A-F8F4-4E36-91A0-4F5B2A6A751F}"/>
                  </a:ext>
                </a:extLst>
              </p:cNvPr>
              <p:cNvSpPr/>
              <p:nvPr/>
            </p:nvSpPr>
            <p:spPr>
              <a:xfrm>
                <a:off x="2993700" y="4256625"/>
                <a:ext cx="351316" cy="182834"/>
              </a:xfrm>
              <a:prstGeom prst="mathMin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EAD3F3E7-F705-4415-88D8-EA2B25072554}"/>
              </a:ext>
            </a:extLst>
          </p:cNvPr>
          <p:cNvGrpSpPr/>
          <p:nvPr/>
        </p:nvGrpSpPr>
        <p:grpSpPr>
          <a:xfrm>
            <a:off x="8391163" y="1118209"/>
            <a:ext cx="3824732" cy="1731646"/>
            <a:chOff x="8414516" y="2470049"/>
            <a:chExt cx="3824732" cy="1731646"/>
          </a:xfrm>
        </p:grpSpPr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5B97BAF0-B3DA-475D-AC10-B0ACE0A96289}"/>
                </a:ext>
              </a:extLst>
            </p:cNvPr>
            <p:cNvGrpSpPr/>
            <p:nvPr/>
          </p:nvGrpSpPr>
          <p:grpSpPr>
            <a:xfrm>
              <a:off x="8414516" y="2470049"/>
              <a:ext cx="3824732" cy="1731646"/>
              <a:chOff x="6824191" y="1404916"/>
              <a:chExt cx="3824732" cy="1731646"/>
            </a:xfrm>
          </p:grpSpPr>
          <p:grpSp>
            <p:nvGrpSpPr>
              <p:cNvPr id="83" name="Groupe 82">
                <a:extLst>
                  <a:ext uri="{FF2B5EF4-FFF2-40B4-BE49-F238E27FC236}">
                    <a16:creationId xmlns:a16="http://schemas.microsoft.com/office/drawing/2014/main" id="{0DC4730C-3AE0-4A3A-A508-F56E8CF2BB33}"/>
                  </a:ext>
                </a:extLst>
              </p:cNvPr>
              <p:cNvGrpSpPr/>
              <p:nvPr/>
            </p:nvGrpSpPr>
            <p:grpSpPr>
              <a:xfrm>
                <a:off x="6824191" y="1404916"/>
                <a:ext cx="3824732" cy="1731646"/>
                <a:chOff x="7543842" y="2608459"/>
                <a:chExt cx="3824732" cy="1731646"/>
              </a:xfrm>
            </p:grpSpPr>
            <p:grpSp>
              <p:nvGrpSpPr>
                <p:cNvPr id="85" name="Groupe 84">
                  <a:extLst>
                    <a:ext uri="{FF2B5EF4-FFF2-40B4-BE49-F238E27FC236}">
                      <a16:creationId xmlns:a16="http://schemas.microsoft.com/office/drawing/2014/main" id="{895C0EA2-B9A5-46D8-8BF8-B460A31264E0}"/>
                    </a:ext>
                  </a:extLst>
                </p:cNvPr>
                <p:cNvGrpSpPr/>
                <p:nvPr/>
              </p:nvGrpSpPr>
              <p:grpSpPr>
                <a:xfrm>
                  <a:off x="8346400" y="2608459"/>
                  <a:ext cx="2568409" cy="1731646"/>
                  <a:chOff x="8253943" y="499013"/>
                  <a:chExt cx="2568409" cy="1731646"/>
                </a:xfrm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6D7E7A40-B6D0-4809-B398-BD43B88EC013}"/>
                      </a:ext>
                    </a:extLst>
                  </p:cNvPr>
                  <p:cNvSpPr/>
                  <p:nvPr/>
                </p:nvSpPr>
                <p:spPr>
                  <a:xfrm>
                    <a:off x="8308454" y="499013"/>
                    <a:ext cx="529312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_</a:t>
                    </a:r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03C4E047-73E0-47EE-B1B4-CA28A49EA223}"/>
                      </a:ext>
                    </a:extLst>
                  </p:cNvPr>
                  <p:cNvSpPr/>
                  <p:nvPr/>
                </p:nvSpPr>
                <p:spPr>
                  <a:xfrm>
                    <a:off x="10179227" y="1217550"/>
                    <a:ext cx="643125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O</a:t>
                    </a:r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2E2E424B-95F8-4F91-9724-4B69DE4AF12F}"/>
                      </a:ext>
                    </a:extLst>
                  </p:cNvPr>
                  <p:cNvSpPr/>
                  <p:nvPr/>
                </p:nvSpPr>
                <p:spPr>
                  <a:xfrm>
                    <a:off x="8253943" y="1217550"/>
                    <a:ext cx="643125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O</a:t>
                    </a:r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540A0FB6-CF9E-4DDB-8ED0-9F29EAE22B2F}"/>
                      </a:ext>
                    </a:extLst>
                  </p:cNvPr>
                  <p:cNvSpPr/>
                  <p:nvPr/>
                </p:nvSpPr>
                <p:spPr>
                  <a:xfrm>
                    <a:off x="10408425" y="1307329"/>
                    <a:ext cx="184730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endPara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A89F110E-6B63-4617-90BA-91A4DAFB2804}"/>
                      </a:ext>
                    </a:extLst>
                  </p:cNvPr>
                  <p:cNvSpPr/>
                  <p:nvPr/>
                </p:nvSpPr>
                <p:spPr>
                  <a:xfrm>
                    <a:off x="9787126" y="829204"/>
                    <a:ext cx="529312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_</a:t>
                    </a:r>
                  </a:p>
                </p:txBody>
              </p:sp>
            </p:grp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8DFEEBE3-2ABB-49E6-BA3A-A06CE15F79C8}"/>
                    </a:ext>
                  </a:extLst>
                </p:cNvPr>
                <p:cNvSpPr/>
                <p:nvPr/>
              </p:nvSpPr>
              <p:spPr>
                <a:xfrm rot="2691649">
                  <a:off x="10839262" y="2906489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_</a:t>
                  </a:r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BC6AFA16-99A2-411A-AB51-D594C4B9136E}"/>
                    </a:ext>
                  </a:extLst>
                </p:cNvPr>
                <p:cNvSpPr/>
                <p:nvPr/>
              </p:nvSpPr>
              <p:spPr>
                <a:xfrm rot="16200000">
                  <a:off x="7740851" y="3341064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_</a:t>
                  </a:r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726D8366-F839-4D6E-B064-7E16C0AF4E55}"/>
                    </a:ext>
                  </a:extLst>
                </p:cNvPr>
                <p:cNvSpPr/>
                <p:nvPr/>
              </p:nvSpPr>
              <p:spPr>
                <a:xfrm rot="18537202">
                  <a:off x="10341587" y="3354258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_</a:t>
                  </a:r>
                </a:p>
              </p:txBody>
            </p:sp>
          </p:grp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A3E4035-E0AB-4AE3-9F0E-65CBA5809A79}"/>
                  </a:ext>
                </a:extLst>
              </p:cNvPr>
              <p:cNvSpPr/>
              <p:nvPr/>
            </p:nvSpPr>
            <p:spPr>
              <a:xfrm>
                <a:off x="9159927" y="1887507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</p:grp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F72D6AA-26D6-4D50-834E-7E41328315A6}"/>
                </a:ext>
              </a:extLst>
            </p:cNvPr>
            <p:cNvSpPr/>
            <p:nvPr/>
          </p:nvSpPr>
          <p:spPr>
            <a:xfrm>
              <a:off x="10289200" y="3171369"/>
              <a:ext cx="5020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50CDF698-1D53-430D-B923-9D46C3DC5560}"/>
                </a:ext>
              </a:extLst>
            </p:cNvPr>
            <p:cNvSpPr/>
            <p:nvPr/>
          </p:nvSpPr>
          <p:spPr>
            <a:xfrm>
              <a:off x="9807706" y="2861986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B454524-9AC2-49B0-899B-26D5DAF8B1F2}"/>
                </a:ext>
              </a:extLst>
            </p:cNvPr>
            <p:cNvSpPr/>
            <p:nvPr/>
          </p:nvSpPr>
          <p:spPr>
            <a:xfrm>
              <a:off x="9285208" y="3246406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64D18496-1643-4D67-BF8A-80E708BD0702}"/>
              </a:ext>
            </a:extLst>
          </p:cNvPr>
          <p:cNvGrpSpPr/>
          <p:nvPr/>
        </p:nvGrpSpPr>
        <p:grpSpPr>
          <a:xfrm>
            <a:off x="11434497" y="5906978"/>
            <a:ext cx="360000" cy="360000"/>
            <a:chOff x="9930176" y="1835585"/>
            <a:chExt cx="360000" cy="360000"/>
          </a:xfrm>
        </p:grpSpPr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0C7A229D-E37A-44A6-A1F3-CC4CD4039A87}"/>
                </a:ext>
              </a:extLst>
            </p:cNvPr>
            <p:cNvSpPr/>
            <p:nvPr/>
          </p:nvSpPr>
          <p:spPr>
            <a:xfrm>
              <a:off x="9930176" y="1835585"/>
              <a:ext cx="360000" cy="36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1" name="Signe Plus 100">
              <a:extLst>
                <a:ext uri="{FF2B5EF4-FFF2-40B4-BE49-F238E27FC236}">
                  <a16:creationId xmlns:a16="http://schemas.microsoft.com/office/drawing/2014/main" id="{99620B8E-5E8C-48FF-B556-C46A7D0D5618}"/>
                </a:ext>
              </a:extLst>
            </p:cNvPr>
            <p:cNvSpPr/>
            <p:nvPr/>
          </p:nvSpPr>
          <p:spPr>
            <a:xfrm>
              <a:off x="10002397" y="1898280"/>
              <a:ext cx="216000" cy="216000"/>
            </a:xfrm>
            <a:prstGeom prst="mathPlus">
              <a:avLst>
                <a:gd name="adj1" fmla="val 1215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B073D646-E7BA-4E8A-9016-C94981BCF07E}"/>
              </a:ext>
            </a:extLst>
          </p:cNvPr>
          <p:cNvGrpSpPr/>
          <p:nvPr/>
        </p:nvGrpSpPr>
        <p:grpSpPr>
          <a:xfrm>
            <a:off x="11437992" y="5445951"/>
            <a:ext cx="360000" cy="360000"/>
            <a:chOff x="8398152" y="2570192"/>
            <a:chExt cx="360000" cy="360000"/>
          </a:xfrm>
        </p:grpSpPr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3153F38F-3B69-4ADF-A02E-8C1E7DFC6068}"/>
                </a:ext>
              </a:extLst>
            </p:cNvPr>
            <p:cNvSpPr/>
            <p:nvPr/>
          </p:nvSpPr>
          <p:spPr>
            <a:xfrm>
              <a:off x="8398152" y="2570192"/>
              <a:ext cx="360000" cy="36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Signe Moins 103">
              <a:extLst>
                <a:ext uri="{FF2B5EF4-FFF2-40B4-BE49-F238E27FC236}">
                  <a16:creationId xmlns:a16="http://schemas.microsoft.com/office/drawing/2014/main" id="{E27B1F8B-C074-4C1C-9022-E21983DE92C6}"/>
                </a:ext>
              </a:extLst>
            </p:cNvPr>
            <p:cNvSpPr/>
            <p:nvPr/>
          </p:nvSpPr>
          <p:spPr>
            <a:xfrm>
              <a:off x="8460303" y="2648572"/>
              <a:ext cx="216000" cy="182834"/>
            </a:xfrm>
            <a:prstGeom prst="mathMin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73310BB-A952-4817-B3B5-8C322A8B641B}"/>
              </a:ext>
            </a:extLst>
          </p:cNvPr>
          <p:cNvSpPr/>
          <p:nvPr/>
        </p:nvSpPr>
        <p:spPr>
          <a:xfrm>
            <a:off x="10252008" y="1143199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</a:t>
            </a:r>
          </a:p>
        </p:txBody>
      </p:sp>
      <p:pic>
        <p:nvPicPr>
          <p:cNvPr id="107" name="Picture 2" descr="Sulfur-dioxide-resonance-2D.png">
            <a:extLst>
              <a:ext uri="{FF2B5EF4-FFF2-40B4-BE49-F238E27FC236}">
                <a16:creationId xmlns:a16="http://schemas.microsoft.com/office/drawing/2014/main" id="{DFA9D8E0-C87F-4AE5-9228-E7BE15F2D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4" t="16504" r="3673" b="13055"/>
          <a:stretch/>
        </p:blipFill>
        <p:spPr bwMode="auto">
          <a:xfrm>
            <a:off x="622764" y="2894465"/>
            <a:ext cx="10496241" cy="154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61ADAF8E-5202-44EE-86F2-03141612F7BF}"/>
              </a:ext>
            </a:extLst>
          </p:cNvPr>
          <p:cNvSpPr/>
          <p:nvPr/>
        </p:nvSpPr>
        <p:spPr>
          <a:xfrm>
            <a:off x="5437317" y="5445951"/>
            <a:ext cx="581419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7BCC118-2EF9-41D7-AF40-4BC0919480D6}"/>
              </a:ext>
            </a:extLst>
          </p:cNvPr>
          <p:cNvSpPr/>
          <p:nvPr/>
        </p:nvSpPr>
        <p:spPr>
          <a:xfrm>
            <a:off x="2686869" y="5445951"/>
            <a:ext cx="581419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796854F-75A9-41F5-96D7-DF5C16D439F9}"/>
              </a:ext>
            </a:extLst>
          </p:cNvPr>
          <p:cNvSpPr/>
          <p:nvPr/>
        </p:nvSpPr>
        <p:spPr>
          <a:xfrm>
            <a:off x="8100453" y="5452883"/>
            <a:ext cx="581419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3756934-92AB-4236-95CB-C5A0D7172DEF}"/>
              </a:ext>
            </a:extLst>
          </p:cNvPr>
          <p:cNvSpPr/>
          <p:nvPr/>
        </p:nvSpPr>
        <p:spPr>
          <a:xfrm>
            <a:off x="10511971" y="5452883"/>
            <a:ext cx="581419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3C1B1DF-A570-496C-B49D-7C5B4465DCD9}"/>
              </a:ext>
            </a:extLst>
          </p:cNvPr>
          <p:cNvSpPr/>
          <p:nvPr/>
        </p:nvSpPr>
        <p:spPr>
          <a:xfrm>
            <a:off x="5440240" y="5913315"/>
            <a:ext cx="581419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5C852E49-723F-4610-BB5D-48DB3FFBEAB5}"/>
              </a:ext>
            </a:extLst>
          </p:cNvPr>
          <p:cNvSpPr/>
          <p:nvPr/>
        </p:nvSpPr>
        <p:spPr>
          <a:xfrm>
            <a:off x="2686868" y="5908359"/>
            <a:ext cx="581419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53A6200-D03A-4D7A-A392-28CE2C42F7A1}"/>
              </a:ext>
            </a:extLst>
          </p:cNvPr>
          <p:cNvSpPr/>
          <p:nvPr/>
        </p:nvSpPr>
        <p:spPr>
          <a:xfrm>
            <a:off x="8100452" y="5912425"/>
            <a:ext cx="581419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7370E9C-4811-40ED-B470-AEF1097B133C}"/>
              </a:ext>
            </a:extLst>
          </p:cNvPr>
          <p:cNvSpPr/>
          <p:nvPr/>
        </p:nvSpPr>
        <p:spPr>
          <a:xfrm>
            <a:off x="10511970" y="5908429"/>
            <a:ext cx="581419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DDAC3D0F-DE2F-47BB-993E-5710881CF3AD}"/>
              </a:ext>
            </a:extLst>
          </p:cNvPr>
          <p:cNvSpPr/>
          <p:nvPr/>
        </p:nvSpPr>
        <p:spPr>
          <a:xfrm>
            <a:off x="5442644" y="6356863"/>
            <a:ext cx="581419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4CD7911-96C8-40CF-950C-108F4ABAE4D1}"/>
              </a:ext>
            </a:extLst>
          </p:cNvPr>
          <p:cNvSpPr/>
          <p:nvPr/>
        </p:nvSpPr>
        <p:spPr>
          <a:xfrm>
            <a:off x="2686867" y="6356863"/>
            <a:ext cx="581419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F4E329A-8DB0-4DAA-853B-56EDEE22E435}"/>
              </a:ext>
            </a:extLst>
          </p:cNvPr>
          <p:cNvSpPr/>
          <p:nvPr/>
        </p:nvSpPr>
        <p:spPr>
          <a:xfrm>
            <a:off x="8100452" y="6364076"/>
            <a:ext cx="581419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34D73DB-E8AF-490F-B093-960C9FBC2046}"/>
              </a:ext>
            </a:extLst>
          </p:cNvPr>
          <p:cNvSpPr/>
          <p:nvPr/>
        </p:nvSpPr>
        <p:spPr>
          <a:xfrm>
            <a:off x="10526665" y="6359442"/>
            <a:ext cx="581419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92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0.20885 -0.5756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-2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0"/>
                            </p:stCondLst>
                            <p:childTnLst>
                              <p:par>
                                <p:cTn id="1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0.09036 -0.65417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6" grpId="0"/>
      <p:bldP spid="44" grpId="0" animBg="1"/>
      <p:bldP spid="62" grpId="0" animBg="1"/>
      <p:bldP spid="63" grpId="0" animBg="1"/>
      <p:bldP spid="106" grpId="0"/>
      <p:bldP spid="96" grpId="0" animBg="1"/>
      <p:bldP spid="99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8E9EF9-1356-468F-B31B-6BD608E75275}"/>
              </a:ext>
            </a:extLst>
          </p:cNvPr>
          <p:cNvSpPr/>
          <p:nvPr/>
        </p:nvSpPr>
        <p:spPr>
          <a:xfrm>
            <a:off x="343561" y="168368"/>
            <a:ext cx="11709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Mésomérie : </a:t>
            </a:r>
            <a:r>
              <a:rPr lang="fr-FR" sz="3200" dirty="0"/>
              <a:t>la mésomérie désigne une délocalisation d'électrons dans les molécules conjuguées.</a:t>
            </a:r>
            <a:endParaRPr lang="fr-FR" sz="24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B99DFF6-BAC3-4BBB-9DF8-AB3293747E91}"/>
              </a:ext>
            </a:extLst>
          </p:cNvPr>
          <p:cNvGrpSpPr/>
          <p:nvPr/>
        </p:nvGrpSpPr>
        <p:grpSpPr>
          <a:xfrm>
            <a:off x="1871271" y="1343475"/>
            <a:ext cx="3824732" cy="1714752"/>
            <a:chOff x="8414516" y="2486943"/>
            <a:chExt cx="3824732" cy="1714752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64021084-701B-4640-AFDE-6A4AD14D4691}"/>
                </a:ext>
              </a:extLst>
            </p:cNvPr>
            <p:cNvGrpSpPr/>
            <p:nvPr/>
          </p:nvGrpSpPr>
          <p:grpSpPr>
            <a:xfrm>
              <a:off x="8414516" y="2486943"/>
              <a:ext cx="3824732" cy="1714752"/>
              <a:chOff x="6824191" y="1421810"/>
              <a:chExt cx="3824732" cy="1714752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672032C8-CB2D-4B12-B2FA-736C4DC794DD}"/>
                  </a:ext>
                </a:extLst>
              </p:cNvPr>
              <p:cNvGrpSpPr/>
              <p:nvPr/>
            </p:nvGrpSpPr>
            <p:grpSpPr>
              <a:xfrm>
                <a:off x="6824191" y="1421810"/>
                <a:ext cx="3824732" cy="1714752"/>
                <a:chOff x="7543842" y="2625353"/>
                <a:chExt cx="3824732" cy="1714752"/>
              </a:xfrm>
            </p:grpSpPr>
            <p:grpSp>
              <p:nvGrpSpPr>
                <p:cNvPr id="12" name="Groupe 11">
                  <a:extLst>
                    <a:ext uri="{FF2B5EF4-FFF2-40B4-BE49-F238E27FC236}">
                      <a16:creationId xmlns:a16="http://schemas.microsoft.com/office/drawing/2014/main" id="{726299BC-F57F-4020-A963-3A6C5F0C7A15}"/>
                    </a:ext>
                  </a:extLst>
                </p:cNvPr>
                <p:cNvGrpSpPr/>
                <p:nvPr/>
              </p:nvGrpSpPr>
              <p:grpSpPr>
                <a:xfrm>
                  <a:off x="8346400" y="2625353"/>
                  <a:ext cx="2568409" cy="1714752"/>
                  <a:chOff x="8253943" y="515907"/>
                  <a:chExt cx="2568409" cy="1714752"/>
                </a:xfrm>
              </p:grpSpPr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05C051C6-3489-47A8-B350-C3B37A9B3425}"/>
                      </a:ext>
                    </a:extLst>
                  </p:cNvPr>
                  <p:cNvSpPr/>
                  <p:nvPr/>
                </p:nvSpPr>
                <p:spPr>
                  <a:xfrm>
                    <a:off x="8308454" y="515907"/>
                    <a:ext cx="529312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_</a:t>
                    </a:r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9CD94455-6A2F-4452-91EA-0819FCBAE5B1}"/>
                      </a:ext>
                    </a:extLst>
                  </p:cNvPr>
                  <p:cNvSpPr/>
                  <p:nvPr/>
                </p:nvSpPr>
                <p:spPr>
                  <a:xfrm>
                    <a:off x="10179227" y="1217550"/>
                    <a:ext cx="643125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O</a:t>
                    </a:r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32856332-35A0-46F7-B33E-19A7068802B3}"/>
                      </a:ext>
                    </a:extLst>
                  </p:cNvPr>
                  <p:cNvSpPr/>
                  <p:nvPr/>
                </p:nvSpPr>
                <p:spPr>
                  <a:xfrm>
                    <a:off x="8253943" y="1217550"/>
                    <a:ext cx="643125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O</a:t>
                    </a:r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920A9202-D393-49E0-AD66-834C5247842E}"/>
                      </a:ext>
                    </a:extLst>
                  </p:cNvPr>
                  <p:cNvSpPr/>
                  <p:nvPr/>
                </p:nvSpPr>
                <p:spPr>
                  <a:xfrm>
                    <a:off x="10408425" y="1307329"/>
                    <a:ext cx="184730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endPara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4819C501-C1FC-494A-B5DA-38D9057083B3}"/>
                      </a:ext>
                    </a:extLst>
                  </p:cNvPr>
                  <p:cNvSpPr/>
                  <p:nvPr/>
                </p:nvSpPr>
                <p:spPr>
                  <a:xfrm>
                    <a:off x="9787126" y="829204"/>
                    <a:ext cx="529312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_</a:t>
                    </a:r>
                  </a:p>
                </p:txBody>
              </p:sp>
            </p:grp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B42D07A-1CEB-4C33-ACB6-DBB817612008}"/>
                    </a:ext>
                  </a:extLst>
                </p:cNvPr>
                <p:cNvSpPr/>
                <p:nvPr/>
              </p:nvSpPr>
              <p:spPr>
                <a:xfrm rot="2691649">
                  <a:off x="10839262" y="2906489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_</a:t>
                  </a: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A255D8F-6279-421D-A193-84D66CE2D3F9}"/>
                    </a:ext>
                  </a:extLst>
                </p:cNvPr>
                <p:cNvSpPr/>
                <p:nvPr/>
              </p:nvSpPr>
              <p:spPr>
                <a:xfrm rot="16200000">
                  <a:off x="7740851" y="3341064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_</a:t>
                  </a: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6BE691C-71C8-49B0-A676-A144EFCB4326}"/>
                    </a:ext>
                  </a:extLst>
                </p:cNvPr>
                <p:cNvSpPr/>
                <p:nvPr/>
              </p:nvSpPr>
              <p:spPr>
                <a:xfrm rot="18537202">
                  <a:off x="10341587" y="3354258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_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7EEBF9-C51B-47E0-92B0-79FB44B139BF}"/>
                  </a:ext>
                </a:extLst>
              </p:cNvPr>
              <p:cNvSpPr/>
              <p:nvPr/>
            </p:nvSpPr>
            <p:spPr>
              <a:xfrm>
                <a:off x="9159927" y="1887507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8DF75BB-C347-424C-B089-5190F68D8832}"/>
                </a:ext>
              </a:extLst>
            </p:cNvPr>
            <p:cNvSpPr/>
            <p:nvPr/>
          </p:nvSpPr>
          <p:spPr>
            <a:xfrm>
              <a:off x="10289200" y="3171369"/>
              <a:ext cx="5020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0D3461E-D334-4DBB-A908-8737E8CC06F0}"/>
                </a:ext>
              </a:extLst>
            </p:cNvPr>
            <p:cNvSpPr/>
            <p:nvPr/>
          </p:nvSpPr>
          <p:spPr>
            <a:xfrm>
              <a:off x="9807706" y="2861986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45BA4D6-9E26-45B6-AD5E-F9772B1D0C2F}"/>
                </a:ext>
              </a:extLst>
            </p:cNvPr>
            <p:cNvSpPr/>
            <p:nvPr/>
          </p:nvSpPr>
          <p:spPr>
            <a:xfrm>
              <a:off x="9285208" y="3246406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52B8DB9-213C-4E02-A007-B06663C3256F}"/>
              </a:ext>
            </a:extLst>
          </p:cNvPr>
          <p:cNvGrpSpPr/>
          <p:nvPr/>
        </p:nvGrpSpPr>
        <p:grpSpPr>
          <a:xfrm>
            <a:off x="3834012" y="1718518"/>
            <a:ext cx="360000" cy="360000"/>
            <a:chOff x="9930176" y="1835585"/>
            <a:chExt cx="360000" cy="36000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5A69D9D-605A-4EF2-BD60-A9C95FCB0811}"/>
                </a:ext>
              </a:extLst>
            </p:cNvPr>
            <p:cNvSpPr/>
            <p:nvPr/>
          </p:nvSpPr>
          <p:spPr>
            <a:xfrm>
              <a:off x="9930176" y="1835585"/>
              <a:ext cx="360000" cy="36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Signe Plus 22">
              <a:extLst>
                <a:ext uri="{FF2B5EF4-FFF2-40B4-BE49-F238E27FC236}">
                  <a16:creationId xmlns:a16="http://schemas.microsoft.com/office/drawing/2014/main" id="{E0EB1379-FE84-41E7-9D6F-D552C198B0D6}"/>
                </a:ext>
              </a:extLst>
            </p:cNvPr>
            <p:cNvSpPr/>
            <p:nvPr/>
          </p:nvSpPr>
          <p:spPr>
            <a:xfrm>
              <a:off x="9988108" y="1893517"/>
              <a:ext cx="216000" cy="216000"/>
            </a:xfrm>
            <a:prstGeom prst="mathPlus">
              <a:avLst>
                <a:gd name="adj1" fmla="val 1215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2C2FF35-A190-4C9E-B77A-229A56108DB0}"/>
              </a:ext>
            </a:extLst>
          </p:cNvPr>
          <p:cNvGrpSpPr/>
          <p:nvPr/>
        </p:nvGrpSpPr>
        <p:grpSpPr>
          <a:xfrm>
            <a:off x="2276348" y="1767229"/>
            <a:ext cx="360000" cy="360000"/>
            <a:chOff x="8398152" y="2570192"/>
            <a:chExt cx="360000" cy="36000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D2BE7619-FCCF-4652-BBEB-E23AA1672A4E}"/>
                </a:ext>
              </a:extLst>
            </p:cNvPr>
            <p:cNvSpPr/>
            <p:nvPr/>
          </p:nvSpPr>
          <p:spPr>
            <a:xfrm>
              <a:off x="8398152" y="2570192"/>
              <a:ext cx="360000" cy="360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Signe Moins 25">
              <a:extLst>
                <a:ext uri="{FF2B5EF4-FFF2-40B4-BE49-F238E27FC236}">
                  <a16:creationId xmlns:a16="http://schemas.microsoft.com/office/drawing/2014/main" id="{D38655FD-381A-4E38-BFFC-13C780499E2D}"/>
                </a:ext>
              </a:extLst>
            </p:cNvPr>
            <p:cNvSpPr/>
            <p:nvPr/>
          </p:nvSpPr>
          <p:spPr>
            <a:xfrm>
              <a:off x="8460303" y="2648572"/>
              <a:ext cx="216000" cy="182834"/>
            </a:xfrm>
            <a:prstGeom prst="mathMin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A98E0911-2C29-412B-9CBF-BC2E65230EEC}"/>
              </a:ext>
            </a:extLst>
          </p:cNvPr>
          <p:cNvGrpSpPr/>
          <p:nvPr/>
        </p:nvGrpSpPr>
        <p:grpSpPr>
          <a:xfrm>
            <a:off x="6784708" y="1400775"/>
            <a:ext cx="3861388" cy="2109416"/>
            <a:chOff x="2659873" y="945622"/>
            <a:chExt cx="3861388" cy="210941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A6613127-C39A-4E4A-BDA8-4A1729DE2A23}"/>
                </a:ext>
              </a:extLst>
            </p:cNvPr>
            <p:cNvGrpSpPr/>
            <p:nvPr/>
          </p:nvGrpSpPr>
          <p:grpSpPr>
            <a:xfrm>
              <a:off x="3123357" y="1212062"/>
              <a:ext cx="2721508" cy="1415360"/>
              <a:chOff x="9217074" y="2786335"/>
              <a:chExt cx="2721508" cy="1415360"/>
            </a:xfrm>
          </p:grpSpPr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96E22FA3-B25B-4293-A5B2-EC6D09B97826}"/>
                  </a:ext>
                </a:extLst>
              </p:cNvPr>
              <p:cNvGrpSpPr/>
              <p:nvPr/>
            </p:nvGrpSpPr>
            <p:grpSpPr>
              <a:xfrm>
                <a:off x="9217074" y="2870580"/>
                <a:ext cx="2721508" cy="1331115"/>
                <a:chOff x="7626749" y="1805447"/>
                <a:chExt cx="2721508" cy="1331115"/>
              </a:xfrm>
            </p:grpSpPr>
            <p:grpSp>
              <p:nvGrpSpPr>
                <p:cNvPr id="32" name="Groupe 31">
                  <a:extLst>
                    <a:ext uri="{FF2B5EF4-FFF2-40B4-BE49-F238E27FC236}">
                      <a16:creationId xmlns:a16="http://schemas.microsoft.com/office/drawing/2014/main" id="{EEAFD708-3B58-4743-8F6B-17919747F352}"/>
                    </a:ext>
                  </a:extLst>
                </p:cNvPr>
                <p:cNvGrpSpPr/>
                <p:nvPr/>
              </p:nvGrpSpPr>
              <p:grpSpPr>
                <a:xfrm>
                  <a:off x="7626749" y="1805447"/>
                  <a:ext cx="2721508" cy="1331115"/>
                  <a:chOff x="8346400" y="3008990"/>
                  <a:chExt cx="2721508" cy="1331115"/>
                </a:xfrm>
              </p:grpSpPr>
              <p:grpSp>
                <p:nvGrpSpPr>
                  <p:cNvPr id="34" name="Groupe 33">
                    <a:extLst>
                      <a:ext uri="{FF2B5EF4-FFF2-40B4-BE49-F238E27FC236}">
                        <a16:creationId xmlns:a16="http://schemas.microsoft.com/office/drawing/2014/main" id="{77989D7F-8151-4D1A-B532-89AEA2C41001}"/>
                      </a:ext>
                    </a:extLst>
                  </p:cNvPr>
                  <p:cNvGrpSpPr/>
                  <p:nvPr/>
                </p:nvGrpSpPr>
                <p:grpSpPr>
                  <a:xfrm>
                    <a:off x="8346400" y="3008990"/>
                    <a:ext cx="2568409" cy="1331115"/>
                    <a:chOff x="8253943" y="899544"/>
                    <a:chExt cx="2568409" cy="1331115"/>
                  </a:xfrm>
                </p:grpSpPr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AE05F84F-BCD8-470F-A74E-6F4D71916F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9227" y="1217550"/>
                      <a:ext cx="643125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fr-FR" sz="5400" b="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O</a:t>
                      </a:r>
                    </a:p>
                  </p:txBody>
                </p:sp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F79B8D66-0CA7-4408-BC02-04C351B252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53943" y="1217550"/>
                      <a:ext cx="643125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fr-FR" sz="5400" b="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O</a:t>
                      </a:r>
                    </a:p>
                  </p:txBody>
                </p:sp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6FFBED4D-9970-4F8C-AA53-FE1937785A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08425" y="1307329"/>
                      <a:ext cx="184730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endParaRPr lang="fr-FR" sz="5400" b="0" cap="none" spc="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D79F7337-1792-46D2-B29F-AF5342F235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44922" y="899544"/>
                      <a:ext cx="529312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fr-FR" sz="5400" b="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_</a:t>
                      </a:r>
                    </a:p>
                  </p:txBody>
                </p:sp>
              </p:grp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A37F2015-CC53-4705-8841-A4BC0B3FA4A5}"/>
                      </a:ext>
                    </a:extLst>
                  </p:cNvPr>
                  <p:cNvSpPr/>
                  <p:nvPr/>
                </p:nvSpPr>
                <p:spPr>
                  <a:xfrm rot="18537202">
                    <a:off x="10513878" y="3354258"/>
                    <a:ext cx="184730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endPara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F6C07A4-6051-4ED5-A48D-F48E18246B83}"/>
                    </a:ext>
                  </a:extLst>
                </p:cNvPr>
                <p:cNvSpPr/>
                <p:nvPr/>
              </p:nvSpPr>
              <p:spPr>
                <a:xfrm>
                  <a:off x="8203011" y="1857123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_</a:t>
                  </a:r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84522FD-1F52-49C6-B093-9C424461B24B}"/>
                  </a:ext>
                </a:extLst>
              </p:cNvPr>
              <p:cNvSpPr/>
              <p:nvPr/>
            </p:nvSpPr>
            <p:spPr>
              <a:xfrm>
                <a:off x="10289200" y="3171369"/>
                <a:ext cx="50206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38952A7-7C69-48B3-BE29-1189B1CC16E3}"/>
                  </a:ext>
                </a:extLst>
              </p:cNvPr>
              <p:cNvSpPr/>
              <p:nvPr/>
            </p:nvSpPr>
            <p:spPr>
              <a:xfrm>
                <a:off x="9793336" y="2786335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0C8F84F7-16FF-4A83-BC37-C604D6F022D1}"/>
                </a:ext>
              </a:extLst>
            </p:cNvPr>
            <p:cNvGrpSpPr/>
            <p:nvPr/>
          </p:nvGrpSpPr>
          <p:grpSpPr>
            <a:xfrm>
              <a:off x="4283540" y="1197552"/>
              <a:ext cx="360000" cy="360000"/>
              <a:chOff x="9930176" y="1745424"/>
              <a:chExt cx="360000" cy="360000"/>
            </a:xfrm>
          </p:grpSpPr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218E6BBC-04D1-4AAE-84A9-81EC0C7E8D46}"/>
                  </a:ext>
                </a:extLst>
              </p:cNvPr>
              <p:cNvSpPr/>
              <p:nvPr/>
            </p:nvSpPr>
            <p:spPr>
              <a:xfrm>
                <a:off x="9930176" y="1745424"/>
                <a:ext cx="360000" cy="3600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5" name="Signe Plus 44">
                <a:extLst>
                  <a:ext uri="{FF2B5EF4-FFF2-40B4-BE49-F238E27FC236}">
                    <a16:creationId xmlns:a16="http://schemas.microsoft.com/office/drawing/2014/main" id="{C5FE230B-0708-435F-9352-F22C1F712E38}"/>
                  </a:ext>
                </a:extLst>
              </p:cNvPr>
              <p:cNvSpPr/>
              <p:nvPr/>
            </p:nvSpPr>
            <p:spPr>
              <a:xfrm>
                <a:off x="9997633" y="1817870"/>
                <a:ext cx="216000" cy="216000"/>
              </a:xfrm>
              <a:prstGeom prst="mathPlus">
                <a:avLst>
                  <a:gd name="adj1" fmla="val 12156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D0E72E2E-43AF-4341-8505-1940AF23E034}"/>
                </a:ext>
              </a:extLst>
            </p:cNvPr>
            <p:cNvGrpSpPr/>
            <p:nvPr/>
          </p:nvGrpSpPr>
          <p:grpSpPr>
            <a:xfrm>
              <a:off x="5700875" y="1225967"/>
              <a:ext cx="360000" cy="360000"/>
              <a:chOff x="8398152" y="2570192"/>
              <a:chExt cx="360000" cy="360000"/>
            </a:xfrm>
          </p:grpSpPr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B1928126-6F50-4CB8-8FB4-A9E920606F1A}"/>
                  </a:ext>
                </a:extLst>
              </p:cNvPr>
              <p:cNvSpPr/>
              <p:nvPr/>
            </p:nvSpPr>
            <p:spPr>
              <a:xfrm>
                <a:off x="8398152" y="2570192"/>
                <a:ext cx="360000" cy="3600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Signe Moins 47">
                <a:extLst>
                  <a:ext uri="{FF2B5EF4-FFF2-40B4-BE49-F238E27FC236}">
                    <a16:creationId xmlns:a16="http://schemas.microsoft.com/office/drawing/2014/main" id="{9CC226F0-8379-406E-9C97-306BBC7E7F49}"/>
                  </a:ext>
                </a:extLst>
              </p:cNvPr>
              <p:cNvSpPr/>
              <p:nvPr/>
            </p:nvSpPr>
            <p:spPr>
              <a:xfrm>
                <a:off x="8460303" y="2648572"/>
                <a:ext cx="216000" cy="182834"/>
              </a:xfrm>
              <a:prstGeom prst="mathMinus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05E916C9-14E1-4E23-8B81-40889C586D8E}"/>
                </a:ext>
              </a:extLst>
            </p:cNvPr>
            <p:cNvGrpSpPr/>
            <p:nvPr/>
          </p:nvGrpSpPr>
          <p:grpSpPr>
            <a:xfrm rot="10800000">
              <a:off x="2659873" y="1779351"/>
              <a:ext cx="1209481" cy="1275687"/>
              <a:chOff x="10500422" y="1497291"/>
              <a:chExt cx="1209481" cy="1275687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D0719AE-EADE-43D8-850A-303924D0EE82}"/>
                  </a:ext>
                </a:extLst>
              </p:cNvPr>
              <p:cNvSpPr/>
              <p:nvPr/>
            </p:nvSpPr>
            <p:spPr>
              <a:xfrm rot="2691649">
                <a:off x="11180591" y="1497291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419EC55-8B7B-4A89-A012-4CDE1ACCB16A}"/>
                  </a:ext>
                </a:extLst>
              </p:cNvPr>
              <p:cNvSpPr/>
              <p:nvPr/>
            </p:nvSpPr>
            <p:spPr>
              <a:xfrm rot="18537202">
                <a:off x="10697431" y="2046657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</p:grp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B732483B-62E9-49BB-B941-7D47646E07ED}"/>
                </a:ext>
              </a:extLst>
            </p:cNvPr>
            <p:cNvGrpSpPr/>
            <p:nvPr/>
          </p:nvGrpSpPr>
          <p:grpSpPr>
            <a:xfrm rot="5400000">
              <a:off x="4982175" y="1056377"/>
              <a:ext cx="1649841" cy="1428331"/>
              <a:chOff x="8698231" y="383416"/>
              <a:chExt cx="1649841" cy="142833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FA201C3-9C15-4FF4-A20C-402B1969EB56}"/>
                  </a:ext>
                </a:extLst>
              </p:cNvPr>
              <p:cNvSpPr/>
              <p:nvPr/>
            </p:nvSpPr>
            <p:spPr>
              <a:xfrm>
                <a:off x="9551534" y="383416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F65689-F05D-40EF-9A5B-7C3201BD4FF5}"/>
                  </a:ext>
                </a:extLst>
              </p:cNvPr>
              <p:cNvSpPr/>
              <p:nvPr/>
            </p:nvSpPr>
            <p:spPr>
              <a:xfrm rot="16200000">
                <a:off x="8895240" y="1085426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C7FA3F4-31C8-4D7C-9339-75316B951D77}"/>
                  </a:ext>
                </a:extLst>
              </p:cNvPr>
              <p:cNvSpPr/>
              <p:nvPr/>
            </p:nvSpPr>
            <p:spPr>
              <a:xfrm rot="16200000">
                <a:off x="9621751" y="1084096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3BC1F447-6A02-4B28-9630-7AB2CD5CF2A2}"/>
              </a:ext>
            </a:extLst>
          </p:cNvPr>
          <p:cNvSpPr/>
          <p:nvPr/>
        </p:nvSpPr>
        <p:spPr>
          <a:xfrm>
            <a:off x="4499170" y="3039603"/>
            <a:ext cx="301039" cy="522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rgbClr val="FF0000"/>
                </a:solidFill>
              </a:rPr>
              <a:t>π</a:t>
            </a:r>
            <a:endParaRPr lang="fr-FR" dirty="0"/>
          </a:p>
        </p:txBody>
      </p:sp>
      <p:sp>
        <p:nvSpPr>
          <p:cNvPr id="59" name="Flèche : en arc 58">
            <a:extLst>
              <a:ext uri="{FF2B5EF4-FFF2-40B4-BE49-F238E27FC236}">
                <a16:creationId xmlns:a16="http://schemas.microsoft.com/office/drawing/2014/main" id="{DACCB3D3-3CEB-42DD-9DB1-7ADD0928FAA8}"/>
              </a:ext>
            </a:extLst>
          </p:cNvPr>
          <p:cNvSpPr/>
          <p:nvPr/>
        </p:nvSpPr>
        <p:spPr>
          <a:xfrm>
            <a:off x="2849205" y="1773737"/>
            <a:ext cx="804407" cy="942535"/>
          </a:xfrm>
          <a:prstGeom prst="circularArrow">
            <a:avLst>
              <a:gd name="adj1" fmla="val 4033"/>
              <a:gd name="adj2" fmla="val 1572836"/>
              <a:gd name="adj3" fmla="val 20486646"/>
              <a:gd name="adj4" fmla="val 12640140"/>
              <a:gd name="adj5" fmla="val 125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0" name="Flèche : en arc 59">
            <a:extLst>
              <a:ext uri="{FF2B5EF4-FFF2-40B4-BE49-F238E27FC236}">
                <a16:creationId xmlns:a16="http://schemas.microsoft.com/office/drawing/2014/main" id="{B341284E-B6EA-44B0-862E-BE2D5AD55B64}"/>
              </a:ext>
            </a:extLst>
          </p:cNvPr>
          <p:cNvSpPr/>
          <p:nvPr/>
        </p:nvSpPr>
        <p:spPr>
          <a:xfrm rot="1222198" flipV="1">
            <a:off x="4304524" y="2470132"/>
            <a:ext cx="834009" cy="785117"/>
          </a:xfrm>
          <a:prstGeom prst="circularArrow">
            <a:avLst>
              <a:gd name="adj1" fmla="val 4033"/>
              <a:gd name="adj2" fmla="val 1572836"/>
              <a:gd name="adj3" fmla="val 20486646"/>
              <a:gd name="adj4" fmla="val 10701561"/>
              <a:gd name="adj5" fmla="val 125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59FD092-473F-4861-8334-F1E6F5D84439}"/>
              </a:ext>
            </a:extLst>
          </p:cNvPr>
          <p:cNvSpPr/>
          <p:nvPr/>
        </p:nvSpPr>
        <p:spPr>
          <a:xfrm>
            <a:off x="3100888" y="1413187"/>
            <a:ext cx="301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2" name="Flèche : double flèche horizontale 61">
            <a:extLst>
              <a:ext uri="{FF2B5EF4-FFF2-40B4-BE49-F238E27FC236}">
                <a16:creationId xmlns:a16="http://schemas.microsoft.com/office/drawing/2014/main" id="{3106B743-685A-4A46-8453-6AD7CE752870}"/>
              </a:ext>
            </a:extLst>
          </p:cNvPr>
          <p:cNvSpPr/>
          <p:nvPr/>
        </p:nvSpPr>
        <p:spPr>
          <a:xfrm>
            <a:off x="5859068" y="2360678"/>
            <a:ext cx="744000" cy="314112"/>
          </a:xfrm>
          <a:prstGeom prst="leftRightArrow">
            <a:avLst>
              <a:gd name="adj1" fmla="val 31806"/>
              <a:gd name="adj2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F584FD6-6248-4DD3-8FB3-C73A0009CEC8}"/>
              </a:ext>
            </a:extLst>
          </p:cNvPr>
          <p:cNvSpPr/>
          <p:nvPr/>
        </p:nvSpPr>
        <p:spPr>
          <a:xfrm rot="10800000">
            <a:off x="3758804" y="2729561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88BBCF2-AF2C-4296-9633-92506F8E09D0}"/>
              </a:ext>
            </a:extLst>
          </p:cNvPr>
          <p:cNvSpPr/>
          <p:nvPr/>
        </p:nvSpPr>
        <p:spPr>
          <a:xfrm rot="10800000">
            <a:off x="8330363" y="2766856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F9A7C03-A585-49B4-8340-617F058C07C4}"/>
              </a:ext>
            </a:extLst>
          </p:cNvPr>
          <p:cNvGrpSpPr/>
          <p:nvPr/>
        </p:nvGrpSpPr>
        <p:grpSpPr>
          <a:xfrm>
            <a:off x="4195496" y="4892891"/>
            <a:ext cx="3480514" cy="1846263"/>
            <a:chOff x="4162088" y="4575910"/>
            <a:chExt cx="3480514" cy="1846263"/>
          </a:xfrm>
        </p:grpSpPr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32A6FE9E-8CDD-44CB-A779-7BC1F6438FBF}"/>
                </a:ext>
              </a:extLst>
            </p:cNvPr>
            <p:cNvGrpSpPr/>
            <p:nvPr/>
          </p:nvGrpSpPr>
          <p:grpSpPr>
            <a:xfrm>
              <a:off x="4162088" y="4810398"/>
              <a:ext cx="3170478" cy="1611775"/>
              <a:chOff x="2674387" y="1385207"/>
              <a:chExt cx="3170478" cy="1611775"/>
            </a:xfrm>
          </p:grpSpPr>
          <p:grpSp>
            <p:nvGrpSpPr>
              <p:cNvPr id="64" name="Groupe 63">
                <a:extLst>
                  <a:ext uri="{FF2B5EF4-FFF2-40B4-BE49-F238E27FC236}">
                    <a16:creationId xmlns:a16="http://schemas.microsoft.com/office/drawing/2014/main" id="{4D7C5643-271C-4F23-9397-CB8A872155AA}"/>
                  </a:ext>
                </a:extLst>
              </p:cNvPr>
              <p:cNvGrpSpPr/>
              <p:nvPr/>
            </p:nvGrpSpPr>
            <p:grpSpPr>
              <a:xfrm>
                <a:off x="3123357" y="1385207"/>
                <a:ext cx="2721508" cy="1242215"/>
                <a:chOff x="9217074" y="2959480"/>
                <a:chExt cx="2721508" cy="1242215"/>
              </a:xfrm>
            </p:grpSpPr>
            <p:grpSp>
              <p:nvGrpSpPr>
                <p:cNvPr id="78" name="Groupe 77">
                  <a:extLst>
                    <a:ext uri="{FF2B5EF4-FFF2-40B4-BE49-F238E27FC236}">
                      <a16:creationId xmlns:a16="http://schemas.microsoft.com/office/drawing/2014/main" id="{476C80EF-CAD0-4C2E-8308-CB238CAB5625}"/>
                    </a:ext>
                  </a:extLst>
                </p:cNvPr>
                <p:cNvGrpSpPr/>
                <p:nvPr/>
              </p:nvGrpSpPr>
              <p:grpSpPr>
                <a:xfrm>
                  <a:off x="9217074" y="2959480"/>
                  <a:ext cx="2721508" cy="1242215"/>
                  <a:chOff x="7626749" y="1894347"/>
                  <a:chExt cx="2721508" cy="1242215"/>
                </a:xfrm>
              </p:grpSpPr>
              <p:grpSp>
                <p:nvGrpSpPr>
                  <p:cNvPr id="81" name="Groupe 80">
                    <a:extLst>
                      <a:ext uri="{FF2B5EF4-FFF2-40B4-BE49-F238E27FC236}">
                        <a16:creationId xmlns:a16="http://schemas.microsoft.com/office/drawing/2014/main" id="{B6D4A89B-C0E9-4FFA-9B50-893D92BDE47F}"/>
                      </a:ext>
                    </a:extLst>
                  </p:cNvPr>
                  <p:cNvGrpSpPr/>
                  <p:nvPr/>
                </p:nvGrpSpPr>
                <p:grpSpPr>
                  <a:xfrm>
                    <a:off x="7626749" y="1894347"/>
                    <a:ext cx="2721508" cy="1242215"/>
                    <a:chOff x="8346400" y="3097890"/>
                    <a:chExt cx="2721508" cy="1242215"/>
                  </a:xfrm>
                </p:grpSpPr>
                <p:grpSp>
                  <p:nvGrpSpPr>
                    <p:cNvPr id="83" name="Groupe 82">
                      <a:extLst>
                        <a:ext uri="{FF2B5EF4-FFF2-40B4-BE49-F238E27FC236}">
                          <a16:creationId xmlns:a16="http://schemas.microsoft.com/office/drawing/2014/main" id="{104156B1-08FF-4F38-88ED-2057D2C5C8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46400" y="3097890"/>
                      <a:ext cx="2568409" cy="1242215"/>
                      <a:chOff x="8253943" y="988444"/>
                      <a:chExt cx="2568409" cy="1242215"/>
                    </a:xfrm>
                  </p:grpSpPr>
                  <p:sp>
                    <p:nvSpPr>
                      <p:cNvPr id="85" name="Rectangle 84">
                        <a:extLst>
                          <a:ext uri="{FF2B5EF4-FFF2-40B4-BE49-F238E27FC236}">
                            <a16:creationId xmlns:a16="http://schemas.microsoft.com/office/drawing/2014/main" id="{50C96CD6-4E60-4989-9E47-B8BA610737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79227" y="1217550"/>
                        <a:ext cx="643125" cy="9233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91440" tIns="45720" rIns="91440" bIns="45720">
                        <a:spAutoFit/>
                      </a:bodyPr>
                      <a:lstStyle/>
                      <a:p>
                        <a:pPr algn="ctr"/>
                        <a:r>
                          <a:rPr lang="fr-FR" sz="5400" b="0" cap="none" spc="0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</a:rPr>
                          <a:t>O</a:t>
                        </a:r>
                      </a:p>
                    </p:txBody>
                  </p:sp>
                  <p:sp>
                    <p:nvSpPr>
                      <p:cNvPr id="86" name="Rectangle 85">
                        <a:extLst>
                          <a:ext uri="{FF2B5EF4-FFF2-40B4-BE49-F238E27FC236}">
                            <a16:creationId xmlns:a16="http://schemas.microsoft.com/office/drawing/2014/main" id="{C55C296B-036F-435B-A553-78B35F3228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3943" y="1217550"/>
                        <a:ext cx="643125" cy="9233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91440" tIns="45720" rIns="91440" bIns="45720">
                        <a:spAutoFit/>
                      </a:bodyPr>
                      <a:lstStyle/>
                      <a:p>
                        <a:pPr algn="ctr"/>
                        <a:r>
                          <a:rPr lang="fr-FR" sz="5400" b="0" cap="none" spc="0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</a:rPr>
                          <a:t>O</a:t>
                        </a:r>
                      </a:p>
                    </p:txBody>
                  </p:sp>
                  <p:sp>
                    <p:nvSpPr>
                      <p:cNvPr id="87" name="Rectangle 86">
                        <a:extLst>
                          <a:ext uri="{FF2B5EF4-FFF2-40B4-BE49-F238E27FC236}">
                            <a16:creationId xmlns:a16="http://schemas.microsoft.com/office/drawing/2014/main" id="{5C428712-F983-4801-9DB2-063DAA8056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08425" y="1307329"/>
                        <a:ext cx="184730" cy="9233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91440" tIns="45720" rIns="91440" bIns="45720">
                        <a:spAutoFit/>
                      </a:bodyPr>
                      <a:lstStyle/>
                      <a:p>
                        <a:pPr algn="ctr"/>
                        <a:endParaRPr lang="fr-FR" sz="5400" b="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8" name="Rectangle 87">
                        <a:extLst>
                          <a:ext uri="{FF2B5EF4-FFF2-40B4-BE49-F238E27FC236}">
                            <a16:creationId xmlns:a16="http://schemas.microsoft.com/office/drawing/2014/main" id="{6093588D-4219-443C-9D7C-18D8A540BE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44922" y="988444"/>
                        <a:ext cx="529312" cy="9233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91440" tIns="45720" rIns="91440" bIns="45720">
                        <a:spAutoFit/>
                      </a:bodyPr>
                      <a:lstStyle/>
                      <a:p>
                        <a:pPr algn="ctr"/>
                        <a:r>
                          <a:rPr lang="fr-FR" sz="5400" b="0" cap="none" spc="0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</a:rPr>
                          <a:t>_</a:t>
                        </a:r>
                      </a:p>
                    </p:txBody>
                  </p:sp>
                </p:grp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C3B5D8F6-4768-4913-9C6E-81D1278B4911}"/>
                        </a:ext>
                      </a:extLst>
                    </p:cNvPr>
                    <p:cNvSpPr/>
                    <p:nvPr/>
                  </p:nvSpPr>
                  <p:spPr>
                    <a:xfrm rot="18537202">
                      <a:off x="10513878" y="3354258"/>
                      <a:ext cx="184730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endParaRPr lang="fr-FR" sz="5400" b="0" cap="none" spc="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p:txBody>
                </p:sp>
              </p:grp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28C7174F-0F75-4365-B0E2-B91F3ADA3D87}"/>
                      </a:ext>
                    </a:extLst>
                  </p:cNvPr>
                  <p:cNvSpPr/>
                  <p:nvPr/>
                </p:nvSpPr>
                <p:spPr>
                  <a:xfrm>
                    <a:off x="8190311" y="1895223"/>
                    <a:ext cx="529312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_</a:t>
                    </a:r>
                  </a:p>
                </p:txBody>
              </p:sp>
            </p:grp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B745B268-C3A7-4BB2-8D1C-3E8F19E3F49D}"/>
                    </a:ext>
                  </a:extLst>
                </p:cNvPr>
                <p:cNvSpPr/>
                <p:nvPr/>
              </p:nvSpPr>
              <p:spPr>
                <a:xfrm>
                  <a:off x="10289200" y="3171369"/>
                  <a:ext cx="502061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S</a:t>
                  </a:r>
                </a:p>
              </p:txBody>
            </p:sp>
          </p:grpSp>
          <p:grpSp>
            <p:nvGrpSpPr>
              <p:cNvPr id="67" name="Groupe 66">
                <a:extLst>
                  <a:ext uri="{FF2B5EF4-FFF2-40B4-BE49-F238E27FC236}">
                    <a16:creationId xmlns:a16="http://schemas.microsoft.com/office/drawing/2014/main" id="{468BBA60-3391-49CE-9409-1F3BBD4F7248}"/>
                  </a:ext>
                </a:extLst>
              </p:cNvPr>
              <p:cNvGrpSpPr/>
              <p:nvPr/>
            </p:nvGrpSpPr>
            <p:grpSpPr>
              <a:xfrm rot="10800000">
                <a:off x="2674387" y="1822893"/>
                <a:ext cx="1223995" cy="1174089"/>
                <a:chOff x="10471394" y="1555347"/>
                <a:chExt cx="1223995" cy="1174089"/>
              </a:xfrm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FE782669-63AE-42C9-BD89-FB41B7105BB7}"/>
                    </a:ext>
                  </a:extLst>
                </p:cNvPr>
                <p:cNvSpPr/>
                <p:nvPr/>
              </p:nvSpPr>
              <p:spPr>
                <a:xfrm rot="2691649">
                  <a:off x="11166077" y="1555347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_</a:t>
                  </a: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18A51902-21CC-42D2-86C0-2BABF0C6EE21}"/>
                    </a:ext>
                  </a:extLst>
                </p:cNvPr>
                <p:cNvSpPr/>
                <p:nvPr/>
              </p:nvSpPr>
              <p:spPr>
                <a:xfrm rot="18537202">
                  <a:off x="10668403" y="2003115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_</a:t>
                  </a:r>
                </a:p>
              </p:txBody>
            </p:sp>
          </p:grpSp>
        </p:grpSp>
        <p:grpSp>
          <p:nvGrpSpPr>
            <p:cNvPr id="89" name="Groupe 88">
              <a:extLst>
                <a:ext uri="{FF2B5EF4-FFF2-40B4-BE49-F238E27FC236}">
                  <a16:creationId xmlns:a16="http://schemas.microsoft.com/office/drawing/2014/main" id="{8A9C473C-20B1-411F-9404-BE8461FCEDE9}"/>
                </a:ext>
              </a:extLst>
            </p:cNvPr>
            <p:cNvGrpSpPr/>
            <p:nvPr/>
          </p:nvGrpSpPr>
          <p:grpSpPr>
            <a:xfrm>
              <a:off x="6418607" y="4575910"/>
              <a:ext cx="1223995" cy="1174089"/>
              <a:chOff x="10471394" y="1555347"/>
              <a:chExt cx="1223995" cy="1174089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17E7D10-BD6E-420D-A27C-D1B4D1A94724}"/>
                  </a:ext>
                </a:extLst>
              </p:cNvPr>
              <p:cNvSpPr/>
              <p:nvPr/>
            </p:nvSpPr>
            <p:spPr>
              <a:xfrm rot="2691649">
                <a:off x="11166077" y="1555347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C41B82B-B46D-457E-8756-1DF99F082C8F}"/>
                  </a:ext>
                </a:extLst>
              </p:cNvPr>
              <p:cNvSpPr/>
              <p:nvPr/>
            </p:nvSpPr>
            <p:spPr>
              <a:xfrm rot="18537202">
                <a:off x="10668403" y="2003115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</p:grp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FAE9A6A7-B658-46A9-858C-2EF931AC3BB3}"/>
                </a:ext>
              </a:extLst>
            </p:cNvPr>
            <p:cNvCxnSpPr/>
            <p:nvPr/>
          </p:nvCxnSpPr>
          <p:spPr>
            <a:xfrm>
              <a:off x="5282986" y="5421184"/>
              <a:ext cx="315877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30DB3C84-9B54-4509-8E5A-1B81402944C7}"/>
                </a:ext>
              </a:extLst>
            </p:cNvPr>
            <p:cNvCxnSpPr/>
            <p:nvPr/>
          </p:nvCxnSpPr>
          <p:spPr>
            <a:xfrm>
              <a:off x="6197386" y="5421184"/>
              <a:ext cx="315877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45EA7A5-1E90-4441-90EA-F1E1EE813960}"/>
                </a:ext>
              </a:extLst>
            </p:cNvPr>
            <p:cNvSpPr/>
            <p:nvPr/>
          </p:nvSpPr>
          <p:spPr>
            <a:xfrm rot="10800000">
              <a:off x="5661866" y="5012802"/>
              <a:ext cx="5293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</a:t>
              </a:r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52FCDE44-C0BF-414D-8497-1E9EC2FD7F88}"/>
              </a:ext>
            </a:extLst>
          </p:cNvPr>
          <p:cNvSpPr/>
          <p:nvPr/>
        </p:nvSpPr>
        <p:spPr>
          <a:xfrm>
            <a:off x="1207239" y="6240778"/>
            <a:ext cx="93036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/>
              <a:t>Les Liaisons S-O ne sont ni simple ni double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E465EB1-F5C5-434F-94E1-03AC9292D0BC}"/>
              </a:ext>
            </a:extLst>
          </p:cNvPr>
          <p:cNvSpPr/>
          <p:nvPr/>
        </p:nvSpPr>
        <p:spPr>
          <a:xfrm>
            <a:off x="214831" y="4196745"/>
            <a:ext cx="11709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/>
              <a:t>Les  électrons de type </a:t>
            </a:r>
            <a:r>
              <a:rPr lang="fr-FR" sz="3200" dirty="0">
                <a:solidFill>
                  <a:srgbClr val="FF0000"/>
                </a:solidFill>
              </a:rPr>
              <a:t>n</a:t>
            </a:r>
            <a:r>
              <a:rPr lang="fr-FR" sz="3200" dirty="0"/>
              <a:t> et </a:t>
            </a:r>
            <a:r>
              <a:rPr lang="el-GR" sz="3200" dirty="0">
                <a:solidFill>
                  <a:srgbClr val="FF0000"/>
                </a:solidFill>
              </a:rPr>
              <a:t>π</a:t>
            </a:r>
            <a:r>
              <a:rPr lang="fr-FR" sz="3200" dirty="0"/>
              <a:t>  se baladent au long de la molécule pour donner deux formes limite (les deux forme coexiste au même temps)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DB3030-03E6-4129-AA5E-E9B227E0DBE0}"/>
              </a:ext>
            </a:extLst>
          </p:cNvPr>
          <p:cNvSpPr/>
          <p:nvPr/>
        </p:nvSpPr>
        <p:spPr>
          <a:xfrm>
            <a:off x="1593336" y="3158459"/>
            <a:ext cx="25805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Délocalisation des  </a:t>
            </a:r>
          </a:p>
          <a:p>
            <a:r>
              <a:rPr lang="fr-FR" sz="2400" dirty="0">
                <a:solidFill>
                  <a:srgbClr val="FF0000"/>
                </a:solidFill>
              </a:rPr>
              <a:t>électrons </a:t>
            </a:r>
            <a:r>
              <a:rPr lang="fr-FR" sz="2400" dirty="0"/>
              <a:t>n</a:t>
            </a:r>
            <a:r>
              <a:rPr lang="fr-FR" sz="2400" dirty="0">
                <a:solidFill>
                  <a:srgbClr val="FF0000"/>
                </a:solidFill>
              </a:rPr>
              <a:t> et </a:t>
            </a:r>
            <a:r>
              <a:rPr lang="el-GR" sz="2400" dirty="0"/>
              <a:t>π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573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 animBg="1"/>
      <p:bldP spid="61" grpId="0"/>
      <p:bldP spid="62" grpId="0" animBg="1"/>
      <p:bldP spid="96" grpId="0"/>
      <p:bldP spid="98" grpId="0"/>
      <p:bldP spid="10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8168D0-102B-4618-8081-8B95286D03AE}"/>
              </a:ext>
            </a:extLst>
          </p:cNvPr>
          <p:cNvSpPr/>
          <p:nvPr/>
        </p:nvSpPr>
        <p:spPr>
          <a:xfrm>
            <a:off x="320841" y="32085"/>
            <a:ext cx="11646569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Limites et insuffisances du modèle de Lewis.</a:t>
            </a:r>
            <a:br>
              <a:rPr lang="fr-FR" sz="2800" dirty="0">
                <a:solidFill>
                  <a:srgbClr val="FF0000"/>
                </a:solidFill>
              </a:rPr>
            </a:br>
            <a:r>
              <a:rPr lang="fr-FR" sz="2800" dirty="0">
                <a:solidFill>
                  <a:srgbClr val="FF0000"/>
                </a:solidFill>
              </a:rPr>
              <a:t>Le modèle de Lewis :</a:t>
            </a:r>
            <a:br>
              <a:rPr lang="fr-FR" sz="2800" dirty="0">
                <a:solidFill>
                  <a:srgbClr val="000000"/>
                </a:solidFill>
              </a:rPr>
            </a:br>
            <a:r>
              <a:rPr lang="fr-FR" sz="2800" dirty="0">
                <a:solidFill>
                  <a:srgbClr val="000000"/>
                </a:solidFill>
              </a:rPr>
              <a:t>- permet d’interpréter d’une façon satisfaisante les mécanismes fondamentaux de formation et de rupture des liaisons.</a:t>
            </a:r>
          </a:p>
          <a:p>
            <a:endParaRPr lang="fr-FR" sz="1600" dirty="0">
              <a:solidFill>
                <a:srgbClr val="000000"/>
              </a:solidFill>
            </a:endParaRPr>
          </a:p>
          <a:p>
            <a:r>
              <a:rPr lang="fr-FR" sz="2800" dirty="0">
                <a:solidFill>
                  <a:srgbClr val="000000"/>
                </a:solidFill>
              </a:rPr>
              <a:t>- n’explique pas les propriétés magnétiques des molécules ou des ions moléculaires.</a:t>
            </a:r>
            <a:br>
              <a:rPr lang="fr-FR" sz="2800" dirty="0">
                <a:solidFill>
                  <a:srgbClr val="000000"/>
                </a:solidFill>
              </a:rPr>
            </a:br>
            <a:r>
              <a:rPr lang="fr-FR" sz="2800" dirty="0">
                <a:solidFill>
                  <a:srgbClr val="000000"/>
                </a:solidFill>
              </a:rPr>
              <a:t>- n’apporte pas d’éléments sur </a:t>
            </a:r>
            <a:r>
              <a:rPr lang="fr-FR" sz="2800" dirty="0">
                <a:solidFill>
                  <a:srgbClr val="FF0000"/>
                </a:solidFill>
              </a:rPr>
              <a:t>l’orientation géométrique des liaisons.</a:t>
            </a:r>
          </a:p>
          <a:p>
            <a:endParaRPr lang="fr-FR" sz="1600" b="1" dirty="0">
              <a:solidFill>
                <a:srgbClr val="000099"/>
              </a:solidFill>
            </a:endParaRPr>
          </a:p>
          <a:p>
            <a:r>
              <a:rPr lang="fr-FR" sz="3600" b="1" dirty="0">
                <a:solidFill>
                  <a:srgbClr val="FF0000"/>
                </a:solidFill>
              </a:rPr>
              <a:t>Donc</a:t>
            </a:r>
          </a:p>
          <a:p>
            <a:br>
              <a:rPr lang="fr-FR" sz="1000" dirty="0">
                <a:solidFill>
                  <a:srgbClr val="FF0000"/>
                </a:solidFill>
              </a:rPr>
            </a:br>
            <a:r>
              <a:rPr lang="fr-FR" sz="2800" dirty="0">
                <a:solidFill>
                  <a:srgbClr val="FF0000"/>
                </a:solidFill>
              </a:rPr>
              <a:t>Géométrie des édifices covalents. Règles de GILLESPIE :</a:t>
            </a:r>
          </a:p>
          <a:p>
            <a:r>
              <a:rPr lang="fr-FR" sz="2800" dirty="0">
                <a:solidFill>
                  <a:srgbClr val="000000"/>
                </a:solidFill>
              </a:rPr>
              <a:t>Ce modèle est basé sur la répulsion des paires électroniques de la couche de valence. VSEPR  permet de prévoir la géométrie des molécules.</a:t>
            </a:r>
          </a:p>
          <a:p>
            <a:endParaRPr lang="fr-FR" sz="1400" dirty="0">
              <a:solidFill>
                <a:srgbClr val="000000"/>
              </a:solidFill>
            </a:endParaRPr>
          </a:p>
          <a:p>
            <a:pPr algn="ctr"/>
            <a:r>
              <a:rPr lang="en-US" sz="3200" b="1" dirty="0"/>
              <a:t>V. S. E. P. R.</a:t>
            </a:r>
          </a:p>
          <a:p>
            <a:pPr algn="ctr"/>
            <a:r>
              <a:rPr lang="en-US" sz="3200" b="1" dirty="0"/>
              <a:t>(Valence Shell Electron Pair Repulsion)</a:t>
            </a:r>
            <a:endParaRPr lang="fr-FR" sz="32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64BAD5-F4E0-42F6-8BE9-9055A7E18C6A}"/>
              </a:ext>
            </a:extLst>
          </p:cNvPr>
          <p:cNvSpPr/>
          <p:nvPr/>
        </p:nvSpPr>
        <p:spPr>
          <a:xfrm>
            <a:off x="231321" y="1975757"/>
            <a:ext cx="11793239" cy="143691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37048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206148-458A-4168-B5A5-A839E50ACB08}"/>
              </a:ext>
            </a:extLst>
          </p:cNvPr>
          <p:cNvSpPr/>
          <p:nvPr/>
        </p:nvSpPr>
        <p:spPr>
          <a:xfrm>
            <a:off x="5030234" y="-162865"/>
            <a:ext cx="20842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6000" baseline="-250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fr-FR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6000" baseline="-250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endParaRPr lang="fr-FR" sz="6000" b="0" cap="none" spc="0" baseline="-250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821313-53A0-4B03-8993-78E20268F853}"/>
              </a:ext>
            </a:extLst>
          </p:cNvPr>
          <p:cNvSpPr/>
          <p:nvPr/>
        </p:nvSpPr>
        <p:spPr>
          <a:xfrm>
            <a:off x="136767" y="872760"/>
            <a:ext cx="1187115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rgbClr val="000000"/>
                </a:solidFill>
              </a:rPr>
              <a:t>La géométrie des molécules autour d’un atome donné ( </a:t>
            </a:r>
            <a:r>
              <a:rPr lang="fr-FR" sz="3200" b="1" dirty="0">
                <a:solidFill>
                  <a:srgbClr val="FF0000"/>
                </a:solidFill>
              </a:rPr>
              <a:t>atome centrale </a:t>
            </a:r>
            <a:r>
              <a:rPr lang="fr-FR" sz="3200" dirty="0">
                <a:solidFill>
                  <a:srgbClr val="000000"/>
                </a:solidFill>
              </a:rPr>
              <a:t>) là ou les répulsion entre les doublets seront minimales.</a:t>
            </a:r>
          </a:p>
          <a:p>
            <a:endParaRPr lang="fr-FR" sz="1200" dirty="0">
              <a:solidFill>
                <a:srgbClr val="000000"/>
              </a:solidFill>
            </a:endParaRPr>
          </a:p>
          <a:p>
            <a:pPr algn="ctr"/>
            <a:r>
              <a:rPr lang="fr-FR" sz="3200" b="1" dirty="0">
                <a:solidFill>
                  <a:srgbClr val="FF0000"/>
                </a:solidFill>
              </a:rPr>
              <a:t>A</a:t>
            </a:r>
            <a:r>
              <a:rPr lang="fr-FR" sz="3200" dirty="0">
                <a:solidFill>
                  <a:srgbClr val="000000"/>
                </a:solidFill>
              </a:rPr>
              <a:t> : Atome centrale</a:t>
            </a:r>
          </a:p>
          <a:p>
            <a:pPr algn="ctr"/>
            <a:r>
              <a:rPr lang="fr-FR" sz="3200" b="1" dirty="0">
                <a:solidFill>
                  <a:srgbClr val="FF0000"/>
                </a:solidFill>
              </a:rPr>
              <a:t>X</a:t>
            </a:r>
            <a:r>
              <a:rPr lang="fr-FR" sz="3200" dirty="0">
                <a:solidFill>
                  <a:srgbClr val="000000"/>
                </a:solidFill>
              </a:rPr>
              <a:t> : atome liée à l’atome centrale </a:t>
            </a:r>
            <a:r>
              <a:rPr lang="fr-FR" sz="3200" b="1" dirty="0">
                <a:solidFill>
                  <a:srgbClr val="FF0000"/>
                </a:solidFill>
              </a:rPr>
              <a:t>A</a:t>
            </a:r>
            <a:r>
              <a:rPr lang="fr-FR" sz="3200" dirty="0">
                <a:solidFill>
                  <a:srgbClr val="000000"/>
                </a:solidFill>
              </a:rPr>
              <a:t> (ligand). </a:t>
            </a:r>
          </a:p>
          <a:p>
            <a:pPr algn="ctr"/>
            <a:r>
              <a:rPr lang="fr-FR" sz="3200" b="1" dirty="0">
                <a:solidFill>
                  <a:srgbClr val="0070C0"/>
                </a:solidFill>
              </a:rPr>
              <a:t>n</a:t>
            </a:r>
            <a:r>
              <a:rPr lang="fr-FR" sz="3200" dirty="0">
                <a:solidFill>
                  <a:srgbClr val="000000"/>
                </a:solidFill>
              </a:rPr>
              <a:t> : le nombre des ligands (nombre des </a:t>
            </a:r>
            <a:r>
              <a:rPr lang="fr-FR" sz="3200" b="1" dirty="0">
                <a:solidFill>
                  <a:srgbClr val="FF0000"/>
                </a:solidFill>
              </a:rPr>
              <a:t>doublet liants </a:t>
            </a:r>
            <a:r>
              <a:rPr lang="fr-FR" sz="3200" dirty="0">
                <a:solidFill>
                  <a:srgbClr val="000000"/>
                </a:solidFill>
              </a:rPr>
              <a:t>de l’atome centrale </a:t>
            </a:r>
            <a:r>
              <a:rPr lang="fr-FR" sz="3200" b="1" dirty="0">
                <a:solidFill>
                  <a:srgbClr val="FF0000"/>
                </a:solidFill>
              </a:rPr>
              <a:t>A</a:t>
            </a:r>
            <a:r>
              <a:rPr lang="fr-FR" sz="3200" dirty="0">
                <a:solidFill>
                  <a:srgbClr val="000000"/>
                </a:solidFill>
              </a:rPr>
              <a:t> qu’ils n’ont pas la même orientation).</a:t>
            </a:r>
          </a:p>
          <a:p>
            <a:pPr algn="ctr"/>
            <a:r>
              <a:rPr lang="fr-FR" sz="3200" b="1" dirty="0">
                <a:solidFill>
                  <a:srgbClr val="FF0000"/>
                </a:solidFill>
              </a:rPr>
              <a:t>E</a:t>
            </a:r>
            <a:r>
              <a:rPr lang="fr-FR" sz="3200" dirty="0">
                <a:solidFill>
                  <a:srgbClr val="000000"/>
                </a:solidFill>
              </a:rPr>
              <a:t> : doublet non liant</a:t>
            </a:r>
          </a:p>
          <a:p>
            <a:pPr algn="ctr"/>
            <a:r>
              <a:rPr lang="fr-FR" sz="3200" b="1" dirty="0">
                <a:solidFill>
                  <a:srgbClr val="0070C0"/>
                </a:solidFill>
              </a:rPr>
              <a:t>m</a:t>
            </a:r>
            <a:r>
              <a:rPr lang="fr-FR" sz="3200" dirty="0">
                <a:solidFill>
                  <a:srgbClr val="000000"/>
                </a:solidFill>
              </a:rPr>
              <a:t> : nombre des </a:t>
            </a:r>
            <a:r>
              <a:rPr lang="fr-FR" sz="3200" b="1" dirty="0">
                <a:solidFill>
                  <a:srgbClr val="FF0000"/>
                </a:solidFill>
              </a:rPr>
              <a:t>doublet non liant </a:t>
            </a:r>
            <a:r>
              <a:rPr lang="fr-FR" sz="3200" dirty="0">
                <a:solidFill>
                  <a:srgbClr val="000000"/>
                </a:solidFill>
              </a:rPr>
              <a:t>de l’atome centrale </a:t>
            </a:r>
            <a:r>
              <a:rPr lang="fr-FR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663A89-2EED-4C97-9B49-27519B0B1902}"/>
              </a:ext>
            </a:extLst>
          </p:cNvPr>
          <p:cNvSpPr/>
          <p:nvPr/>
        </p:nvSpPr>
        <p:spPr>
          <a:xfrm>
            <a:off x="897513" y="5354298"/>
            <a:ext cx="10511274" cy="1261884"/>
          </a:xfrm>
          <a:prstGeom prst="rect">
            <a:avLst/>
          </a:prstGeom>
          <a:ln>
            <a:solidFill>
              <a:srgbClr val="FF0000"/>
            </a:solidFill>
            <a:prstDash val="lgDash"/>
          </a:ln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rgbClr val="FF0000"/>
                </a:solidFill>
              </a:rPr>
              <a:t>Il faut déterminer l’ongle entre atome centrale et deux ligands</a:t>
            </a:r>
          </a:p>
          <a:p>
            <a:pPr algn="ctr"/>
            <a:r>
              <a:rPr lang="fr-FR" sz="4400" dirty="0">
                <a:solidFill>
                  <a:srgbClr val="FF0000"/>
                </a:solidFill>
              </a:rPr>
              <a:t>XÂX</a:t>
            </a:r>
          </a:p>
        </p:txBody>
      </p:sp>
    </p:spTree>
    <p:extLst>
      <p:ext uri="{BB962C8B-B14F-4D97-AF65-F5344CB8AC3E}">
        <p14:creationId xmlns:p14="http://schemas.microsoft.com/office/powerpoint/2010/main" val="1221711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Ellipse 50">
            <a:extLst>
              <a:ext uri="{FF2B5EF4-FFF2-40B4-BE49-F238E27FC236}">
                <a16:creationId xmlns:a16="http://schemas.microsoft.com/office/drawing/2014/main" id="{761117C6-2A89-4AD9-AAA5-5FDFF35F591A}"/>
              </a:ext>
            </a:extLst>
          </p:cNvPr>
          <p:cNvSpPr/>
          <p:nvPr/>
        </p:nvSpPr>
        <p:spPr>
          <a:xfrm rot="16200000">
            <a:off x="1903361" y="3559718"/>
            <a:ext cx="900000" cy="864000"/>
          </a:xfrm>
          <a:prstGeom prst="ellipse">
            <a:avLst/>
          </a:prstGeom>
          <a:gradFill>
            <a:gsLst>
              <a:gs pos="32000">
                <a:srgbClr val="FF0000"/>
              </a:gs>
              <a:gs pos="2000">
                <a:schemeClr val="tx1"/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>
              <a:rot lat="1589529" lon="5943367" rev="16506405"/>
            </a:camera>
            <a:lightRig rig="threePt" dir="t">
              <a:rot lat="0" lon="0" rev="12600000"/>
            </a:lightRig>
          </a:scene3d>
          <a:sp3d prstMaterial="clear">
            <a:bevelT w="457200" h="457200"/>
            <a:bevelB w="1416050" h="19050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0B9199-310D-42AB-8919-AF6CB9579E03}"/>
              </a:ext>
            </a:extLst>
          </p:cNvPr>
          <p:cNvSpPr/>
          <p:nvPr/>
        </p:nvSpPr>
        <p:spPr>
          <a:xfrm>
            <a:off x="191809" y="925845"/>
            <a:ext cx="1750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5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540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fr-FR" sz="5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7B44FD-6AB2-4D0C-B7CF-BB1E6A38B097}"/>
              </a:ext>
            </a:extLst>
          </p:cNvPr>
          <p:cNvSpPr/>
          <p:nvPr/>
        </p:nvSpPr>
        <p:spPr>
          <a:xfrm>
            <a:off x="2231864" y="1095122"/>
            <a:ext cx="1503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ou AX)</a:t>
            </a:r>
            <a:endParaRPr lang="fr-FR" baseline="-25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A79675-C96C-47B7-8E5D-EE7CC1BE1D6C}"/>
              </a:ext>
            </a:extLst>
          </p:cNvPr>
          <p:cNvSpPr/>
          <p:nvPr/>
        </p:nvSpPr>
        <p:spPr>
          <a:xfrm>
            <a:off x="8376708" y="220403"/>
            <a:ext cx="1600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 = 180°</a:t>
            </a:r>
            <a:endParaRPr lang="fr-FR" baseline="-2500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233EF1-9A19-4039-8320-F4FCAEEC790D}"/>
              </a:ext>
            </a:extLst>
          </p:cNvPr>
          <p:cNvSpPr/>
          <p:nvPr/>
        </p:nvSpPr>
        <p:spPr>
          <a:xfrm>
            <a:off x="213660" y="2434828"/>
            <a:ext cx="1750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5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540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fr-FR" sz="5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86F6D-EB0C-4970-87A7-CD3A5C01A5BB}"/>
              </a:ext>
            </a:extLst>
          </p:cNvPr>
          <p:cNvSpPr/>
          <p:nvPr/>
        </p:nvSpPr>
        <p:spPr>
          <a:xfrm>
            <a:off x="2153528" y="2604105"/>
            <a:ext cx="1704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ou AXE)</a:t>
            </a:r>
            <a:endParaRPr lang="fr-FR" baseline="-25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E51BD04-C567-405E-A7DC-F6C7B5F87333}"/>
              </a:ext>
            </a:extLst>
          </p:cNvPr>
          <p:cNvGrpSpPr/>
          <p:nvPr/>
        </p:nvGrpSpPr>
        <p:grpSpPr>
          <a:xfrm>
            <a:off x="4176016" y="2420232"/>
            <a:ext cx="2190933" cy="1013109"/>
            <a:chOff x="9166711" y="1217550"/>
            <a:chExt cx="2190933" cy="101310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6600DA2-414B-4EED-A72B-ABB044A9955A}"/>
                </a:ext>
              </a:extLst>
            </p:cNvPr>
            <p:cNvSpPr/>
            <p:nvPr/>
          </p:nvSpPr>
          <p:spPr>
            <a:xfrm>
              <a:off x="10656810" y="1217550"/>
              <a:ext cx="70083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X</a:t>
              </a:r>
              <a:endPara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723413F-9E8A-4EAC-A320-8208D8EC64DC}"/>
                </a:ext>
              </a:extLst>
            </p:cNvPr>
            <p:cNvSpPr/>
            <p:nvPr/>
          </p:nvSpPr>
          <p:spPr>
            <a:xfrm>
              <a:off x="9166711" y="1217550"/>
              <a:ext cx="8996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  </a:t>
              </a:r>
              <a:endPara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F50FD21-B613-41B5-A682-901ECEF1CDB0}"/>
                </a:ext>
              </a:extLst>
            </p:cNvPr>
            <p:cNvSpPr/>
            <p:nvPr/>
          </p:nvSpPr>
          <p:spPr>
            <a:xfrm>
              <a:off x="10408425" y="1307329"/>
              <a:ext cx="18473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AB28E604-0F8E-4A9D-8C8B-5ADD714D760A}"/>
              </a:ext>
            </a:extLst>
          </p:cNvPr>
          <p:cNvCxnSpPr/>
          <p:nvPr/>
        </p:nvCxnSpPr>
        <p:spPr>
          <a:xfrm>
            <a:off x="4769402" y="2897506"/>
            <a:ext cx="1008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èche : en arc 29">
            <a:extLst>
              <a:ext uri="{FF2B5EF4-FFF2-40B4-BE49-F238E27FC236}">
                <a16:creationId xmlns:a16="http://schemas.microsoft.com/office/drawing/2014/main" id="{AB72FF7E-C608-4E55-A4BA-689FF970E4DA}"/>
              </a:ext>
            </a:extLst>
          </p:cNvPr>
          <p:cNvSpPr/>
          <p:nvPr/>
        </p:nvSpPr>
        <p:spPr>
          <a:xfrm>
            <a:off x="5024221" y="2596760"/>
            <a:ext cx="468019" cy="432112"/>
          </a:xfrm>
          <a:prstGeom prst="circularArrow">
            <a:avLst>
              <a:gd name="adj1" fmla="val 4946"/>
              <a:gd name="adj2" fmla="val 1048697"/>
              <a:gd name="adj3" fmla="val 20501969"/>
              <a:gd name="adj4" fmla="val 10895282"/>
              <a:gd name="adj5" fmla="val 156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2E84BE-1C85-437F-815F-E00A8316F15A}"/>
              </a:ext>
            </a:extLst>
          </p:cNvPr>
          <p:cNvSpPr/>
          <p:nvPr/>
        </p:nvSpPr>
        <p:spPr>
          <a:xfrm>
            <a:off x="10453625" y="3281292"/>
            <a:ext cx="15568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6600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fr-FR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fr-FR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 </a:t>
            </a:r>
            <a:r>
              <a:rPr lang="fr-FR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 </a:t>
            </a:r>
            <a:r>
              <a:rPr lang="fr-FR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endParaRPr lang="fr-FR" sz="2000" baseline="30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2C7146C-E3BD-4639-9FBA-06C68374B5E9}"/>
              </a:ext>
            </a:extLst>
          </p:cNvPr>
          <p:cNvSpPr/>
          <p:nvPr/>
        </p:nvSpPr>
        <p:spPr>
          <a:xfrm>
            <a:off x="10787644" y="869516"/>
            <a:ext cx="1119216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r>
              <a:rPr lang="fr-FR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</a:t>
            </a:r>
            <a:r>
              <a:rPr lang="fr-FR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</a:p>
          <a:p>
            <a:pPr algn="ctr"/>
            <a:r>
              <a:rPr lang="fr-FR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</a:t>
            </a:r>
            <a:r>
              <a:rPr lang="fr-FR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</a:t>
            </a:r>
            <a:r>
              <a:rPr lang="fr-FR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fr-FR" sz="11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F97DF5BE-D3E9-414C-A83C-341B383E535D}"/>
              </a:ext>
            </a:extLst>
          </p:cNvPr>
          <p:cNvGrpSpPr/>
          <p:nvPr/>
        </p:nvGrpSpPr>
        <p:grpSpPr>
          <a:xfrm>
            <a:off x="2429982" y="3525312"/>
            <a:ext cx="3952631" cy="1013109"/>
            <a:chOff x="3990706" y="2575005"/>
            <a:chExt cx="3952631" cy="1013109"/>
          </a:xfrm>
        </p:grpSpPr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34B1E7EB-799A-42AA-9F19-9BD8240E88B5}"/>
                </a:ext>
              </a:extLst>
            </p:cNvPr>
            <p:cNvGrpSpPr/>
            <p:nvPr/>
          </p:nvGrpSpPr>
          <p:grpSpPr>
            <a:xfrm>
              <a:off x="5751549" y="2575005"/>
              <a:ext cx="2191788" cy="1013109"/>
              <a:chOff x="9166711" y="1217550"/>
              <a:chExt cx="2191788" cy="1013109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3B7A1E9A-5506-4C39-9C75-8A2D815EE117}"/>
                  </a:ext>
                </a:extLst>
              </p:cNvPr>
              <p:cNvSpPr/>
              <p:nvPr/>
            </p:nvSpPr>
            <p:spPr>
              <a:xfrm>
                <a:off x="10814760" y="1217550"/>
                <a:ext cx="543739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X</a:t>
                </a:r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2E21CFBF-4B4B-476D-BE18-02F214941DC6}"/>
                  </a:ext>
                </a:extLst>
              </p:cNvPr>
              <p:cNvSpPr/>
              <p:nvPr/>
            </p:nvSpPr>
            <p:spPr>
              <a:xfrm>
                <a:off x="9166711" y="1217550"/>
                <a:ext cx="89960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  </a:t>
                </a:r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C603921-523B-4E47-B339-FD21B3AD00CC}"/>
                  </a:ext>
                </a:extLst>
              </p:cNvPr>
              <p:cNvSpPr/>
              <p:nvPr/>
            </p:nvSpPr>
            <p:spPr>
              <a:xfrm>
                <a:off x="10408425" y="1307329"/>
                <a:ext cx="18473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99" name="Groupe 98">
              <a:extLst>
                <a:ext uri="{FF2B5EF4-FFF2-40B4-BE49-F238E27FC236}">
                  <a16:creationId xmlns:a16="http://schemas.microsoft.com/office/drawing/2014/main" id="{A916645F-0C1A-4630-94A6-7D13BA241D80}"/>
                </a:ext>
              </a:extLst>
            </p:cNvPr>
            <p:cNvGrpSpPr/>
            <p:nvPr/>
          </p:nvGrpSpPr>
          <p:grpSpPr>
            <a:xfrm rot="18185733">
              <a:off x="3944188" y="2793462"/>
              <a:ext cx="538561" cy="445525"/>
              <a:chOff x="6163834" y="2499158"/>
              <a:chExt cx="538561" cy="445525"/>
            </a:xfrm>
          </p:grpSpPr>
          <p:sp>
            <p:nvSpPr>
              <p:cNvPr id="101" name="Ellipse 100">
                <a:extLst>
                  <a:ext uri="{FF2B5EF4-FFF2-40B4-BE49-F238E27FC236}">
                    <a16:creationId xmlns:a16="http://schemas.microsoft.com/office/drawing/2014/main" id="{6531C1DC-0FD3-4986-A11C-74B7CAAF0EF2}"/>
                  </a:ext>
                </a:extLst>
              </p:cNvPr>
              <p:cNvSpPr/>
              <p:nvPr/>
            </p:nvSpPr>
            <p:spPr>
              <a:xfrm rot="4420587">
                <a:off x="6163834" y="2692683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2" name="Ellipse 101">
                <a:extLst>
                  <a:ext uri="{FF2B5EF4-FFF2-40B4-BE49-F238E27FC236}">
                    <a16:creationId xmlns:a16="http://schemas.microsoft.com/office/drawing/2014/main" id="{9EC56F19-23C1-4715-B04F-7ED2BCB0439B}"/>
                  </a:ext>
                </a:extLst>
              </p:cNvPr>
              <p:cNvSpPr/>
              <p:nvPr/>
            </p:nvSpPr>
            <p:spPr>
              <a:xfrm rot="4420587">
                <a:off x="6450395" y="2499158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59" name="Rectangle 158">
            <a:extLst>
              <a:ext uri="{FF2B5EF4-FFF2-40B4-BE49-F238E27FC236}">
                <a16:creationId xmlns:a16="http://schemas.microsoft.com/office/drawing/2014/main" id="{14B5B9CF-77A2-4BDC-8273-37C7EA931268}"/>
              </a:ext>
            </a:extLst>
          </p:cNvPr>
          <p:cNvSpPr/>
          <p:nvPr/>
        </p:nvSpPr>
        <p:spPr>
          <a:xfrm>
            <a:off x="4014600" y="100075"/>
            <a:ext cx="38836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>
                <a:solidFill>
                  <a:srgbClr val="FF0000"/>
                </a:solidFill>
              </a:rPr>
              <a:t>Forme    linéaire</a:t>
            </a:r>
            <a:endParaRPr lang="fr-FR" sz="4400" dirty="0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DCCB6F69-456E-449C-B07E-C8FC89A4E1CC}"/>
              </a:ext>
            </a:extLst>
          </p:cNvPr>
          <p:cNvSpPr/>
          <p:nvPr/>
        </p:nvSpPr>
        <p:spPr>
          <a:xfrm>
            <a:off x="192218" y="5133367"/>
            <a:ext cx="1782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5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540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fr-FR" sz="5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BACEC2C5-9C6F-47ED-9895-CC90B76A1B1F}"/>
              </a:ext>
            </a:extLst>
          </p:cNvPr>
          <p:cNvSpPr/>
          <p:nvPr/>
        </p:nvSpPr>
        <p:spPr>
          <a:xfrm>
            <a:off x="1974921" y="5302644"/>
            <a:ext cx="16733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ou AX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fr-FR" baseline="-25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83" name="Groupe 182">
            <a:extLst>
              <a:ext uri="{FF2B5EF4-FFF2-40B4-BE49-F238E27FC236}">
                <a16:creationId xmlns:a16="http://schemas.microsoft.com/office/drawing/2014/main" id="{F81C0635-7F8E-4136-896E-78F798899664}"/>
              </a:ext>
            </a:extLst>
          </p:cNvPr>
          <p:cNvGrpSpPr/>
          <p:nvPr/>
        </p:nvGrpSpPr>
        <p:grpSpPr>
          <a:xfrm>
            <a:off x="5055848" y="4970655"/>
            <a:ext cx="2727093" cy="1260742"/>
            <a:chOff x="3673253" y="-131349"/>
            <a:chExt cx="2678289" cy="1260742"/>
          </a:xfrm>
        </p:grpSpPr>
        <p:grpSp>
          <p:nvGrpSpPr>
            <p:cNvPr id="184" name="Groupe 183">
              <a:extLst>
                <a:ext uri="{FF2B5EF4-FFF2-40B4-BE49-F238E27FC236}">
                  <a16:creationId xmlns:a16="http://schemas.microsoft.com/office/drawing/2014/main" id="{3A98DA6D-BFD7-4BF5-8196-C029D4C237EC}"/>
                </a:ext>
              </a:extLst>
            </p:cNvPr>
            <p:cNvGrpSpPr/>
            <p:nvPr/>
          </p:nvGrpSpPr>
          <p:grpSpPr>
            <a:xfrm>
              <a:off x="3953548" y="59134"/>
              <a:ext cx="2397994" cy="1070259"/>
              <a:chOff x="8195161" y="1160400"/>
              <a:chExt cx="2397994" cy="1070259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5B98DF45-7FBB-4A58-83FE-22291D740F6F}"/>
                  </a:ext>
                </a:extLst>
              </p:cNvPr>
              <p:cNvSpPr/>
              <p:nvPr/>
            </p:nvSpPr>
            <p:spPr>
              <a:xfrm>
                <a:off x="9178823" y="1160400"/>
                <a:ext cx="70083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X</a:t>
                </a:r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512F5352-1218-4C4B-B96A-B034863C8474}"/>
                  </a:ext>
                </a:extLst>
              </p:cNvPr>
              <p:cNvSpPr/>
              <p:nvPr/>
            </p:nvSpPr>
            <p:spPr>
              <a:xfrm>
                <a:off x="8195161" y="1160400"/>
                <a:ext cx="89960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  </a:t>
                </a:r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1A9D49AB-3A1B-4451-8AFC-B3BADEAF09F2}"/>
                  </a:ext>
                </a:extLst>
              </p:cNvPr>
              <p:cNvSpPr/>
              <p:nvPr/>
            </p:nvSpPr>
            <p:spPr>
              <a:xfrm>
                <a:off x="10408425" y="1307329"/>
                <a:ext cx="18473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cxnSp>
          <p:nvCxnSpPr>
            <p:cNvPr id="185" name="Connecteur droit 184">
              <a:extLst>
                <a:ext uri="{FF2B5EF4-FFF2-40B4-BE49-F238E27FC236}">
                  <a16:creationId xmlns:a16="http://schemas.microsoft.com/office/drawing/2014/main" id="{AC837F58-2BCB-4820-9D42-36EE41C0B943}"/>
                </a:ext>
              </a:extLst>
            </p:cNvPr>
            <p:cNvCxnSpPr/>
            <p:nvPr/>
          </p:nvCxnSpPr>
          <p:spPr>
            <a:xfrm>
              <a:off x="4528225" y="536408"/>
              <a:ext cx="616244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Flèche : en arc 185">
              <a:extLst>
                <a:ext uri="{FF2B5EF4-FFF2-40B4-BE49-F238E27FC236}">
                  <a16:creationId xmlns:a16="http://schemas.microsoft.com/office/drawing/2014/main" id="{19026184-4FAA-496F-A8FC-0655F1B86A19}"/>
                </a:ext>
              </a:extLst>
            </p:cNvPr>
            <p:cNvSpPr/>
            <p:nvPr/>
          </p:nvSpPr>
          <p:spPr>
            <a:xfrm>
              <a:off x="3673253" y="-131349"/>
              <a:ext cx="1164183" cy="1051603"/>
            </a:xfrm>
            <a:prstGeom prst="circularArrow">
              <a:avLst>
                <a:gd name="adj1" fmla="val 4946"/>
                <a:gd name="adj2" fmla="val 1048697"/>
                <a:gd name="adj3" fmla="val 20501969"/>
                <a:gd name="adj4" fmla="val 10895282"/>
                <a:gd name="adj5" fmla="val 1568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90" name="Rectangle 189">
            <a:extLst>
              <a:ext uri="{FF2B5EF4-FFF2-40B4-BE49-F238E27FC236}">
                <a16:creationId xmlns:a16="http://schemas.microsoft.com/office/drawing/2014/main" id="{4DA2441E-0785-41B2-A6C1-1216CFA0F088}"/>
              </a:ext>
            </a:extLst>
          </p:cNvPr>
          <p:cNvSpPr/>
          <p:nvPr/>
        </p:nvSpPr>
        <p:spPr>
          <a:xfrm>
            <a:off x="4122554" y="5161138"/>
            <a:ext cx="713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X</a:t>
            </a:r>
            <a:endParaRPr lang="fr-FR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91" name="Connecteur droit 190">
            <a:extLst>
              <a:ext uri="{FF2B5EF4-FFF2-40B4-BE49-F238E27FC236}">
                <a16:creationId xmlns:a16="http://schemas.microsoft.com/office/drawing/2014/main" id="{84079ACC-B3A0-46CD-94BE-8A1DBA958A8E}"/>
              </a:ext>
            </a:extLst>
          </p:cNvPr>
          <p:cNvCxnSpPr/>
          <p:nvPr/>
        </p:nvCxnSpPr>
        <p:spPr>
          <a:xfrm>
            <a:off x="4740048" y="5638412"/>
            <a:ext cx="62747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192">
            <a:extLst>
              <a:ext uri="{FF2B5EF4-FFF2-40B4-BE49-F238E27FC236}">
                <a16:creationId xmlns:a16="http://schemas.microsoft.com/office/drawing/2014/main" id="{D13F701F-63C4-4B8C-A3A4-BD39DFD3C7FC}"/>
              </a:ext>
            </a:extLst>
          </p:cNvPr>
          <p:cNvSpPr/>
          <p:nvPr/>
        </p:nvSpPr>
        <p:spPr>
          <a:xfrm>
            <a:off x="8842275" y="6238297"/>
            <a:ext cx="2269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BeCl</a:t>
            </a:r>
            <a:r>
              <a:rPr lang="fr-FR" sz="2800" b="0" i="0" baseline="-250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fr-FR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, HgCl</a:t>
            </a:r>
            <a:r>
              <a:rPr lang="fr-FR" sz="2800" b="0" i="0" baseline="-250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11268" name="Picture 4" descr="AX1E1-3D-balls.png">
            <a:extLst>
              <a:ext uri="{FF2B5EF4-FFF2-40B4-BE49-F238E27FC236}">
                <a16:creationId xmlns:a16="http://schemas.microsoft.com/office/drawing/2014/main" id="{5494DC88-5092-4C19-A8A8-E3E228802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75" y="3414342"/>
            <a:ext cx="3586050" cy="11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X2E0-3D-balls.png">
            <a:extLst>
              <a:ext uri="{FF2B5EF4-FFF2-40B4-BE49-F238E27FC236}">
                <a16:creationId xmlns:a16="http://schemas.microsoft.com/office/drawing/2014/main" id="{704F17D9-F372-428E-AA50-A45AE8B20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003" y="5008755"/>
            <a:ext cx="4319302" cy="128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AX1E0-3D-balls.png">
            <a:extLst>
              <a:ext uri="{FF2B5EF4-FFF2-40B4-BE49-F238E27FC236}">
                <a16:creationId xmlns:a16="http://schemas.microsoft.com/office/drawing/2014/main" id="{01F5F32F-604C-4E66-910F-EC7EC1CCA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t="1496" b="1"/>
          <a:stretch/>
        </p:blipFill>
        <p:spPr bwMode="auto">
          <a:xfrm>
            <a:off x="6588556" y="1059139"/>
            <a:ext cx="2357356" cy="9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A176EF7-B76F-4D81-9A67-AF514E320A64}"/>
              </a:ext>
            </a:extLst>
          </p:cNvPr>
          <p:cNvGrpSpPr/>
          <p:nvPr/>
        </p:nvGrpSpPr>
        <p:grpSpPr>
          <a:xfrm>
            <a:off x="4135603" y="969360"/>
            <a:ext cx="1923652" cy="1013109"/>
            <a:chOff x="4121133" y="968973"/>
            <a:chExt cx="1923652" cy="1013109"/>
          </a:xfrm>
        </p:grpSpPr>
        <p:grpSp>
          <p:nvGrpSpPr>
            <p:cNvPr id="150" name="Groupe 149">
              <a:extLst>
                <a:ext uri="{FF2B5EF4-FFF2-40B4-BE49-F238E27FC236}">
                  <a16:creationId xmlns:a16="http://schemas.microsoft.com/office/drawing/2014/main" id="{566AB1A1-3616-41AA-AB80-C4303D9A74B1}"/>
                </a:ext>
              </a:extLst>
            </p:cNvPr>
            <p:cNvGrpSpPr/>
            <p:nvPr/>
          </p:nvGrpSpPr>
          <p:grpSpPr>
            <a:xfrm>
              <a:off x="4121133" y="968973"/>
              <a:ext cx="1923652" cy="1013109"/>
              <a:chOff x="4854758" y="116284"/>
              <a:chExt cx="1923652" cy="1013109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26E772E9-AABF-4E9A-B9DD-BFB4068A1448}"/>
                  </a:ext>
                </a:extLst>
              </p:cNvPr>
              <p:cNvGrpSpPr/>
              <p:nvPr/>
            </p:nvGrpSpPr>
            <p:grpSpPr>
              <a:xfrm>
                <a:off x="4854758" y="116284"/>
                <a:ext cx="1923652" cy="1013109"/>
                <a:chOff x="9096371" y="1217550"/>
                <a:chExt cx="1923652" cy="1013109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E4F6AB3-CB6D-4D45-A661-DFAB9866498B}"/>
                    </a:ext>
                  </a:extLst>
                </p:cNvPr>
                <p:cNvSpPr/>
                <p:nvPr/>
              </p:nvSpPr>
              <p:spPr>
                <a:xfrm>
                  <a:off x="10319189" y="1217550"/>
                  <a:ext cx="70083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 X</a:t>
                  </a:r>
                  <a:endPara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DAF5C4-98C6-4E57-9436-F9A785BBB023}"/>
                    </a:ext>
                  </a:extLst>
                </p:cNvPr>
                <p:cNvSpPr/>
                <p:nvPr/>
              </p:nvSpPr>
              <p:spPr>
                <a:xfrm>
                  <a:off x="9096371" y="1217550"/>
                  <a:ext cx="899606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A  </a:t>
                  </a:r>
                  <a:endPara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51D22D80-E247-4D81-B7B1-7511850DC125}"/>
                    </a:ext>
                  </a:extLst>
                </p:cNvPr>
                <p:cNvSpPr/>
                <p:nvPr/>
              </p:nvSpPr>
              <p:spPr>
                <a:xfrm>
                  <a:off x="10408425" y="1307329"/>
                  <a:ext cx="184730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endPara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38813395-8450-4924-B202-E0CC9960552D}"/>
                  </a:ext>
                </a:extLst>
              </p:cNvPr>
              <p:cNvCxnSpPr/>
              <p:nvPr/>
            </p:nvCxnSpPr>
            <p:spPr>
              <a:xfrm>
                <a:off x="5518484" y="593558"/>
                <a:ext cx="756000" cy="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lèche : en arc 19">
                <a:extLst>
                  <a:ext uri="{FF2B5EF4-FFF2-40B4-BE49-F238E27FC236}">
                    <a16:creationId xmlns:a16="http://schemas.microsoft.com/office/drawing/2014/main" id="{63B94B56-4266-4A81-9B0C-C4DB2EF4FE13}"/>
                  </a:ext>
                </a:extLst>
              </p:cNvPr>
              <p:cNvSpPr/>
              <p:nvPr/>
            </p:nvSpPr>
            <p:spPr>
              <a:xfrm>
                <a:off x="5576892" y="321940"/>
                <a:ext cx="468019" cy="432112"/>
              </a:xfrm>
              <a:prstGeom prst="circularArrow">
                <a:avLst>
                  <a:gd name="adj1" fmla="val 4946"/>
                  <a:gd name="adj2" fmla="val 1048697"/>
                  <a:gd name="adj3" fmla="val 20501969"/>
                  <a:gd name="adj4" fmla="val 10895282"/>
                  <a:gd name="adj5" fmla="val 1568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3F2330AD-F760-4694-879F-D97B7D569591}"/>
                </a:ext>
              </a:extLst>
            </p:cNvPr>
            <p:cNvSpPr/>
            <p:nvPr/>
          </p:nvSpPr>
          <p:spPr>
            <a:xfrm rot="1006320">
              <a:off x="5350058" y="1317741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1FD63933-0503-4195-8891-49222D194251}"/>
                </a:ext>
              </a:extLst>
            </p:cNvPr>
            <p:cNvSpPr/>
            <p:nvPr/>
          </p:nvSpPr>
          <p:spPr>
            <a:xfrm rot="1006320">
              <a:off x="4632435" y="1328834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0" name="Ellipse 49">
            <a:extLst>
              <a:ext uri="{FF2B5EF4-FFF2-40B4-BE49-F238E27FC236}">
                <a16:creationId xmlns:a16="http://schemas.microsoft.com/office/drawing/2014/main" id="{2C8CFB09-072F-435A-AFF0-FBA635ABAC67}"/>
              </a:ext>
            </a:extLst>
          </p:cNvPr>
          <p:cNvSpPr/>
          <p:nvPr/>
        </p:nvSpPr>
        <p:spPr>
          <a:xfrm rot="1006320">
            <a:off x="4501910" y="2343693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600B06E0-986B-4C81-A5C8-FD406D208FD4}"/>
              </a:ext>
            </a:extLst>
          </p:cNvPr>
          <p:cNvSpPr/>
          <p:nvPr/>
        </p:nvSpPr>
        <p:spPr>
          <a:xfrm rot="1006320">
            <a:off x="4207016" y="2334500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D925AD3-0317-4FEB-A722-75A55B96BC72}"/>
              </a:ext>
            </a:extLst>
          </p:cNvPr>
          <p:cNvSpPr/>
          <p:nvPr/>
        </p:nvSpPr>
        <p:spPr>
          <a:xfrm rot="1006320">
            <a:off x="5619825" y="2743672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2FF724F1-2767-4837-91B6-EF74BA31FAF0}"/>
              </a:ext>
            </a:extLst>
          </p:cNvPr>
          <p:cNvSpPr/>
          <p:nvPr/>
        </p:nvSpPr>
        <p:spPr>
          <a:xfrm rot="1006320">
            <a:off x="4737740" y="2763937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945882D3-53D1-4A9A-A02F-D70DA08FDDAE}"/>
              </a:ext>
            </a:extLst>
          </p:cNvPr>
          <p:cNvCxnSpPr/>
          <p:nvPr/>
        </p:nvCxnSpPr>
        <p:spPr>
          <a:xfrm>
            <a:off x="4796320" y="4005771"/>
            <a:ext cx="1008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lèche : en arc 55">
            <a:extLst>
              <a:ext uri="{FF2B5EF4-FFF2-40B4-BE49-F238E27FC236}">
                <a16:creationId xmlns:a16="http://schemas.microsoft.com/office/drawing/2014/main" id="{E471AAE3-D9A3-4430-A898-80E9ADD19926}"/>
              </a:ext>
            </a:extLst>
          </p:cNvPr>
          <p:cNvSpPr/>
          <p:nvPr/>
        </p:nvSpPr>
        <p:spPr>
          <a:xfrm>
            <a:off x="5038322" y="3718458"/>
            <a:ext cx="468019" cy="432112"/>
          </a:xfrm>
          <a:prstGeom prst="circularArrow">
            <a:avLst>
              <a:gd name="adj1" fmla="val 4946"/>
              <a:gd name="adj2" fmla="val 1048697"/>
              <a:gd name="adj3" fmla="val 20501969"/>
              <a:gd name="adj4" fmla="val 10895282"/>
              <a:gd name="adj5" fmla="val 156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8452661E-59EF-4B7C-86CE-4C2331956E18}"/>
              </a:ext>
            </a:extLst>
          </p:cNvPr>
          <p:cNvSpPr/>
          <p:nvPr/>
        </p:nvSpPr>
        <p:spPr>
          <a:xfrm rot="1006320">
            <a:off x="5633926" y="3865370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007D7328-1E83-4B7A-B94C-E63CBB574344}"/>
              </a:ext>
            </a:extLst>
          </p:cNvPr>
          <p:cNvSpPr/>
          <p:nvPr/>
        </p:nvSpPr>
        <p:spPr>
          <a:xfrm rot="1006320">
            <a:off x="4751841" y="3885635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327DFDA-E95F-43CF-94A3-037EACDC6B0E}"/>
              </a:ext>
            </a:extLst>
          </p:cNvPr>
          <p:cNvGrpSpPr/>
          <p:nvPr/>
        </p:nvGrpSpPr>
        <p:grpSpPr>
          <a:xfrm>
            <a:off x="7594845" y="2434828"/>
            <a:ext cx="1666012" cy="1023810"/>
            <a:chOff x="7594845" y="2434828"/>
            <a:chExt cx="1666012" cy="1023810"/>
          </a:xfrm>
        </p:grpSpPr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ADB513CC-85AE-4E13-B07D-AAF7E3FF10E1}"/>
                </a:ext>
              </a:extLst>
            </p:cNvPr>
            <p:cNvGrpSpPr/>
            <p:nvPr/>
          </p:nvGrpSpPr>
          <p:grpSpPr>
            <a:xfrm>
              <a:off x="7594845" y="2434828"/>
              <a:ext cx="1666012" cy="1023810"/>
              <a:chOff x="4854758" y="105583"/>
              <a:chExt cx="1666012" cy="1023810"/>
            </a:xfrm>
          </p:grpSpPr>
          <p:grpSp>
            <p:nvGrpSpPr>
              <p:cNvPr id="60" name="Groupe 59">
                <a:extLst>
                  <a:ext uri="{FF2B5EF4-FFF2-40B4-BE49-F238E27FC236}">
                    <a16:creationId xmlns:a16="http://schemas.microsoft.com/office/drawing/2014/main" id="{92C41E65-3C1F-4ED5-9B78-30F5A2E29A12}"/>
                  </a:ext>
                </a:extLst>
              </p:cNvPr>
              <p:cNvGrpSpPr/>
              <p:nvPr/>
            </p:nvGrpSpPr>
            <p:grpSpPr>
              <a:xfrm>
                <a:off x="4854758" y="105583"/>
                <a:ext cx="1666012" cy="1023810"/>
                <a:chOff x="9096371" y="1206849"/>
                <a:chExt cx="1666012" cy="102381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9FB603A4-5C9E-40FA-A4F0-7248A0A4AE93}"/>
                    </a:ext>
                  </a:extLst>
                </p:cNvPr>
                <p:cNvSpPr/>
                <p:nvPr/>
              </p:nvSpPr>
              <p:spPr>
                <a:xfrm>
                  <a:off x="10218644" y="1206849"/>
                  <a:ext cx="543739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X</a:t>
                  </a:r>
                  <a:endPara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83425B9A-60CF-4A4F-9F81-F9675123CF98}"/>
                    </a:ext>
                  </a:extLst>
                </p:cNvPr>
                <p:cNvSpPr/>
                <p:nvPr/>
              </p:nvSpPr>
              <p:spPr>
                <a:xfrm>
                  <a:off x="9096371" y="1217550"/>
                  <a:ext cx="899606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A  </a:t>
                  </a:r>
                  <a:endPara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2EB1664A-58FA-492A-AC40-A4B0FC446BC1}"/>
                    </a:ext>
                  </a:extLst>
                </p:cNvPr>
                <p:cNvSpPr/>
                <p:nvPr/>
              </p:nvSpPr>
              <p:spPr>
                <a:xfrm>
                  <a:off x="10408425" y="1307329"/>
                  <a:ext cx="184730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endPara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C9C8D14B-1284-4163-8610-90DDF1C888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18484" y="577949"/>
                <a:ext cx="402029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C9C1A572-5BC7-443B-96A5-13B2244A43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7277" y="2555307"/>
              <a:ext cx="40202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77DF365D-2253-4CC7-A053-2553DD39CA99}"/>
              </a:ext>
            </a:extLst>
          </p:cNvPr>
          <p:cNvCxnSpPr>
            <a:cxnSpLocks/>
          </p:cNvCxnSpPr>
          <p:nvPr/>
        </p:nvCxnSpPr>
        <p:spPr>
          <a:xfrm flipV="1">
            <a:off x="8258571" y="2920775"/>
            <a:ext cx="40202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71B8D370-C0EC-4BDD-90A1-97C57126889D}"/>
              </a:ext>
            </a:extLst>
          </p:cNvPr>
          <p:cNvSpPr/>
          <p:nvPr/>
        </p:nvSpPr>
        <p:spPr>
          <a:xfrm>
            <a:off x="10567437" y="2619727"/>
            <a:ext cx="13292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</a:t>
            </a:r>
            <a:r>
              <a:rPr lang="fr-FR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</a:t>
            </a:r>
            <a:r>
              <a:rPr lang="fr-FR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fr-FR" sz="2000" baseline="30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249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23" grpId="0"/>
      <p:bldP spid="24" grpId="0"/>
      <p:bldP spid="30" grpId="0" animBg="1"/>
      <p:bldP spid="33" grpId="0"/>
      <p:bldP spid="181" grpId="0"/>
      <p:bldP spid="182" grpId="0"/>
      <p:bldP spid="190" grpId="0"/>
      <p:bldP spid="193" grpId="0"/>
      <p:bldP spid="50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6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BC2FEA-9F35-4968-A39F-C93F457EC42C}"/>
              </a:ext>
            </a:extLst>
          </p:cNvPr>
          <p:cNvSpPr/>
          <p:nvPr/>
        </p:nvSpPr>
        <p:spPr>
          <a:xfrm>
            <a:off x="63725" y="647364"/>
            <a:ext cx="1750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5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fr-FR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540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fr-FR" sz="5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1DDF18-4766-412B-95AB-E781F62872D7}"/>
              </a:ext>
            </a:extLst>
          </p:cNvPr>
          <p:cNvSpPr/>
          <p:nvPr/>
        </p:nvSpPr>
        <p:spPr>
          <a:xfrm>
            <a:off x="2078355" y="845860"/>
            <a:ext cx="16433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ou AX</a:t>
            </a:r>
            <a:r>
              <a:rPr lang="fr-FR" sz="320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fr-FR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fr-FR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AF91BD-0F5E-4507-8552-4FDEA0EE29DE}"/>
              </a:ext>
            </a:extLst>
          </p:cNvPr>
          <p:cNvSpPr/>
          <p:nvPr/>
        </p:nvSpPr>
        <p:spPr>
          <a:xfrm>
            <a:off x="103584" y="-37242"/>
            <a:ext cx="45300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>
                <a:solidFill>
                  <a:srgbClr val="FF0000"/>
                </a:solidFill>
              </a:rPr>
              <a:t>Forme triangulaire</a:t>
            </a:r>
            <a:endParaRPr lang="fr-FR"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2C5764-42E2-4CC6-AF7E-771D071005F6}"/>
              </a:ext>
            </a:extLst>
          </p:cNvPr>
          <p:cNvSpPr/>
          <p:nvPr/>
        </p:nvSpPr>
        <p:spPr>
          <a:xfrm>
            <a:off x="30494" y="2377653"/>
            <a:ext cx="373371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3200" dirty="0"/>
              <a:t> = 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  <a:p>
            <a:pPr algn="ctr"/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3200" dirty="0"/>
              <a:t>= 360°/3 = 120°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B7E946-92EA-4DF4-9D29-7B0961AE3B1C}"/>
              </a:ext>
            </a:extLst>
          </p:cNvPr>
          <p:cNvSpPr/>
          <p:nvPr/>
        </p:nvSpPr>
        <p:spPr>
          <a:xfrm>
            <a:off x="234668" y="1427269"/>
            <a:ext cx="32786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rgbClr val="FF0000"/>
                </a:solidFill>
              </a:rPr>
              <a:t>Forme triangulaire</a:t>
            </a:r>
          </a:p>
          <a:p>
            <a:pPr algn="ctr"/>
            <a:r>
              <a:rPr lang="fr-FR" sz="3200" dirty="0">
                <a:solidFill>
                  <a:srgbClr val="FF0000"/>
                </a:solidFill>
              </a:rPr>
              <a:t> Plane</a:t>
            </a:r>
            <a:endParaRPr lang="fr-FR" sz="32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FFCBD3E-4636-49F9-9FB8-7EE6DA08B83E}"/>
              </a:ext>
            </a:extLst>
          </p:cNvPr>
          <p:cNvGrpSpPr/>
          <p:nvPr/>
        </p:nvGrpSpPr>
        <p:grpSpPr>
          <a:xfrm>
            <a:off x="156880" y="3119670"/>
            <a:ext cx="3985484" cy="3599466"/>
            <a:chOff x="7265054" y="-265485"/>
            <a:chExt cx="5073838" cy="4304737"/>
          </a:xfrm>
        </p:grpSpPr>
        <p:sp>
          <p:nvSpPr>
            <p:cNvPr id="10" name="Triangle isocèle 9">
              <a:extLst>
                <a:ext uri="{FF2B5EF4-FFF2-40B4-BE49-F238E27FC236}">
                  <a16:creationId xmlns:a16="http://schemas.microsoft.com/office/drawing/2014/main" id="{2AE108EF-734B-4287-8844-7778078BEFEF}"/>
                </a:ext>
              </a:extLst>
            </p:cNvPr>
            <p:cNvSpPr/>
            <p:nvPr/>
          </p:nvSpPr>
          <p:spPr>
            <a:xfrm rot="9533563">
              <a:off x="8366217" y="1073123"/>
              <a:ext cx="3807414" cy="2752033"/>
            </a:xfrm>
            <a:prstGeom prst="triangle">
              <a:avLst>
                <a:gd name="adj" fmla="val 2765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55B80B1-C1DA-4BD8-A099-6DDB56E21A78}"/>
                </a:ext>
              </a:extLst>
            </p:cNvPr>
            <p:cNvSpPr/>
            <p:nvPr/>
          </p:nvSpPr>
          <p:spPr>
            <a:xfrm>
              <a:off x="10177463" y="1373862"/>
              <a:ext cx="585417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  <a:endPara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98199496-6DF3-4A2C-8959-FA980E4F8361}"/>
                </a:ext>
              </a:extLst>
            </p:cNvPr>
            <p:cNvCxnSpPr>
              <a:cxnSpLocks/>
            </p:cNvCxnSpPr>
            <p:nvPr/>
          </p:nvCxnSpPr>
          <p:spPr>
            <a:xfrm>
              <a:off x="8055566" y="1850997"/>
              <a:ext cx="199374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11DCFB-10A4-4813-86C8-F1601D70C6FF}"/>
                </a:ext>
              </a:extLst>
            </p:cNvPr>
            <p:cNvSpPr/>
            <p:nvPr/>
          </p:nvSpPr>
          <p:spPr>
            <a:xfrm>
              <a:off x="7265054" y="1343791"/>
              <a:ext cx="668773" cy="7694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4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fr-FR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98D82371-BEFF-486D-B666-31D679C38E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05730" y="564462"/>
              <a:ext cx="761312" cy="103573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C71FCFE1-60B0-497E-A840-CE463FE4F5D1}"/>
                </a:ext>
              </a:extLst>
            </p:cNvPr>
            <p:cNvCxnSpPr>
              <a:cxnSpLocks/>
            </p:cNvCxnSpPr>
            <p:nvPr/>
          </p:nvCxnSpPr>
          <p:spPr>
            <a:xfrm>
              <a:off x="10756405" y="2285513"/>
              <a:ext cx="780737" cy="10971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F00537-F078-4506-BF51-5813F02AAE62}"/>
                </a:ext>
              </a:extLst>
            </p:cNvPr>
            <p:cNvSpPr/>
            <p:nvPr/>
          </p:nvSpPr>
          <p:spPr>
            <a:xfrm>
              <a:off x="11670119" y="3269811"/>
              <a:ext cx="66877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4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fr-FR" sz="4400" b="0" cap="none" spc="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BEA8BD-98AB-4ECB-9BDD-ED43CF9289B2}"/>
                </a:ext>
              </a:extLst>
            </p:cNvPr>
            <p:cNvSpPr/>
            <p:nvPr/>
          </p:nvSpPr>
          <p:spPr>
            <a:xfrm>
              <a:off x="11659551" y="-265485"/>
              <a:ext cx="66877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4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fr-FR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0D56BC1-BE03-4B6F-8A27-3F53D54A9604}"/>
                </a:ext>
              </a:extLst>
            </p:cNvPr>
            <p:cNvSpPr/>
            <p:nvPr/>
          </p:nvSpPr>
          <p:spPr>
            <a:xfrm rot="6406320">
              <a:off x="10531631" y="1439871"/>
              <a:ext cx="301376" cy="32081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A3E2C7EF-C99C-425E-9717-58D3B92EFA23}"/>
                </a:ext>
              </a:extLst>
            </p:cNvPr>
            <p:cNvSpPr/>
            <p:nvPr/>
          </p:nvSpPr>
          <p:spPr>
            <a:xfrm rot="6406320">
              <a:off x="7896508" y="1706576"/>
              <a:ext cx="301376" cy="32081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22F2EABB-ADCF-4395-82C7-7A1B9935886A}"/>
                </a:ext>
              </a:extLst>
            </p:cNvPr>
            <p:cNvSpPr/>
            <p:nvPr/>
          </p:nvSpPr>
          <p:spPr>
            <a:xfrm rot="6406320">
              <a:off x="9921709" y="1706577"/>
              <a:ext cx="301376" cy="32081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DA6AD409-0E94-41B6-BDBA-BC141E9CA54F}"/>
                </a:ext>
              </a:extLst>
            </p:cNvPr>
            <p:cNvSpPr/>
            <p:nvPr/>
          </p:nvSpPr>
          <p:spPr>
            <a:xfrm rot="6406320">
              <a:off x="11339471" y="3197396"/>
              <a:ext cx="301376" cy="32081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AAEC1BF0-74A9-4108-8248-E7C314B45AD1}"/>
                </a:ext>
              </a:extLst>
            </p:cNvPr>
            <p:cNvSpPr/>
            <p:nvPr/>
          </p:nvSpPr>
          <p:spPr>
            <a:xfrm rot="6406320">
              <a:off x="10571645" y="2109850"/>
              <a:ext cx="301376" cy="32081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0DA359D3-B081-44B3-914C-84F0CD8ADAA1}"/>
              </a:ext>
            </a:extLst>
          </p:cNvPr>
          <p:cNvSpPr/>
          <p:nvPr/>
        </p:nvSpPr>
        <p:spPr>
          <a:xfrm>
            <a:off x="491971" y="5823304"/>
            <a:ext cx="10294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r>
              <a:rPr lang="fr-FR" sz="40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</a:t>
            </a:r>
            <a:r>
              <a:rPr lang="fr-FR" sz="4000" b="0" i="0" u="none" strike="noStrike" baseline="-250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3</a:t>
            </a:r>
            <a:endParaRPr lang="fr-FR" sz="2400" baseline="-25000" dirty="0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A2D0B7A-51BE-44E2-BA03-59EF727BE0DC}"/>
              </a:ext>
            </a:extLst>
          </p:cNvPr>
          <p:cNvSpPr/>
          <p:nvPr/>
        </p:nvSpPr>
        <p:spPr>
          <a:xfrm rot="13620000">
            <a:off x="4801126" y="5598779"/>
            <a:ext cx="900000" cy="864000"/>
          </a:xfrm>
          <a:prstGeom prst="ellipse">
            <a:avLst/>
          </a:prstGeom>
          <a:gradFill>
            <a:gsLst>
              <a:gs pos="32000">
                <a:srgbClr val="FF0000"/>
              </a:gs>
              <a:gs pos="2000">
                <a:schemeClr val="tx1"/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>
              <a:rot lat="1589529" lon="5943367" rev="16506405"/>
            </a:camera>
            <a:lightRig rig="threePt" dir="t">
              <a:rot lat="0" lon="0" rev="12600000"/>
            </a:lightRig>
          </a:scene3d>
          <a:sp3d prstMaterial="clear">
            <a:bevelT w="457200" h="457200"/>
            <a:bevelB w="1416050" h="19050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3DC74FB-81FD-49EE-B97C-ED67B1B91190}"/>
              </a:ext>
            </a:extLst>
          </p:cNvPr>
          <p:cNvSpPr/>
          <p:nvPr/>
        </p:nvSpPr>
        <p:spPr>
          <a:xfrm rot="18780000">
            <a:off x="4747515" y="2802124"/>
            <a:ext cx="900000" cy="864000"/>
          </a:xfrm>
          <a:prstGeom prst="ellipse">
            <a:avLst/>
          </a:prstGeom>
          <a:gradFill>
            <a:gsLst>
              <a:gs pos="32000">
                <a:srgbClr val="FF0000"/>
              </a:gs>
              <a:gs pos="2000">
                <a:schemeClr val="tx1"/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>
              <a:rot lat="1589529" lon="5943367" rev="16506405"/>
            </a:camera>
            <a:lightRig rig="threePt" dir="t">
              <a:rot lat="0" lon="0" rev="12600000"/>
            </a:lightRig>
          </a:scene3d>
          <a:sp3d prstMaterial="clear">
            <a:bevelT w="457200" h="457200"/>
            <a:bevelB w="1416050" h="19050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68BEEA-1E98-4D45-BB56-89D5A7C2164E}"/>
              </a:ext>
            </a:extLst>
          </p:cNvPr>
          <p:cNvSpPr/>
          <p:nvPr/>
        </p:nvSpPr>
        <p:spPr>
          <a:xfrm>
            <a:off x="10196957" y="56140"/>
            <a:ext cx="1750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5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540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fr-FR" sz="5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A5139D88-FB59-4799-9A0A-9B21E62A1255}"/>
              </a:ext>
            </a:extLst>
          </p:cNvPr>
          <p:cNvGrpSpPr/>
          <p:nvPr/>
        </p:nvGrpSpPr>
        <p:grpSpPr>
          <a:xfrm>
            <a:off x="9898994" y="2965521"/>
            <a:ext cx="1694715" cy="1013109"/>
            <a:chOff x="4936730" y="2795055"/>
            <a:chExt cx="1694715" cy="1013109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AD67C7C4-DBD3-4BD0-B0DF-BD6F89A33F55}"/>
                </a:ext>
              </a:extLst>
            </p:cNvPr>
            <p:cNvGrpSpPr/>
            <p:nvPr/>
          </p:nvGrpSpPr>
          <p:grpSpPr>
            <a:xfrm>
              <a:off x="4946949" y="2795055"/>
              <a:ext cx="1684496" cy="1013109"/>
              <a:chOff x="9166711" y="1217550"/>
              <a:chExt cx="1684496" cy="1013109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57B6A54-1A98-47D3-9C8F-413398706C49}"/>
                  </a:ext>
                </a:extLst>
              </p:cNvPr>
              <p:cNvSpPr/>
              <p:nvPr/>
            </p:nvSpPr>
            <p:spPr>
              <a:xfrm>
                <a:off x="10150373" y="1217550"/>
                <a:ext cx="70083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X</a:t>
                </a:r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58CC590-5895-464B-AB92-7619563EBACE}"/>
                  </a:ext>
                </a:extLst>
              </p:cNvPr>
              <p:cNvSpPr/>
              <p:nvPr/>
            </p:nvSpPr>
            <p:spPr>
              <a:xfrm>
                <a:off x="9166711" y="1217550"/>
                <a:ext cx="89960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Ä  </a:t>
                </a:r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E2BCEF6-AA40-45E6-B46B-6E325F069124}"/>
                  </a:ext>
                </a:extLst>
              </p:cNvPr>
              <p:cNvSpPr/>
              <p:nvPr/>
            </p:nvSpPr>
            <p:spPr>
              <a:xfrm>
                <a:off x="10408425" y="1307329"/>
                <a:ext cx="18473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BB99EA65-1EC1-4971-BA9F-E6F9740F0D5F}"/>
                </a:ext>
              </a:extLst>
            </p:cNvPr>
            <p:cNvCxnSpPr/>
            <p:nvPr/>
          </p:nvCxnSpPr>
          <p:spPr>
            <a:xfrm>
              <a:off x="5540335" y="3272329"/>
              <a:ext cx="616244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lèche : en arc 30">
              <a:extLst>
                <a:ext uri="{FF2B5EF4-FFF2-40B4-BE49-F238E27FC236}">
                  <a16:creationId xmlns:a16="http://schemas.microsoft.com/office/drawing/2014/main" id="{2DE46173-D63F-47B5-8FE8-DCBB7664D1F1}"/>
                </a:ext>
              </a:extLst>
            </p:cNvPr>
            <p:cNvSpPr/>
            <p:nvPr/>
          </p:nvSpPr>
          <p:spPr>
            <a:xfrm>
              <a:off x="5598743" y="2971683"/>
              <a:ext cx="468019" cy="432112"/>
            </a:xfrm>
            <a:prstGeom prst="circularArrow">
              <a:avLst>
                <a:gd name="adj1" fmla="val 4946"/>
                <a:gd name="adj2" fmla="val 1048697"/>
                <a:gd name="adj3" fmla="val 20501969"/>
                <a:gd name="adj4" fmla="val 10895282"/>
                <a:gd name="adj5" fmla="val 1568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620217C-0891-410B-8607-324DB59521CA}"/>
                </a:ext>
              </a:extLst>
            </p:cNvPr>
            <p:cNvSpPr/>
            <p:nvPr/>
          </p:nvSpPr>
          <p:spPr>
            <a:xfrm rot="5400000">
              <a:off x="5129411" y="3234399"/>
              <a:ext cx="32252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  <a:endParaRPr lang="fr-FR" dirty="0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97D7E69-D2E9-41EA-B697-0BE25F147CE1}"/>
              </a:ext>
            </a:extLst>
          </p:cNvPr>
          <p:cNvSpPr/>
          <p:nvPr/>
        </p:nvSpPr>
        <p:spPr>
          <a:xfrm>
            <a:off x="10177163" y="3738336"/>
            <a:ext cx="12410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 = 180°</a:t>
            </a:r>
            <a:endParaRPr lang="fr-FR" sz="1400" baseline="-2500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78A949E7-8A31-4E26-A1C9-DA23453D35CD}"/>
              </a:ext>
            </a:extLst>
          </p:cNvPr>
          <p:cNvGrpSpPr/>
          <p:nvPr/>
        </p:nvGrpSpPr>
        <p:grpSpPr>
          <a:xfrm>
            <a:off x="5198316" y="3172611"/>
            <a:ext cx="3326663" cy="2792866"/>
            <a:chOff x="6150033" y="3370628"/>
            <a:chExt cx="3326663" cy="2792866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E47EBE71-8A0B-4EC1-B204-7AF1AAC8685A}"/>
                </a:ext>
              </a:extLst>
            </p:cNvPr>
            <p:cNvGrpSpPr/>
            <p:nvPr/>
          </p:nvGrpSpPr>
          <p:grpSpPr>
            <a:xfrm>
              <a:off x="6150033" y="3370628"/>
              <a:ext cx="3326663" cy="2792866"/>
              <a:chOff x="943157" y="516101"/>
              <a:chExt cx="3326663" cy="2792866"/>
            </a:xfrm>
          </p:grpSpPr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7C04D145-14C5-4D77-8B54-288B73792861}"/>
                  </a:ext>
                </a:extLst>
              </p:cNvPr>
              <p:cNvGrpSpPr/>
              <p:nvPr/>
            </p:nvGrpSpPr>
            <p:grpSpPr>
              <a:xfrm>
                <a:off x="2280530" y="1444094"/>
                <a:ext cx="1989290" cy="1013109"/>
                <a:chOff x="5570984" y="2106021"/>
                <a:chExt cx="1989290" cy="1013109"/>
              </a:xfrm>
            </p:grpSpPr>
            <p:grpSp>
              <p:nvGrpSpPr>
                <p:cNvPr id="48" name="Groupe 47">
                  <a:extLst>
                    <a:ext uri="{FF2B5EF4-FFF2-40B4-BE49-F238E27FC236}">
                      <a16:creationId xmlns:a16="http://schemas.microsoft.com/office/drawing/2014/main" id="{77C9E568-F4F6-43A7-86D0-C48770BF2EE3}"/>
                    </a:ext>
                  </a:extLst>
                </p:cNvPr>
                <p:cNvGrpSpPr/>
                <p:nvPr/>
              </p:nvGrpSpPr>
              <p:grpSpPr>
                <a:xfrm>
                  <a:off x="5570984" y="2106021"/>
                  <a:ext cx="1989290" cy="1013109"/>
                  <a:chOff x="9166711" y="1217550"/>
                  <a:chExt cx="1989290" cy="1013109"/>
                </a:xfrm>
              </p:grpSpPr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8AB5C40B-5259-4EFF-A3E2-821A36ECECA9}"/>
                      </a:ext>
                    </a:extLst>
                  </p:cNvPr>
                  <p:cNvSpPr/>
                  <p:nvPr/>
                </p:nvSpPr>
                <p:spPr>
                  <a:xfrm>
                    <a:off x="10455167" y="1217550"/>
                    <a:ext cx="700834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 X</a:t>
                    </a:r>
                    <a:endPara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8EA4799E-D759-4834-8078-232A4014F112}"/>
                      </a:ext>
                    </a:extLst>
                  </p:cNvPr>
                  <p:cNvSpPr/>
                  <p:nvPr/>
                </p:nvSpPr>
                <p:spPr>
                  <a:xfrm>
                    <a:off x="9166711" y="1217550"/>
                    <a:ext cx="899606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A  </a:t>
                    </a:r>
                    <a:endPara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899A9C61-1522-49F4-A028-03BE63BC728B}"/>
                      </a:ext>
                    </a:extLst>
                  </p:cNvPr>
                  <p:cNvSpPr/>
                  <p:nvPr/>
                </p:nvSpPr>
                <p:spPr>
                  <a:xfrm>
                    <a:off x="10408425" y="1307329"/>
                    <a:ext cx="184730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endPara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</p:grp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9DB4A94E-399B-4B17-B206-4CD4E1F900F1}"/>
                    </a:ext>
                  </a:extLst>
                </p:cNvPr>
                <p:cNvCxnSpPr/>
                <p:nvPr/>
              </p:nvCxnSpPr>
              <p:spPr>
                <a:xfrm>
                  <a:off x="6118926" y="2600563"/>
                  <a:ext cx="828000" cy="0"/>
                </a:xfrm>
                <a:prstGeom prst="line">
                  <a:avLst/>
                </a:prstGeom>
                <a:ln w="57150">
                  <a:solidFill>
                    <a:schemeClr val="accent1"/>
                  </a:solidFill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e 41">
                <a:extLst>
                  <a:ext uri="{FF2B5EF4-FFF2-40B4-BE49-F238E27FC236}">
                    <a16:creationId xmlns:a16="http://schemas.microsoft.com/office/drawing/2014/main" id="{C791F2F3-9A15-49B3-8073-DFE0A80C3EF4}"/>
                  </a:ext>
                </a:extLst>
              </p:cNvPr>
              <p:cNvGrpSpPr/>
              <p:nvPr/>
            </p:nvGrpSpPr>
            <p:grpSpPr>
              <a:xfrm>
                <a:off x="943157" y="516101"/>
                <a:ext cx="454864" cy="489754"/>
                <a:chOff x="5900132" y="2825020"/>
                <a:chExt cx="454864" cy="489754"/>
              </a:xfrm>
            </p:grpSpPr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6293B19B-770A-4A22-A414-D11131167954}"/>
                    </a:ext>
                  </a:extLst>
                </p:cNvPr>
                <p:cNvSpPr/>
                <p:nvPr/>
              </p:nvSpPr>
              <p:spPr>
                <a:xfrm rot="4420587">
                  <a:off x="5900132" y="3062774"/>
                  <a:ext cx="252000" cy="252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87308351-6E24-4C5F-A9B4-7F45F45102E2}"/>
                    </a:ext>
                  </a:extLst>
                </p:cNvPr>
                <p:cNvSpPr/>
                <p:nvPr/>
              </p:nvSpPr>
              <p:spPr>
                <a:xfrm rot="4420587">
                  <a:off x="6102996" y="2825020"/>
                  <a:ext cx="252000" cy="252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DBD27008-C8EE-49E8-B344-0C006625ED8A}"/>
                  </a:ext>
                </a:extLst>
              </p:cNvPr>
              <p:cNvGrpSpPr/>
              <p:nvPr/>
            </p:nvGrpSpPr>
            <p:grpSpPr>
              <a:xfrm rot="15595931">
                <a:off x="1041032" y="2809523"/>
                <a:ext cx="519064" cy="479823"/>
                <a:chOff x="6326550" y="2655706"/>
                <a:chExt cx="519064" cy="479823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F370D340-783A-41B2-9B5B-ED01A30D6740}"/>
                    </a:ext>
                  </a:extLst>
                </p:cNvPr>
                <p:cNvSpPr/>
                <p:nvPr/>
              </p:nvSpPr>
              <p:spPr>
                <a:xfrm rot="4420587">
                  <a:off x="6326550" y="2883529"/>
                  <a:ext cx="252000" cy="252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C7C74F02-0655-46B5-8330-AA396BF79BA3}"/>
                    </a:ext>
                  </a:extLst>
                </p:cNvPr>
                <p:cNvSpPr/>
                <p:nvPr/>
              </p:nvSpPr>
              <p:spPr>
                <a:xfrm rot="4420587">
                  <a:off x="6593614" y="2655706"/>
                  <a:ext cx="252000" cy="252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73813400-FC49-4A29-811D-6DF493BD3408}"/>
                </a:ext>
              </a:extLst>
            </p:cNvPr>
            <p:cNvSpPr/>
            <p:nvPr/>
          </p:nvSpPr>
          <p:spPr>
            <a:xfrm rot="1006320">
              <a:off x="8001075" y="4671582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CBC261A6-765A-4E4F-BACF-5786BD811213}"/>
                </a:ext>
              </a:extLst>
            </p:cNvPr>
            <p:cNvSpPr/>
            <p:nvPr/>
          </p:nvSpPr>
          <p:spPr>
            <a:xfrm rot="1006320">
              <a:off x="8710070" y="4663442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00716791-8D87-427D-B7B6-23E158D6781D}"/>
              </a:ext>
            </a:extLst>
          </p:cNvPr>
          <p:cNvSpPr/>
          <p:nvPr/>
        </p:nvSpPr>
        <p:spPr>
          <a:xfrm>
            <a:off x="7101666" y="943744"/>
            <a:ext cx="48062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 err="1">
                <a:solidFill>
                  <a:srgbClr val="000000"/>
                </a:solidFill>
              </a:rPr>
              <a:t>n+m</a:t>
            </a:r>
            <a:r>
              <a:rPr lang="fr-FR" sz="2800" dirty="0">
                <a:solidFill>
                  <a:srgbClr val="000000"/>
                </a:solidFill>
              </a:rPr>
              <a:t> = 1+2 = 3  la forme de base est </a:t>
            </a:r>
            <a:r>
              <a:rPr lang="fr-FR" sz="2800" dirty="0">
                <a:solidFill>
                  <a:srgbClr val="FF0000"/>
                </a:solidFill>
              </a:rPr>
              <a:t>triangulaire</a:t>
            </a:r>
            <a:r>
              <a:rPr lang="fr-FR" sz="2800" dirty="0">
                <a:solidFill>
                  <a:srgbClr val="000000"/>
                </a:solidFill>
              </a:rPr>
              <a:t> </a:t>
            </a:r>
            <a:r>
              <a:rPr lang="fr-FR" sz="2800" dirty="0">
                <a:solidFill>
                  <a:srgbClr val="FF0000"/>
                </a:solidFill>
              </a:rPr>
              <a:t>plane</a:t>
            </a:r>
            <a:r>
              <a:rPr lang="fr-FR" sz="2800" dirty="0">
                <a:solidFill>
                  <a:srgbClr val="000000"/>
                </a:solidFill>
              </a:rPr>
              <a:t>, Mais avec la présence de deux doublet libre on diras que c’est une </a:t>
            </a:r>
            <a:r>
              <a:rPr lang="fr-FR" sz="2800" dirty="0">
                <a:solidFill>
                  <a:srgbClr val="FF0000"/>
                </a:solidFill>
              </a:rPr>
              <a:t>forme  linéaire</a:t>
            </a:r>
          </a:p>
        </p:txBody>
      </p:sp>
      <p:pic>
        <p:nvPicPr>
          <p:cNvPr id="54" name="Picture 4" descr="AX1E2-3D-balls.png">
            <a:extLst>
              <a:ext uri="{FF2B5EF4-FFF2-40B4-BE49-F238E27FC236}">
                <a16:creationId xmlns:a16="http://schemas.microsoft.com/office/drawing/2014/main" id="{B58B5CE8-7289-4DB7-9FCD-0E899194A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612" y="4196563"/>
            <a:ext cx="3080859" cy="224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DD47B054-083E-4945-BCB0-8FCCB56FE2AA}"/>
              </a:ext>
            </a:extLst>
          </p:cNvPr>
          <p:cNvSpPr/>
          <p:nvPr/>
        </p:nvSpPr>
        <p:spPr>
          <a:xfrm>
            <a:off x="7213210" y="5070953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>
                <a:solidFill>
                  <a:srgbClr val="FF0000"/>
                </a:solidFill>
              </a:rPr>
              <a:t>O</a:t>
            </a:r>
            <a:r>
              <a:rPr lang="fr-FR" sz="4400" baseline="-25000" dirty="0">
                <a:solidFill>
                  <a:srgbClr val="FF0000"/>
                </a:solidFill>
              </a:rPr>
              <a:t>2</a:t>
            </a:r>
            <a:endParaRPr lang="fr-FR" sz="2800" baseline="-25000" dirty="0">
              <a:solidFill>
                <a:srgbClr val="FF0000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2A81F013-9ED6-4F9C-81C9-C73B567BCCCE}"/>
              </a:ext>
            </a:extLst>
          </p:cNvPr>
          <p:cNvSpPr/>
          <p:nvPr/>
        </p:nvSpPr>
        <p:spPr>
          <a:xfrm rot="4420587">
            <a:off x="3350340" y="3669652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31B9A1E-3424-4D7A-B207-C32E9B446F4D}"/>
              </a:ext>
            </a:extLst>
          </p:cNvPr>
          <p:cNvGrpSpPr/>
          <p:nvPr/>
        </p:nvGrpSpPr>
        <p:grpSpPr>
          <a:xfrm>
            <a:off x="6089790" y="5443155"/>
            <a:ext cx="2894329" cy="1774202"/>
            <a:chOff x="6174992" y="5343278"/>
            <a:chExt cx="2894329" cy="1774202"/>
          </a:xfrm>
        </p:grpSpPr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7F91D386-B952-40FC-9A74-26F2275D03FB}"/>
                </a:ext>
              </a:extLst>
            </p:cNvPr>
            <p:cNvGrpSpPr/>
            <p:nvPr/>
          </p:nvGrpSpPr>
          <p:grpSpPr>
            <a:xfrm>
              <a:off x="6174992" y="5369259"/>
              <a:ext cx="2191513" cy="1748221"/>
              <a:chOff x="8003645" y="1735107"/>
              <a:chExt cx="2191513" cy="1748221"/>
            </a:xfrm>
          </p:grpSpPr>
          <p:grpSp>
            <p:nvGrpSpPr>
              <p:cNvPr id="59" name="Groupe 58">
                <a:extLst>
                  <a:ext uri="{FF2B5EF4-FFF2-40B4-BE49-F238E27FC236}">
                    <a16:creationId xmlns:a16="http://schemas.microsoft.com/office/drawing/2014/main" id="{F250D402-0686-4D4E-8496-C9093B614461}"/>
                  </a:ext>
                </a:extLst>
              </p:cNvPr>
              <p:cNvGrpSpPr/>
              <p:nvPr/>
            </p:nvGrpSpPr>
            <p:grpSpPr>
              <a:xfrm>
                <a:off x="8003645" y="1735107"/>
                <a:ext cx="2191513" cy="1748221"/>
                <a:chOff x="8723296" y="2938650"/>
                <a:chExt cx="2191513" cy="1748221"/>
              </a:xfrm>
            </p:grpSpPr>
            <p:grpSp>
              <p:nvGrpSpPr>
                <p:cNvPr id="61" name="Groupe 60">
                  <a:extLst>
                    <a:ext uri="{FF2B5EF4-FFF2-40B4-BE49-F238E27FC236}">
                      <a16:creationId xmlns:a16="http://schemas.microsoft.com/office/drawing/2014/main" id="{650A46C7-F05E-41BD-9D75-61B918E3FCD5}"/>
                    </a:ext>
                  </a:extLst>
                </p:cNvPr>
                <p:cNvGrpSpPr/>
                <p:nvPr/>
              </p:nvGrpSpPr>
              <p:grpSpPr>
                <a:xfrm>
                  <a:off x="8723296" y="2938650"/>
                  <a:ext cx="2191513" cy="1401455"/>
                  <a:chOff x="8630839" y="829204"/>
                  <a:chExt cx="2191513" cy="1401455"/>
                </a:xfrm>
              </p:grpSpPr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F921D92D-74A8-4F38-BB41-542F95647574}"/>
                      </a:ext>
                    </a:extLst>
                  </p:cNvPr>
                  <p:cNvSpPr/>
                  <p:nvPr/>
                </p:nvSpPr>
                <p:spPr>
                  <a:xfrm rot="18765689">
                    <a:off x="8827848" y="829203"/>
                    <a:ext cx="529312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_</a:t>
                    </a:r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729CD6DE-9DC3-41AF-91E5-400B0C1DE46C}"/>
                      </a:ext>
                    </a:extLst>
                  </p:cNvPr>
                  <p:cNvSpPr/>
                  <p:nvPr/>
                </p:nvSpPr>
                <p:spPr>
                  <a:xfrm>
                    <a:off x="10179227" y="1217550"/>
                    <a:ext cx="643125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O</a:t>
                    </a:r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63129D5B-FD11-41D3-91B0-5A18810B6BB2}"/>
                      </a:ext>
                    </a:extLst>
                  </p:cNvPr>
                  <p:cNvSpPr/>
                  <p:nvPr/>
                </p:nvSpPr>
                <p:spPr>
                  <a:xfrm>
                    <a:off x="9294951" y="1217550"/>
                    <a:ext cx="643125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O</a:t>
                    </a: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B072BE28-1BEF-45DC-86E0-7C8FAC68DCF9}"/>
                      </a:ext>
                    </a:extLst>
                  </p:cNvPr>
                  <p:cNvSpPr/>
                  <p:nvPr/>
                </p:nvSpPr>
                <p:spPr>
                  <a:xfrm>
                    <a:off x="10408425" y="1307329"/>
                    <a:ext cx="184730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endPara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95C48DDD-60C7-4DC1-8B04-603BC0861826}"/>
                      </a:ext>
                    </a:extLst>
                  </p:cNvPr>
                  <p:cNvSpPr/>
                  <p:nvPr/>
                </p:nvSpPr>
                <p:spPr>
                  <a:xfrm>
                    <a:off x="9787126" y="829204"/>
                    <a:ext cx="529312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_</a:t>
                    </a:r>
                  </a:p>
                </p:txBody>
              </p:sp>
            </p:grp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1754339F-15F3-4F51-A822-478733E6A12A}"/>
                    </a:ext>
                  </a:extLst>
                </p:cNvPr>
                <p:cNvSpPr/>
                <p:nvPr/>
              </p:nvSpPr>
              <p:spPr>
                <a:xfrm rot="13493092">
                  <a:off x="8947545" y="3763541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_</a:t>
                  </a:r>
                </a:p>
              </p:txBody>
            </p:sp>
          </p:grp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8671EF5-5E4B-4803-910C-1737F7E6C173}"/>
                  </a:ext>
                </a:extLst>
              </p:cNvPr>
              <p:cNvSpPr/>
              <p:nvPr/>
            </p:nvSpPr>
            <p:spPr>
              <a:xfrm>
                <a:off x="9159927" y="1887507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</p:grp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38046470-E3A9-4EDF-86D0-38A527DDFDB4}"/>
                </a:ext>
              </a:extLst>
            </p:cNvPr>
            <p:cNvGrpSpPr/>
            <p:nvPr/>
          </p:nvGrpSpPr>
          <p:grpSpPr>
            <a:xfrm rot="10800000">
              <a:off x="8145991" y="5343278"/>
              <a:ext cx="923330" cy="1551213"/>
              <a:chOff x="6327392" y="5718667"/>
              <a:chExt cx="923330" cy="1551213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E5A02B3-E902-42D6-8723-06D05A4E60EA}"/>
                  </a:ext>
                </a:extLst>
              </p:cNvPr>
              <p:cNvSpPr/>
              <p:nvPr/>
            </p:nvSpPr>
            <p:spPr>
              <a:xfrm rot="18765689">
                <a:off x="6524401" y="5521658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B64DB9D-602C-458F-87F4-A3C380E377E6}"/>
                  </a:ext>
                </a:extLst>
              </p:cNvPr>
              <p:cNvSpPr/>
              <p:nvPr/>
            </p:nvSpPr>
            <p:spPr>
              <a:xfrm rot="13493092">
                <a:off x="6551641" y="6346550"/>
                <a:ext cx="52931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_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807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24" grpId="0"/>
      <p:bldP spid="25" grpId="0" animBg="1"/>
      <p:bldP spid="26" grpId="0" animBg="1"/>
      <p:bldP spid="27" grpId="0"/>
      <p:bldP spid="36" grpId="0"/>
      <p:bldP spid="53" grpId="0"/>
      <p:bldP spid="55" grpId="0"/>
      <p:bldP spid="5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Ellipse 110">
            <a:extLst>
              <a:ext uri="{FF2B5EF4-FFF2-40B4-BE49-F238E27FC236}">
                <a16:creationId xmlns:a16="http://schemas.microsoft.com/office/drawing/2014/main" id="{0C1CBBA5-2093-40A2-9990-E769F30FEFA4}"/>
              </a:ext>
            </a:extLst>
          </p:cNvPr>
          <p:cNvSpPr/>
          <p:nvPr/>
        </p:nvSpPr>
        <p:spPr>
          <a:xfrm rot="5400000">
            <a:off x="6552499" y="1431093"/>
            <a:ext cx="831242" cy="720000"/>
          </a:xfrm>
          <a:prstGeom prst="ellipse">
            <a:avLst/>
          </a:prstGeom>
          <a:gradFill flip="none" rotWithShape="0">
            <a:gsLst>
              <a:gs pos="61000">
                <a:srgbClr val="FF0000"/>
              </a:gs>
              <a:gs pos="87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scene3d>
            <a:camera prst="orthographicFront">
              <a:rot lat="17999969" lon="16199979" rev="10800022"/>
            </a:camera>
            <a:lightRig rig="flat" dir="t">
              <a:rot lat="0" lon="0" rev="19200000"/>
            </a:lightRig>
          </a:scene3d>
          <a:sp3d prstMaterial="clear">
            <a:bevelT w="457200" h="457200"/>
            <a:bevelB w="812800" h="10541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78209390-03AB-4778-B63E-E53C5F9749F1}"/>
              </a:ext>
            </a:extLst>
          </p:cNvPr>
          <p:cNvSpPr/>
          <p:nvPr/>
        </p:nvSpPr>
        <p:spPr>
          <a:xfrm rot="20091658">
            <a:off x="5092700" y="3337464"/>
            <a:ext cx="831242" cy="720000"/>
          </a:xfrm>
          <a:prstGeom prst="ellipse">
            <a:avLst/>
          </a:prstGeom>
          <a:gradFill flip="none" rotWithShape="0">
            <a:gsLst>
              <a:gs pos="45000">
                <a:srgbClr val="FF0000"/>
              </a:gs>
              <a:gs pos="9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scene3d>
            <a:camera prst="orthographicFront">
              <a:rot lat="2057772" lon="7296626" rev="181408"/>
            </a:camera>
            <a:lightRig rig="freezing" dir="t"/>
          </a:scene3d>
          <a:sp3d prstMaterial="clear">
            <a:bevelT w="457200" h="457200"/>
            <a:bevelB w="812800" h="10541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58A6DCE7-1DC6-46A0-9EE2-658186F803CD}"/>
              </a:ext>
            </a:extLst>
          </p:cNvPr>
          <p:cNvSpPr/>
          <p:nvPr/>
        </p:nvSpPr>
        <p:spPr>
          <a:xfrm rot="20119374">
            <a:off x="5674480" y="3961060"/>
            <a:ext cx="900000" cy="900000"/>
          </a:xfrm>
          <a:prstGeom prst="ellipse">
            <a:avLst/>
          </a:prstGeom>
          <a:gradFill flip="none" rotWithShape="0">
            <a:gsLst>
              <a:gs pos="21000">
                <a:srgbClr val="FF0000"/>
              </a:gs>
              <a:gs pos="67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scene3d>
            <a:camera prst="orthographicFront">
              <a:rot lat="1500000" lon="2700000" rev="0"/>
            </a:camera>
            <a:lightRig rig="threePt" dir="t"/>
          </a:scene3d>
          <a:sp3d prstMaterial="clear">
            <a:bevelT w="457200" h="457200"/>
            <a:bevelB w="812800" h="10541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70D1054-7B74-4B4F-B844-EBB32694D1D1}"/>
              </a:ext>
            </a:extLst>
          </p:cNvPr>
          <p:cNvSpPr/>
          <p:nvPr/>
        </p:nvSpPr>
        <p:spPr>
          <a:xfrm>
            <a:off x="201144" y="99863"/>
            <a:ext cx="1750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5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540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fr-FR" sz="5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D45CA7CB-44D7-42B1-A041-04C614316761}"/>
              </a:ext>
            </a:extLst>
          </p:cNvPr>
          <p:cNvGrpSpPr/>
          <p:nvPr/>
        </p:nvGrpSpPr>
        <p:grpSpPr>
          <a:xfrm>
            <a:off x="5488307" y="391168"/>
            <a:ext cx="1684496" cy="1013109"/>
            <a:chOff x="9166711" y="1217550"/>
            <a:chExt cx="1684496" cy="1013109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21AA4DF-8BEF-4463-9BF2-2DB9356FD512}"/>
                </a:ext>
              </a:extLst>
            </p:cNvPr>
            <p:cNvSpPr/>
            <p:nvPr/>
          </p:nvSpPr>
          <p:spPr>
            <a:xfrm>
              <a:off x="10150373" y="1217550"/>
              <a:ext cx="70083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X</a:t>
              </a:r>
              <a:endPara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33D517D-9E6C-4A3E-908B-E10C5011C916}"/>
                </a:ext>
              </a:extLst>
            </p:cNvPr>
            <p:cNvSpPr/>
            <p:nvPr/>
          </p:nvSpPr>
          <p:spPr>
            <a:xfrm>
              <a:off x="9166711" y="1217550"/>
              <a:ext cx="8996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Ä  </a:t>
              </a:r>
              <a:endPara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EF541ED-DA8B-46BD-AAAA-FD74609B9F8E}"/>
                </a:ext>
              </a:extLst>
            </p:cNvPr>
            <p:cNvSpPr/>
            <p:nvPr/>
          </p:nvSpPr>
          <p:spPr>
            <a:xfrm>
              <a:off x="10408425" y="1307329"/>
              <a:ext cx="18473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42A296C7-51F3-4D03-82C7-F0021661346B}"/>
              </a:ext>
            </a:extLst>
          </p:cNvPr>
          <p:cNvCxnSpPr/>
          <p:nvPr/>
        </p:nvCxnSpPr>
        <p:spPr>
          <a:xfrm>
            <a:off x="6081693" y="868442"/>
            <a:ext cx="6162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Flèche : en arc 96">
            <a:extLst>
              <a:ext uri="{FF2B5EF4-FFF2-40B4-BE49-F238E27FC236}">
                <a16:creationId xmlns:a16="http://schemas.microsoft.com/office/drawing/2014/main" id="{31CDFE3E-CBD2-443F-BCDF-19CE4680B42B}"/>
              </a:ext>
            </a:extLst>
          </p:cNvPr>
          <p:cNvSpPr/>
          <p:nvPr/>
        </p:nvSpPr>
        <p:spPr>
          <a:xfrm>
            <a:off x="6140101" y="596824"/>
            <a:ext cx="468019" cy="432112"/>
          </a:xfrm>
          <a:prstGeom prst="circularArrow">
            <a:avLst>
              <a:gd name="adj1" fmla="val 4946"/>
              <a:gd name="adj2" fmla="val 1048697"/>
              <a:gd name="adj3" fmla="val 20501969"/>
              <a:gd name="adj4" fmla="val 10895282"/>
              <a:gd name="adj5" fmla="val 156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89ACD6E-1390-41BF-B15B-22A93F54483E}"/>
              </a:ext>
            </a:extLst>
          </p:cNvPr>
          <p:cNvSpPr/>
          <p:nvPr/>
        </p:nvSpPr>
        <p:spPr>
          <a:xfrm>
            <a:off x="5812909" y="70556"/>
            <a:ext cx="12410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 = 180°</a:t>
            </a:r>
            <a:endParaRPr lang="fr-FR" sz="1400" baseline="-2500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FB76EE7-90A8-409E-BC75-592A946DDF9C}"/>
              </a:ext>
            </a:extLst>
          </p:cNvPr>
          <p:cNvSpPr/>
          <p:nvPr/>
        </p:nvSpPr>
        <p:spPr>
          <a:xfrm rot="5400000">
            <a:off x="5670769" y="830512"/>
            <a:ext cx="322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fr-FR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2E9DF55-134C-4013-844F-8CA27A1AE39B}"/>
              </a:ext>
            </a:extLst>
          </p:cNvPr>
          <p:cNvSpPr/>
          <p:nvPr/>
        </p:nvSpPr>
        <p:spPr>
          <a:xfrm>
            <a:off x="5287742" y="465923"/>
            <a:ext cx="322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fr-FR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D377B1F-9936-4A1D-AB2B-5E0578E3B66C}"/>
              </a:ext>
            </a:extLst>
          </p:cNvPr>
          <p:cNvSpPr/>
          <p:nvPr/>
        </p:nvSpPr>
        <p:spPr>
          <a:xfrm>
            <a:off x="8087011" y="376862"/>
            <a:ext cx="3405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H-F , H-Br , H-Cl  </a:t>
            </a:r>
            <a:endParaRPr lang="fr-FR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1E38E1-E58C-4867-869A-CF1F15A22D8C}"/>
              </a:ext>
            </a:extLst>
          </p:cNvPr>
          <p:cNvSpPr/>
          <p:nvPr/>
        </p:nvSpPr>
        <p:spPr>
          <a:xfrm>
            <a:off x="8023097" y="3448676"/>
            <a:ext cx="543739" cy="92333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fr-FR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5EDDEC-B2FE-4DAD-AA0E-F516035D5630}"/>
              </a:ext>
            </a:extLst>
          </p:cNvPr>
          <p:cNvSpPr/>
          <p:nvPr/>
        </p:nvSpPr>
        <p:spPr>
          <a:xfrm>
            <a:off x="6630978" y="2902439"/>
            <a:ext cx="585417" cy="92333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fr-FR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38AB52E-EC92-432F-8FB8-764221A9EA62}"/>
              </a:ext>
            </a:extLst>
          </p:cNvPr>
          <p:cNvSpPr/>
          <p:nvPr/>
        </p:nvSpPr>
        <p:spPr>
          <a:xfrm rot="4420587">
            <a:off x="6701241" y="1924378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04ABD92F-C385-4B84-8F70-220CF95AB187}"/>
              </a:ext>
            </a:extLst>
          </p:cNvPr>
          <p:cNvSpPr/>
          <p:nvPr/>
        </p:nvSpPr>
        <p:spPr>
          <a:xfrm rot="4420587">
            <a:off x="7013911" y="1924379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51F570F1-BC99-41E9-BF0C-3D214494ECF2}"/>
              </a:ext>
            </a:extLst>
          </p:cNvPr>
          <p:cNvSpPr/>
          <p:nvPr/>
        </p:nvSpPr>
        <p:spPr>
          <a:xfrm rot="4420587">
            <a:off x="5578936" y="3366023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A60D80AD-7BB7-48E5-9D6C-521E86A8A81E}"/>
              </a:ext>
            </a:extLst>
          </p:cNvPr>
          <p:cNvSpPr/>
          <p:nvPr/>
        </p:nvSpPr>
        <p:spPr>
          <a:xfrm rot="4420587">
            <a:off x="5659835" y="3678693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829D37E9-2A57-4AC8-9A1A-8432A59C0B39}"/>
              </a:ext>
            </a:extLst>
          </p:cNvPr>
          <p:cNvSpPr/>
          <p:nvPr/>
        </p:nvSpPr>
        <p:spPr>
          <a:xfrm rot="4420587">
            <a:off x="6034177" y="4007648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5691A175-779A-4969-8CAB-250B842A7C68}"/>
              </a:ext>
            </a:extLst>
          </p:cNvPr>
          <p:cNvSpPr/>
          <p:nvPr/>
        </p:nvSpPr>
        <p:spPr>
          <a:xfrm rot="4420587">
            <a:off x="6308445" y="4246006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202AAF2E-7549-4F2B-A872-DAF85D8906D0}"/>
              </a:ext>
            </a:extLst>
          </p:cNvPr>
          <p:cNvGrpSpPr/>
          <p:nvPr/>
        </p:nvGrpSpPr>
        <p:grpSpPr>
          <a:xfrm>
            <a:off x="9339133" y="2244057"/>
            <a:ext cx="2373813" cy="2653046"/>
            <a:chOff x="8856730" y="3041723"/>
            <a:chExt cx="2373813" cy="2653046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5F6CFBD-339F-44CD-9CFB-653434CC1557}"/>
                </a:ext>
              </a:extLst>
            </p:cNvPr>
            <p:cNvSpPr/>
            <p:nvPr/>
          </p:nvSpPr>
          <p:spPr>
            <a:xfrm>
              <a:off x="9810720" y="3736918"/>
              <a:ext cx="8996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  </a:t>
              </a:r>
              <a:endPara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BD8CE4B3-AC11-4EC8-9E24-39EE80D18D52}"/>
                </a:ext>
              </a:extLst>
            </p:cNvPr>
            <p:cNvCxnSpPr>
              <a:cxnSpLocks/>
            </p:cNvCxnSpPr>
            <p:nvPr/>
          </p:nvCxnSpPr>
          <p:spPr>
            <a:xfrm>
              <a:off x="10397182" y="4278373"/>
              <a:ext cx="833361" cy="443302"/>
            </a:xfrm>
            <a:prstGeom prst="line">
              <a:avLst/>
            </a:prstGeom>
            <a:ln w="57150">
              <a:solidFill>
                <a:schemeClr val="accent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B662AA0A-FBE5-4D46-8F6F-827181826F4D}"/>
                </a:ext>
              </a:extLst>
            </p:cNvPr>
            <p:cNvCxnSpPr>
              <a:cxnSpLocks/>
            </p:cNvCxnSpPr>
            <p:nvPr/>
          </p:nvCxnSpPr>
          <p:spPr>
            <a:xfrm>
              <a:off x="10110455" y="3041723"/>
              <a:ext cx="0" cy="787408"/>
            </a:xfrm>
            <a:prstGeom prst="line">
              <a:avLst/>
            </a:prstGeom>
            <a:ln w="57150">
              <a:solidFill>
                <a:schemeClr val="accent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riangle isocèle 112">
              <a:extLst>
                <a:ext uri="{FF2B5EF4-FFF2-40B4-BE49-F238E27FC236}">
                  <a16:creationId xmlns:a16="http://schemas.microsoft.com/office/drawing/2014/main" id="{F32309E6-99EF-416F-9E71-429C9B87FCDF}"/>
                </a:ext>
              </a:extLst>
            </p:cNvPr>
            <p:cNvSpPr/>
            <p:nvPr/>
          </p:nvSpPr>
          <p:spPr>
            <a:xfrm rot="1558204">
              <a:off x="9521518" y="4516861"/>
              <a:ext cx="433110" cy="117790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Triangle isocèle 113">
              <a:extLst>
                <a:ext uri="{FF2B5EF4-FFF2-40B4-BE49-F238E27FC236}">
                  <a16:creationId xmlns:a16="http://schemas.microsoft.com/office/drawing/2014/main" id="{7DA70D72-7CE8-42EE-848E-7107A77CB21F}"/>
                </a:ext>
              </a:extLst>
            </p:cNvPr>
            <p:cNvSpPr/>
            <p:nvPr/>
          </p:nvSpPr>
          <p:spPr>
            <a:xfrm rot="3978285">
              <a:off x="9213397" y="3951012"/>
              <a:ext cx="345744" cy="1059078"/>
            </a:xfrm>
            <a:prstGeom prst="triangle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0C41D9A-FD57-48E1-9176-06BD4854E72A}"/>
              </a:ext>
            </a:extLst>
          </p:cNvPr>
          <p:cNvSpPr/>
          <p:nvPr/>
        </p:nvSpPr>
        <p:spPr>
          <a:xfrm>
            <a:off x="160858" y="1239841"/>
            <a:ext cx="47437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 err="1">
                <a:solidFill>
                  <a:srgbClr val="000000"/>
                </a:solidFill>
              </a:rPr>
              <a:t>n+m</a:t>
            </a:r>
            <a:r>
              <a:rPr lang="fr-FR" sz="2800" dirty="0">
                <a:solidFill>
                  <a:srgbClr val="000000"/>
                </a:solidFill>
              </a:rPr>
              <a:t> = 1+3 = 4  donc la forme de base est </a:t>
            </a:r>
            <a:r>
              <a:rPr lang="fr-FR" sz="2800" dirty="0">
                <a:solidFill>
                  <a:srgbClr val="FF0000"/>
                </a:solidFill>
              </a:rPr>
              <a:t>tétraédrique</a:t>
            </a:r>
            <a:r>
              <a:rPr lang="fr-FR" sz="2800" dirty="0">
                <a:solidFill>
                  <a:srgbClr val="000000"/>
                </a:solidFill>
              </a:rPr>
              <a:t>, Mais l’existence de trois doublet libre, on auras une forme  </a:t>
            </a:r>
            <a:r>
              <a:rPr lang="fr-FR" sz="2800" dirty="0">
                <a:solidFill>
                  <a:srgbClr val="FF0000"/>
                </a:solidFill>
              </a:rPr>
              <a:t>linéaire.</a:t>
            </a:r>
          </a:p>
        </p:txBody>
      </p:sp>
      <p:pic>
        <p:nvPicPr>
          <p:cNvPr id="10242" name="Picture 2" descr="AX1E3-3D-balls.png">
            <a:extLst>
              <a:ext uri="{FF2B5EF4-FFF2-40B4-BE49-F238E27FC236}">
                <a16:creationId xmlns:a16="http://schemas.microsoft.com/office/drawing/2014/main" id="{0C5362A9-78B6-4AB1-9367-3B3B5AC6E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0113" flipV="1">
            <a:off x="717017" y="3781234"/>
            <a:ext cx="3719381" cy="301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E4C56AA7-A743-4EFD-B0DD-B36A0B810685}"/>
              </a:ext>
            </a:extLst>
          </p:cNvPr>
          <p:cNvCxnSpPr>
            <a:cxnSpLocks/>
          </p:cNvCxnSpPr>
          <p:nvPr/>
        </p:nvCxnSpPr>
        <p:spPr>
          <a:xfrm>
            <a:off x="7264414" y="3505719"/>
            <a:ext cx="701907" cy="333502"/>
          </a:xfrm>
          <a:prstGeom prst="line">
            <a:avLst/>
          </a:prstGeom>
          <a:ln w="571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Ellipse 103">
            <a:extLst>
              <a:ext uri="{FF2B5EF4-FFF2-40B4-BE49-F238E27FC236}">
                <a16:creationId xmlns:a16="http://schemas.microsoft.com/office/drawing/2014/main" id="{A7158D3D-E976-456F-AFF9-B6D6885F4D96}"/>
              </a:ext>
            </a:extLst>
          </p:cNvPr>
          <p:cNvSpPr/>
          <p:nvPr/>
        </p:nvSpPr>
        <p:spPr>
          <a:xfrm rot="4420587">
            <a:off x="7183446" y="3379720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EB038CCD-82A3-4091-B936-D70302C181D2}"/>
              </a:ext>
            </a:extLst>
          </p:cNvPr>
          <p:cNvSpPr/>
          <p:nvPr/>
        </p:nvSpPr>
        <p:spPr>
          <a:xfrm rot="4420587">
            <a:off x="7862548" y="3713221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5C3A97-CA1C-4CD2-B19C-E0ABFDBCE897}"/>
              </a:ext>
            </a:extLst>
          </p:cNvPr>
          <p:cNvSpPr/>
          <p:nvPr/>
        </p:nvSpPr>
        <p:spPr>
          <a:xfrm>
            <a:off x="9145562" y="5397660"/>
            <a:ext cx="29679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Présentation Cram </a:t>
            </a:r>
          </a:p>
          <a:p>
            <a:pPr algn="ctr"/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d’une </a:t>
            </a:r>
          </a:p>
          <a:p>
            <a:pPr algn="ctr"/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structure tétraédrique</a:t>
            </a:r>
          </a:p>
        </p:txBody>
      </p:sp>
    </p:spTree>
    <p:extLst>
      <p:ext uri="{BB962C8B-B14F-4D97-AF65-F5344CB8AC3E}">
        <p14:creationId xmlns:p14="http://schemas.microsoft.com/office/powerpoint/2010/main" val="46218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0" grpId="0" animBg="1"/>
      <p:bldP spid="109" grpId="0" animBg="1"/>
      <p:bldP spid="97" grpId="0" animBg="1"/>
      <p:bldP spid="98" grpId="0"/>
      <p:bldP spid="99" grpId="0"/>
      <p:bldP spid="100" grpId="0"/>
      <p:bldP spid="101" grpId="0"/>
      <p:bldP spid="30" grpId="0"/>
      <p:bldP spid="31" grpId="0"/>
      <p:bldP spid="48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16" grpId="0"/>
      <p:bldP spid="104" grpId="0" animBg="1"/>
      <p:bldP spid="102" grpId="0" animBg="1"/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77B9F5-1DA2-4365-9CB7-EA61FCF73462}"/>
              </a:ext>
            </a:extLst>
          </p:cNvPr>
          <p:cNvSpPr/>
          <p:nvPr/>
        </p:nvSpPr>
        <p:spPr>
          <a:xfrm>
            <a:off x="340813" y="892451"/>
            <a:ext cx="1750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5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fr-FR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540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fr-FR" sz="5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6796D9-3128-4CEC-9724-38B8C43D21D0}"/>
              </a:ext>
            </a:extLst>
          </p:cNvPr>
          <p:cNvSpPr/>
          <p:nvPr/>
        </p:nvSpPr>
        <p:spPr>
          <a:xfrm>
            <a:off x="2091613" y="1061728"/>
            <a:ext cx="16433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ou AX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fr-FR" baseline="-25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C3CD119-C464-4A82-A1FB-D4226D43BA84}"/>
              </a:ext>
            </a:extLst>
          </p:cNvPr>
          <p:cNvGrpSpPr/>
          <p:nvPr/>
        </p:nvGrpSpPr>
        <p:grpSpPr>
          <a:xfrm>
            <a:off x="7214569" y="1821075"/>
            <a:ext cx="4988778" cy="4939412"/>
            <a:chOff x="7287139" y="1908156"/>
            <a:chExt cx="4988778" cy="4939412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0C7EE902-DFA8-4547-BD45-A999B34FA2E6}"/>
                </a:ext>
              </a:extLst>
            </p:cNvPr>
            <p:cNvGrpSpPr/>
            <p:nvPr/>
          </p:nvGrpSpPr>
          <p:grpSpPr>
            <a:xfrm>
              <a:off x="7287139" y="2688890"/>
              <a:ext cx="4988778" cy="4158678"/>
              <a:chOff x="7562908" y="3078286"/>
              <a:chExt cx="4988778" cy="4158678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B21F5EF1-1F1A-4C5D-9751-2B95A9FE3235}"/>
                  </a:ext>
                </a:extLst>
              </p:cNvPr>
              <p:cNvCxnSpPr/>
              <p:nvPr/>
            </p:nvCxnSpPr>
            <p:spPr>
              <a:xfrm>
                <a:off x="9047715" y="3163993"/>
                <a:ext cx="0" cy="262800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275D9DA-30E4-43AD-AAB9-D1A58A7C3253}"/>
                  </a:ext>
                </a:extLst>
              </p:cNvPr>
              <p:cNvSpPr/>
              <p:nvPr/>
            </p:nvSpPr>
            <p:spPr>
              <a:xfrm>
                <a:off x="11616815" y="5330370"/>
                <a:ext cx="93487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X</a:t>
                </a:r>
                <a:r>
                  <a:rPr lang="fr-FR" sz="5400" baseline="-25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4</a:t>
                </a:r>
                <a:endParaRPr lang="fr-FR" sz="5400" b="0" cap="none" spc="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F4714ACF-323F-4B06-8F26-EDA510DCABE7}"/>
                  </a:ext>
                </a:extLst>
              </p:cNvPr>
              <p:cNvCxnSpPr>
                <a:cxnSpLocks/>
                <a:endCxn id="50" idx="4"/>
              </p:cNvCxnSpPr>
              <p:nvPr/>
            </p:nvCxnSpPr>
            <p:spPr>
              <a:xfrm>
                <a:off x="10393529" y="5187124"/>
                <a:ext cx="1259646" cy="565039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021712B-C100-4759-820F-C25499F84862}"/>
                  </a:ext>
                </a:extLst>
              </p:cNvPr>
              <p:cNvSpPr/>
              <p:nvPr/>
            </p:nvSpPr>
            <p:spPr>
              <a:xfrm>
                <a:off x="7562908" y="6313634"/>
                <a:ext cx="77777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X</a:t>
                </a:r>
                <a:r>
                  <a:rPr lang="fr-FR" sz="5400" baseline="-25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3</a:t>
                </a:r>
                <a:endParaRPr lang="fr-FR" sz="5400" b="0" cap="none" spc="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843E8BCC-41A7-47C1-8EF9-4CAF768AA3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04836" y="5310463"/>
                <a:ext cx="1404169" cy="129600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07C2539-4E96-48E1-8445-D7FD808BE5B5}"/>
                  </a:ext>
                </a:extLst>
              </p:cNvPr>
              <p:cNvSpPr/>
              <p:nvPr/>
            </p:nvSpPr>
            <p:spPr>
              <a:xfrm>
                <a:off x="9765530" y="4725459"/>
                <a:ext cx="58541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</a:t>
                </a:r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57B3CBD9-7281-4804-82B9-BC396B019385}"/>
                  </a:ext>
                </a:extLst>
              </p:cNvPr>
              <p:cNvSpPr/>
              <p:nvPr/>
            </p:nvSpPr>
            <p:spPr>
              <a:xfrm rot="6406320">
                <a:off x="10110529" y="4737401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10A99CBE-4BA7-4658-8F68-41F14D20FE08}"/>
                  </a:ext>
                </a:extLst>
              </p:cNvPr>
              <p:cNvCxnSpPr/>
              <p:nvPr/>
            </p:nvCxnSpPr>
            <p:spPr>
              <a:xfrm flipH="1">
                <a:off x="9055603" y="5767680"/>
                <a:ext cx="2772000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039CBAC0-5716-4BF7-A918-F47FB94997CC}"/>
                  </a:ext>
                </a:extLst>
              </p:cNvPr>
              <p:cNvCxnSpPr/>
              <p:nvPr/>
            </p:nvCxnSpPr>
            <p:spPr>
              <a:xfrm flipH="1">
                <a:off x="8153400" y="5767680"/>
                <a:ext cx="894315" cy="90428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Cube 45">
                <a:extLst>
                  <a:ext uri="{FF2B5EF4-FFF2-40B4-BE49-F238E27FC236}">
                    <a16:creationId xmlns:a16="http://schemas.microsoft.com/office/drawing/2014/main" id="{79C9ED51-6435-4AFB-8AEB-1341CCC4068A}"/>
                  </a:ext>
                </a:extLst>
              </p:cNvPr>
              <p:cNvSpPr/>
              <p:nvPr/>
            </p:nvSpPr>
            <p:spPr>
              <a:xfrm>
                <a:off x="8153400" y="3157016"/>
                <a:ext cx="3676650" cy="3514944"/>
              </a:xfrm>
              <a:prstGeom prst="cube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0AAEF684-7ED3-470D-AC9D-B208E35120B6}"/>
                  </a:ext>
                </a:extLst>
              </p:cNvPr>
              <p:cNvSpPr/>
              <p:nvPr/>
            </p:nvSpPr>
            <p:spPr>
              <a:xfrm rot="6406320">
                <a:off x="8134496" y="6524859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5371E593-78FE-4D0E-9010-FFA8F37D831E}"/>
                  </a:ext>
                </a:extLst>
              </p:cNvPr>
              <p:cNvSpPr/>
              <p:nvPr/>
            </p:nvSpPr>
            <p:spPr>
              <a:xfrm rot="6406320">
                <a:off x="9587763" y="5199204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210880EC-FDB1-43DC-8FD5-74A1A94BF4D0}"/>
                  </a:ext>
                </a:extLst>
              </p:cNvPr>
              <p:cNvSpPr/>
              <p:nvPr/>
            </p:nvSpPr>
            <p:spPr>
              <a:xfrm rot="6406320">
                <a:off x="10254852" y="5067074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477D0591-F75C-4288-BBCF-999B5B9867C2}"/>
                  </a:ext>
                </a:extLst>
              </p:cNvPr>
              <p:cNvSpPr/>
              <p:nvPr/>
            </p:nvSpPr>
            <p:spPr>
              <a:xfrm rot="6406320">
                <a:off x="11647815" y="5662522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6453E6EF-0FBD-43F7-8FD6-6F8F9CD4CE2A}"/>
                  </a:ext>
                </a:extLst>
              </p:cNvPr>
              <p:cNvSpPr/>
              <p:nvPr/>
            </p:nvSpPr>
            <p:spPr>
              <a:xfrm rot="6406320">
                <a:off x="8944187" y="3078286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54690B5A-DCFA-49C9-A6E7-50FA836719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69946" y="3674465"/>
              <a:ext cx="709091" cy="7995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9E7F09CE-1DBD-4512-91C4-9CF6BDF57936}"/>
                </a:ext>
              </a:extLst>
            </p:cNvPr>
            <p:cNvSpPr/>
            <p:nvPr/>
          </p:nvSpPr>
          <p:spPr>
            <a:xfrm rot="6406320">
              <a:off x="10562225" y="3538392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3EB0D70-3E6D-4A1B-9D83-8C339841247D}"/>
                </a:ext>
              </a:extLst>
            </p:cNvPr>
            <p:cNvSpPr/>
            <p:nvPr/>
          </p:nvSpPr>
          <p:spPr>
            <a:xfrm>
              <a:off x="8366122" y="1908156"/>
              <a:ext cx="9348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X</a:t>
              </a:r>
              <a:r>
                <a:rPr lang="fr-FR" sz="5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fr-FR" sz="5400" b="0" cap="none" spc="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7B9AF7E-C330-4922-B4D8-042B80B87D55}"/>
                </a:ext>
              </a:extLst>
            </p:cNvPr>
            <p:cNvSpPr/>
            <p:nvPr/>
          </p:nvSpPr>
          <p:spPr>
            <a:xfrm>
              <a:off x="10718260" y="3083866"/>
              <a:ext cx="77777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5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fr-FR" sz="5400" b="0" cap="none" spc="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B4C61D9F-5AB8-4BF8-AF63-1E768A532AED}"/>
                </a:ext>
              </a:extLst>
            </p:cNvPr>
            <p:cNvCxnSpPr>
              <a:cxnSpLocks/>
              <a:stCxn id="43" idx="7"/>
            </p:cNvCxnSpPr>
            <p:nvPr/>
          </p:nvCxnSpPr>
          <p:spPr>
            <a:xfrm>
              <a:off x="8854013" y="2925905"/>
              <a:ext cx="667072" cy="147243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C5642353-E125-4048-965A-F574BD63CFAA}"/>
                </a:ext>
              </a:extLst>
            </p:cNvPr>
            <p:cNvSpPr/>
            <p:nvPr/>
          </p:nvSpPr>
          <p:spPr>
            <a:xfrm rot="6406320">
              <a:off x="9478179" y="4370149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DD7312DD-2D4B-424F-B536-203D7C7A4FD5}"/>
              </a:ext>
            </a:extLst>
          </p:cNvPr>
          <p:cNvGrpSpPr/>
          <p:nvPr/>
        </p:nvGrpSpPr>
        <p:grpSpPr>
          <a:xfrm>
            <a:off x="3392297" y="1609589"/>
            <a:ext cx="3651077" cy="5237979"/>
            <a:chOff x="3508409" y="1511113"/>
            <a:chExt cx="3651077" cy="5237979"/>
          </a:xfrm>
        </p:grpSpPr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161DCE01-4185-44FE-BC12-6D517A03AB94}"/>
                </a:ext>
              </a:extLst>
            </p:cNvPr>
            <p:cNvCxnSpPr>
              <a:cxnSpLocks/>
            </p:cNvCxnSpPr>
            <p:nvPr/>
          </p:nvCxnSpPr>
          <p:spPr>
            <a:xfrm>
              <a:off x="5529646" y="2403055"/>
              <a:ext cx="0" cy="10440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8AA5B448-AD7D-4DF5-A2B4-C850A958A944}"/>
                </a:ext>
              </a:extLst>
            </p:cNvPr>
            <p:cNvGrpSpPr/>
            <p:nvPr/>
          </p:nvGrpSpPr>
          <p:grpSpPr>
            <a:xfrm>
              <a:off x="3508409" y="2202667"/>
              <a:ext cx="3651077" cy="4546425"/>
              <a:chOff x="3085011" y="1295553"/>
              <a:chExt cx="4043016" cy="5325248"/>
            </a:xfrm>
          </p:grpSpPr>
          <p:grpSp>
            <p:nvGrpSpPr>
              <p:cNvPr id="73" name="Groupe 72">
                <a:extLst>
                  <a:ext uri="{FF2B5EF4-FFF2-40B4-BE49-F238E27FC236}">
                    <a16:creationId xmlns:a16="http://schemas.microsoft.com/office/drawing/2014/main" id="{3E3E38C5-569C-4072-B458-8583A32E49D5}"/>
                  </a:ext>
                </a:extLst>
              </p:cNvPr>
              <p:cNvGrpSpPr/>
              <p:nvPr/>
            </p:nvGrpSpPr>
            <p:grpSpPr>
              <a:xfrm>
                <a:off x="3085011" y="1295553"/>
                <a:ext cx="4043016" cy="5325248"/>
                <a:chOff x="3572617" y="1676829"/>
                <a:chExt cx="4359051" cy="5574982"/>
              </a:xfrm>
            </p:grpSpPr>
            <p:grpSp>
              <p:nvGrpSpPr>
                <p:cNvPr id="80" name="Groupe 79">
                  <a:extLst>
                    <a:ext uri="{FF2B5EF4-FFF2-40B4-BE49-F238E27FC236}">
                      <a16:creationId xmlns:a16="http://schemas.microsoft.com/office/drawing/2014/main" id="{70A18FE9-E538-4D08-A067-5A966DB6228C}"/>
                    </a:ext>
                  </a:extLst>
                </p:cNvPr>
                <p:cNvGrpSpPr/>
                <p:nvPr/>
              </p:nvGrpSpPr>
              <p:grpSpPr>
                <a:xfrm>
                  <a:off x="3572617" y="3061615"/>
                  <a:ext cx="4359051" cy="4190196"/>
                  <a:chOff x="3663092" y="1871246"/>
                  <a:chExt cx="5176811" cy="5465365"/>
                </a:xfrm>
              </p:grpSpPr>
              <p:sp>
                <p:nvSpPr>
                  <p:cNvPr id="88" name="Triangle isocèle 87">
                    <a:extLst>
                      <a:ext uri="{FF2B5EF4-FFF2-40B4-BE49-F238E27FC236}">
                        <a16:creationId xmlns:a16="http://schemas.microsoft.com/office/drawing/2014/main" id="{E33976A4-AEC4-4BCC-B698-39B5ED336274}"/>
                      </a:ext>
                    </a:extLst>
                  </p:cNvPr>
                  <p:cNvSpPr/>
                  <p:nvPr/>
                </p:nvSpPr>
                <p:spPr>
                  <a:xfrm rot="9533563">
                    <a:off x="4726229" y="3918737"/>
                    <a:ext cx="3807414" cy="2752033"/>
                  </a:xfrm>
                  <a:prstGeom prst="triangle">
                    <a:avLst>
                      <a:gd name="adj" fmla="val 27658"/>
                    </a:avLst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>
                    <a:prstDash val="lg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65D48A49-A765-46B0-84C5-559556EE98C0}"/>
                      </a:ext>
                    </a:extLst>
                  </p:cNvPr>
                  <p:cNvSpPr/>
                  <p:nvPr/>
                </p:nvSpPr>
                <p:spPr>
                  <a:xfrm>
                    <a:off x="3663092" y="4313833"/>
                    <a:ext cx="948244" cy="1230647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4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X</a:t>
                    </a:r>
                    <a:r>
                      <a:rPr lang="fr-FR" sz="4400" baseline="-250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4</a:t>
                    </a:r>
                    <a:endParaRPr lang="fr-FR" sz="4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18534059-F33E-4F0B-9C79-A75421FE9067}"/>
                      </a:ext>
                    </a:extLst>
                  </p:cNvPr>
                  <p:cNvSpPr/>
                  <p:nvPr/>
                </p:nvSpPr>
                <p:spPr>
                  <a:xfrm>
                    <a:off x="7745512" y="6105964"/>
                    <a:ext cx="948243" cy="1230647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4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X</a:t>
                    </a:r>
                    <a:r>
                      <a:rPr lang="fr-FR" sz="4400" baseline="-250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3</a:t>
                    </a:r>
                    <a:endParaRPr lang="fr-FR" sz="4400" b="0" cap="none" spc="0" baseline="-25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D4D561F6-C5AF-4942-AACE-506D42352008}"/>
                      </a:ext>
                    </a:extLst>
                  </p:cNvPr>
                  <p:cNvSpPr/>
                  <p:nvPr/>
                </p:nvSpPr>
                <p:spPr>
                  <a:xfrm>
                    <a:off x="7891660" y="2635066"/>
                    <a:ext cx="948243" cy="1230647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4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X</a:t>
                    </a:r>
                    <a:r>
                      <a:rPr lang="fr-FR" sz="4400" baseline="-250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2</a:t>
                    </a:r>
                    <a:endParaRPr lang="fr-FR" sz="4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814CC6B9-4939-4FDC-B918-EA22C069ADF2}"/>
                      </a:ext>
                    </a:extLst>
                  </p:cNvPr>
                  <p:cNvSpPr/>
                  <p:nvPr/>
                </p:nvSpPr>
                <p:spPr>
                  <a:xfrm>
                    <a:off x="6209241" y="1871246"/>
                    <a:ext cx="766416" cy="132910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48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A</a:t>
                    </a:r>
                    <a:endPara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cxnSp>
                <p:nvCxnSpPr>
                  <p:cNvPr id="93" name="Connecteur droit 92">
                    <a:extLst>
                      <a:ext uri="{FF2B5EF4-FFF2-40B4-BE49-F238E27FC236}">
                        <a16:creationId xmlns:a16="http://schemas.microsoft.com/office/drawing/2014/main" id="{1D17E509-6063-4FD3-9FC5-F569E72FC3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471599" y="2965713"/>
                    <a:ext cx="1828142" cy="1713117"/>
                  </a:xfrm>
                  <a:prstGeom prst="line">
                    <a:avLst/>
                  </a:prstGeom>
                  <a:ln w="571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Connecteur droit 93">
                    <a:extLst>
                      <a:ext uri="{FF2B5EF4-FFF2-40B4-BE49-F238E27FC236}">
                        <a16:creationId xmlns:a16="http://schemas.microsoft.com/office/drawing/2014/main" id="{A57CDBDF-9505-4B82-89D1-1E720D30A20F}"/>
                      </a:ext>
                    </a:extLst>
                  </p:cNvPr>
                  <p:cNvCxnSpPr>
                    <a:cxnSpLocks/>
                    <a:stCxn id="88" idx="0"/>
                    <a:endCxn id="75" idx="7"/>
                  </p:cNvCxnSpPr>
                  <p:nvPr/>
                </p:nvCxnSpPr>
                <p:spPr>
                  <a:xfrm flipH="1" flipV="1">
                    <a:off x="6796165" y="3471972"/>
                    <a:ext cx="1066639" cy="2760927"/>
                  </a:xfrm>
                  <a:prstGeom prst="line">
                    <a:avLst/>
                  </a:prstGeom>
                  <a:ln w="571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Connecteur droit 94">
                    <a:extLst>
                      <a:ext uri="{FF2B5EF4-FFF2-40B4-BE49-F238E27FC236}">
                        <a16:creationId xmlns:a16="http://schemas.microsoft.com/office/drawing/2014/main" id="{7BAA8DAB-BD97-42DE-A057-0AAC501EC74D}"/>
                      </a:ext>
                    </a:extLst>
                  </p:cNvPr>
                  <p:cNvCxnSpPr>
                    <a:cxnSpLocks/>
                    <a:endCxn id="88" idx="2"/>
                  </p:cNvCxnSpPr>
                  <p:nvPr/>
                </p:nvCxnSpPr>
                <p:spPr>
                  <a:xfrm>
                    <a:off x="6943086" y="2834083"/>
                    <a:ext cx="998175" cy="445879"/>
                  </a:xfrm>
                  <a:prstGeom prst="line">
                    <a:avLst/>
                  </a:prstGeom>
                  <a:ln w="571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3" name="Ellipse 82">
                  <a:extLst>
                    <a:ext uri="{FF2B5EF4-FFF2-40B4-BE49-F238E27FC236}">
                      <a16:creationId xmlns:a16="http://schemas.microsoft.com/office/drawing/2014/main" id="{ACD8577B-BD99-42AD-A00A-1BC13BFF03D6}"/>
                    </a:ext>
                  </a:extLst>
                </p:cNvPr>
                <p:cNvSpPr/>
                <p:nvPr/>
              </p:nvSpPr>
              <p:spPr>
                <a:xfrm rot="6406320">
                  <a:off x="5835541" y="1680902"/>
                  <a:ext cx="309011" cy="30086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44889F0D-AAB6-4F08-B5DD-BE06EAB5CF5C}"/>
                  </a:ext>
                </a:extLst>
              </p:cNvPr>
              <p:cNvSpPr/>
              <p:nvPr/>
            </p:nvSpPr>
            <p:spPr>
              <a:xfrm rot="6406320">
                <a:off x="3516007" y="4518500"/>
                <a:ext cx="295169" cy="27905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629DF74E-0FA6-4EEA-AC2E-262998EB91C9}"/>
                  </a:ext>
                </a:extLst>
              </p:cNvPr>
              <p:cNvSpPr/>
              <p:nvPr/>
            </p:nvSpPr>
            <p:spPr>
              <a:xfrm rot="6406320">
                <a:off x="5318320" y="3521020"/>
                <a:ext cx="295169" cy="27905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id="{7DA3AF7F-E6EA-450E-86C2-D339949D3971}"/>
                  </a:ext>
                </a:extLst>
              </p:cNvPr>
              <p:cNvSpPr/>
              <p:nvPr/>
            </p:nvSpPr>
            <p:spPr>
              <a:xfrm rot="6406320">
                <a:off x="5566902" y="3213535"/>
                <a:ext cx="295169" cy="27905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944716E7-0AD5-48E9-AA10-4579935EB6E6}"/>
                  </a:ext>
                </a:extLst>
              </p:cNvPr>
              <p:cNvSpPr/>
              <p:nvPr/>
            </p:nvSpPr>
            <p:spPr>
              <a:xfrm rot="6406320">
                <a:off x="4936361" y="3338819"/>
                <a:ext cx="295169" cy="27905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8188DE70-E9CF-470F-ACA4-C0791DCE19E8}"/>
                  </a:ext>
                </a:extLst>
              </p:cNvPr>
              <p:cNvSpPr/>
              <p:nvPr/>
            </p:nvSpPr>
            <p:spPr>
              <a:xfrm rot="6406320">
                <a:off x="6155162" y="5596561"/>
                <a:ext cx="295169" cy="27905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13D5A90F-7565-4CDF-B1AF-BA32EFFCB0C3}"/>
                  </a:ext>
                </a:extLst>
              </p:cNvPr>
              <p:cNvSpPr/>
              <p:nvPr/>
            </p:nvSpPr>
            <p:spPr>
              <a:xfrm rot="6406320">
                <a:off x="6215830" y="3488781"/>
                <a:ext cx="295169" cy="27905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B39AD7D1-F67C-4EC2-B10E-6BD8B08114B8}"/>
                </a:ext>
              </a:extLst>
            </p:cNvPr>
            <p:cNvSpPr/>
            <p:nvPr/>
          </p:nvSpPr>
          <p:spPr>
            <a:xfrm rot="6406320">
              <a:off x="5430590" y="3337967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F25ACC5-0234-4CAC-AF72-61FEDEFB01FB}"/>
                </a:ext>
              </a:extLst>
            </p:cNvPr>
            <p:cNvSpPr/>
            <p:nvPr/>
          </p:nvSpPr>
          <p:spPr>
            <a:xfrm>
              <a:off x="5367972" y="1511113"/>
              <a:ext cx="471669" cy="4810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4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fr-FR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9DF707D-A503-4F0A-9B54-30D6F50219B0}"/>
              </a:ext>
            </a:extLst>
          </p:cNvPr>
          <p:cNvSpPr/>
          <p:nvPr/>
        </p:nvSpPr>
        <p:spPr>
          <a:xfrm>
            <a:off x="4080327" y="-2702"/>
            <a:ext cx="42625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Forme tétraédrique</a:t>
            </a:r>
            <a:endParaRPr lang="fr-FR" sz="400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DB13F77-48D2-48F4-AD88-C46A59CFFC76}"/>
              </a:ext>
            </a:extLst>
          </p:cNvPr>
          <p:cNvSpPr/>
          <p:nvPr/>
        </p:nvSpPr>
        <p:spPr>
          <a:xfrm>
            <a:off x="3999767" y="674435"/>
            <a:ext cx="755206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3200" dirty="0"/>
              <a:t> = 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  <a:p>
            <a:pPr algn="ctr"/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3200" dirty="0"/>
              <a:t>= 109,5° = 109° 28’</a:t>
            </a:r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6C62204-84C1-4E3C-BF2E-71059E404BD7}"/>
              </a:ext>
            </a:extLst>
          </p:cNvPr>
          <p:cNvGrpSpPr/>
          <p:nvPr/>
        </p:nvGrpSpPr>
        <p:grpSpPr>
          <a:xfrm>
            <a:off x="-45947" y="2634768"/>
            <a:ext cx="3391272" cy="4038667"/>
            <a:chOff x="113707" y="2634768"/>
            <a:chExt cx="3391272" cy="4038667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055E024-D613-44FC-BB16-B4291ED46074}"/>
                </a:ext>
              </a:extLst>
            </p:cNvPr>
            <p:cNvSpPr/>
            <p:nvPr/>
          </p:nvSpPr>
          <p:spPr>
            <a:xfrm>
              <a:off x="358578" y="5965549"/>
              <a:ext cx="95090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4000" dirty="0">
                  <a:solidFill>
                    <a:srgbClr val="FF0000"/>
                  </a:solidFill>
                </a:rPr>
                <a:t>CH</a:t>
              </a:r>
              <a:r>
                <a:rPr lang="fr-FR" sz="4000" baseline="-25000" dirty="0">
                  <a:solidFill>
                    <a:srgbClr val="FF0000"/>
                  </a:solidFill>
                </a:rPr>
                <a:t>4</a:t>
              </a:r>
            </a:p>
          </p:txBody>
        </p:sp>
        <p:pic>
          <p:nvPicPr>
            <p:cNvPr id="17410" name="Picture 2" descr="AX4E0-3D-balls.png">
              <a:extLst>
                <a:ext uri="{FF2B5EF4-FFF2-40B4-BE49-F238E27FC236}">
                  <a16:creationId xmlns:a16="http://schemas.microsoft.com/office/drawing/2014/main" id="{2B1126A5-1CBE-40C7-8E60-2F414255C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3707" y="2634768"/>
              <a:ext cx="3391272" cy="3595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084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61365" y="161365"/>
                <a:ext cx="11900647" cy="5435173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just">
                  <a:buNone/>
                </a:pPr>
                <a:r>
                  <a:rPr lang="fr-FR" dirty="0">
                    <a:solidFill>
                      <a:srgbClr val="FF0000"/>
                    </a:solidFill>
                  </a:rPr>
                  <a:t>En générale</a:t>
                </a:r>
                <a:r>
                  <a:rPr lang="fr-FR" dirty="0"/>
                  <a:t>: </a:t>
                </a:r>
              </a:p>
              <a:p>
                <a:pPr marL="0" indent="0" algn="ctr">
                  <a:buNone/>
                </a:pPr>
                <a:r>
                  <a:rPr lang="fr-FR" dirty="0"/>
                  <a:t>La masse molaire atomique d'un élément est déterminée en tenant Compte l'abondance naturelle des isotopes de cet élément. </a:t>
                </a:r>
              </a:p>
              <a:p>
                <a:pPr marL="0" indent="0" algn="ctr">
                  <a:buNone/>
                </a:pPr>
                <a:r>
                  <a:rPr lang="fr-FR" dirty="0"/>
                  <a:t>C’est une masse molaire moyenne qui tiendra compte de sa composition</a:t>
                </a:r>
              </a:p>
              <a:p>
                <a:pPr marL="0" indent="0" algn="ctr">
                  <a:buNone/>
                </a:pPr>
                <a:r>
                  <a:rPr lang="fr-FR" dirty="0"/>
                  <a:t>M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nor/>
                          </m:rPr>
                          <a:rPr lang="fr-FR" dirty="0">
                            <a:solidFill>
                              <a:srgbClr val="FF0000"/>
                            </a:solidFill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i="1" baseline="-25000" dirty="0">
                            <a:solidFill>
                              <a:srgbClr val="FF0000"/>
                            </a:solidFill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fr-FR" dirty="0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dirty="0">
                            <a:solidFill>
                              <a:srgbClr val="FF0000"/>
                            </a:solidFill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fr-FR" i="1" baseline="-25000" dirty="0">
                            <a:solidFill>
                              <a:srgbClr val="FF0000"/>
                            </a:solidFill>
                          </a:rPr>
                          <m:t>i</m:t>
                        </m:r>
                        <m:r>
                          <a:rPr lang="fr-FR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/100</m:t>
                        </m:r>
                      </m:e>
                    </m:nary>
                  </m:oMath>
                </a14:m>
                <a:endParaRPr lang="fr-FR" dirty="0"/>
              </a:p>
              <a:p>
                <a:pPr marL="0" indent="0" algn="ctr">
                  <a:buNone/>
                </a:pPr>
                <a:r>
                  <a:rPr lang="fr-FR" dirty="0">
                    <a:solidFill>
                      <a:srgbClr val="FF0000"/>
                    </a:solidFill>
                  </a:rPr>
                  <a:t>Avec 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dirty="0">
                        <a:solidFill>
                          <a:srgbClr val="FF0000"/>
                        </a:solidFill>
                      </a:rPr>
                      <m:t>x</m:t>
                    </m:r>
                    <m:r>
                      <m:rPr>
                        <m:nor/>
                      </m:rPr>
                      <a:rPr lang="fr-FR" i="1" baseline="-25000" dirty="0">
                        <a:solidFill>
                          <a:srgbClr val="FF0000"/>
                        </a:solidFill>
                      </a:rPr>
                      <m:t>i</m:t>
                    </m:r>
                  </m:oMath>
                </a14:m>
                <a:r>
                  <a:rPr lang="fr-FR" dirty="0"/>
                  <a:t> désignant l'abondance naturelle de l'isotope </a:t>
                </a:r>
                <a:r>
                  <a:rPr lang="fr-FR" dirty="0">
                    <a:solidFill>
                      <a:srgbClr val="FF0000"/>
                    </a:solidFill>
                  </a:rPr>
                  <a:t>i</a:t>
                </a:r>
                <a:r>
                  <a:rPr lang="fr-FR" dirty="0"/>
                  <a:t> de masse molaire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dirty="0">
                        <a:solidFill>
                          <a:srgbClr val="FF0000"/>
                        </a:solidFill>
                      </a:rPr>
                      <m:t>M</m:t>
                    </m:r>
                    <m:r>
                      <m:rPr>
                        <m:nor/>
                      </m:rPr>
                      <a:rPr lang="fr-FR" i="1" baseline="-25000" dirty="0">
                        <a:solidFill>
                          <a:srgbClr val="FF0000"/>
                        </a:solidFill>
                      </a:rPr>
                      <m:t>i</m:t>
                    </m:r>
                  </m:oMath>
                </a14:m>
                <a:r>
                  <a:rPr lang="fr-FR" dirty="0"/>
                  <a:t>.</a:t>
                </a:r>
                <a:endParaRPr lang="fr-FR" i="1" dirty="0"/>
              </a:p>
              <a:p>
                <a:pPr marL="0" indent="0" algn="just">
                  <a:buNone/>
                </a:pPr>
                <a:endParaRPr lang="fr-FR" dirty="0">
                  <a:solidFill>
                    <a:srgbClr val="FF0000"/>
                  </a:solidFill>
                </a:endParaRPr>
              </a:p>
              <a:p>
                <a:pPr marL="0" indent="0" algn="ctr">
                  <a:buNone/>
                </a:pPr>
                <a:r>
                  <a:rPr lang="fr-FR" dirty="0">
                    <a:solidFill>
                      <a:srgbClr val="FF0000"/>
                    </a:solidFill>
                  </a:rPr>
                  <a:t>Exemple :        </a:t>
                </a:r>
              </a:p>
              <a:p>
                <a:pPr marL="0" indent="0" algn="ctr">
                  <a:buNone/>
                </a:pPr>
                <a:r>
                  <a:rPr lang="fr-FR" dirty="0"/>
                  <a:t>Le Magnésium existe dans la nature sous forme de trois isotopes. </a:t>
                </a:r>
              </a:p>
              <a:p>
                <a:pPr marL="0" indent="0" algn="ctr">
                  <a:buNone/>
                </a:pPr>
                <a:endParaRPr lang="fr-FR" sz="1300" dirty="0"/>
              </a:p>
              <a:p>
                <a:pPr marL="0" indent="0" algn="ctr">
                  <a:buNone/>
                </a:pPr>
                <a:r>
                  <a:rPr lang="fr-FR" dirty="0"/>
                  <a:t>Mg  : 78,6%  ,      Mg : 10,1%   ,         Mg : 11,3%</a:t>
                </a:r>
              </a:p>
              <a:p>
                <a:pPr marL="0" indent="0" algn="ctr">
                  <a:buNone/>
                </a:pPr>
                <a:endParaRPr lang="fr-FR" dirty="0"/>
              </a:p>
              <a:p>
                <a:pPr marL="0" indent="0" algn="ctr">
                  <a:buNone/>
                </a:pPr>
                <a:r>
                  <a:rPr lang="fr-FR" dirty="0"/>
                  <a:t>Déterminer une valeur approchée de la masse molaire atomique du Magnésium naturel ? 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1365" y="161365"/>
                <a:ext cx="11900647" cy="5435173"/>
              </a:xfrm>
              <a:blipFill>
                <a:blip r:embed="rId5"/>
                <a:stretch>
                  <a:fillRect l="-922" t="-28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e 12"/>
          <p:cNvGrpSpPr/>
          <p:nvPr/>
        </p:nvGrpSpPr>
        <p:grpSpPr>
          <a:xfrm>
            <a:off x="2646586" y="3746382"/>
            <a:ext cx="5135315" cy="679212"/>
            <a:chOff x="201706" y="571429"/>
            <a:chExt cx="5135315" cy="679212"/>
          </a:xfrm>
        </p:grpSpPr>
        <p:grpSp>
          <p:nvGrpSpPr>
            <p:cNvPr id="4" name="Groupe 3"/>
            <p:cNvGrpSpPr/>
            <p:nvPr/>
          </p:nvGrpSpPr>
          <p:grpSpPr>
            <a:xfrm>
              <a:off x="201706" y="571429"/>
              <a:ext cx="392998" cy="656799"/>
              <a:chOff x="2198300" y="2594920"/>
              <a:chExt cx="392998" cy="656799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98300" y="2913165"/>
                <a:ext cx="3929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>
                    <a:solidFill>
                      <a:srgbClr val="FF0000"/>
                    </a:solidFill>
                  </a:rPr>
                  <a:t>12</a:t>
                </a: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2198300" y="2594920"/>
                <a:ext cx="3929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>
                    <a:solidFill>
                      <a:srgbClr val="FF0000"/>
                    </a:solidFill>
                  </a:rPr>
                  <a:t>24</a:t>
                </a:r>
              </a:p>
            </p:txBody>
          </p:sp>
        </p:grpSp>
        <p:grpSp>
          <p:nvGrpSpPr>
            <p:cNvPr id="7" name="Groupe 6"/>
            <p:cNvGrpSpPr/>
            <p:nvPr/>
          </p:nvGrpSpPr>
          <p:grpSpPr>
            <a:xfrm>
              <a:off x="2478733" y="575912"/>
              <a:ext cx="392998" cy="656799"/>
              <a:chOff x="2198300" y="2594920"/>
              <a:chExt cx="392998" cy="656799"/>
            </a:xfrm>
          </p:grpSpPr>
          <p:sp>
            <p:nvSpPr>
              <p:cNvPr id="8" name="ZoneTexte 7"/>
              <p:cNvSpPr txBox="1"/>
              <p:nvPr/>
            </p:nvSpPr>
            <p:spPr>
              <a:xfrm>
                <a:off x="2198300" y="2913165"/>
                <a:ext cx="3929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>
                    <a:solidFill>
                      <a:srgbClr val="FF0000"/>
                    </a:solidFill>
                  </a:rPr>
                  <a:t>12</a:t>
                </a:r>
                <a:endParaRPr lang="fr-FR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ZoneTexte 8"/>
              <p:cNvSpPr txBox="1"/>
              <p:nvPr/>
            </p:nvSpPr>
            <p:spPr>
              <a:xfrm>
                <a:off x="2198300" y="2594920"/>
                <a:ext cx="3929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>
                    <a:solidFill>
                      <a:srgbClr val="FF0000"/>
                    </a:solidFill>
                  </a:rPr>
                  <a:t>25</a:t>
                </a:r>
                <a:endParaRPr lang="fr-FR" sz="16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0" name="Groupe 9"/>
            <p:cNvGrpSpPr/>
            <p:nvPr/>
          </p:nvGrpSpPr>
          <p:grpSpPr>
            <a:xfrm>
              <a:off x="4944023" y="593842"/>
              <a:ext cx="392998" cy="656799"/>
              <a:chOff x="2198300" y="2594920"/>
              <a:chExt cx="392998" cy="656799"/>
            </a:xfrm>
          </p:grpSpPr>
          <p:sp>
            <p:nvSpPr>
              <p:cNvPr id="11" name="ZoneTexte 10"/>
              <p:cNvSpPr txBox="1"/>
              <p:nvPr/>
            </p:nvSpPr>
            <p:spPr>
              <a:xfrm>
                <a:off x="2198300" y="2913165"/>
                <a:ext cx="3929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>
                    <a:solidFill>
                      <a:srgbClr val="FF0000"/>
                    </a:solidFill>
                  </a:rPr>
                  <a:t>12</a:t>
                </a:r>
                <a:endParaRPr lang="fr-FR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2198300" y="2594920"/>
                <a:ext cx="3929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>
                    <a:solidFill>
                      <a:srgbClr val="FF0000"/>
                    </a:solidFill>
                  </a:rPr>
                  <a:t>26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17711" y="5596538"/>
                <a:ext cx="1118795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800" dirty="0"/>
                  <a:t>M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nor/>
                          </m:rPr>
                          <a:rPr lang="fr-FR" sz="2800" dirty="0">
                            <a:solidFill>
                              <a:srgbClr val="FF0000"/>
                            </a:solidFill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800" i="1" baseline="-25000" dirty="0">
                            <a:solidFill>
                              <a:srgbClr val="FF0000"/>
                            </a:solidFill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fr-FR" sz="2800" dirty="0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800" dirty="0">
                            <a:solidFill>
                              <a:srgbClr val="FF0000"/>
                            </a:solidFill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fr-FR" sz="2800" i="1" baseline="-25000" dirty="0">
                            <a:solidFill>
                              <a:srgbClr val="FF0000"/>
                            </a:solidFill>
                          </a:rPr>
                          <m:t>i</m:t>
                        </m:r>
                        <m:r>
                          <a:rPr lang="fr-FR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800" i="1" dirty="0">
                            <a:latin typeface="Cambria Math" panose="02040503050406030204" pitchFamily="18" charset="0"/>
                          </a:rPr>
                          <m:t>/100</m:t>
                        </m:r>
                      </m:e>
                    </m:nary>
                  </m:oMath>
                </a14:m>
                <a:endParaRPr lang="fr-FR" sz="2800" dirty="0"/>
              </a:p>
              <a:p>
                <a:pPr algn="ctr"/>
                <a:r>
                  <a:rPr lang="fr-FR" sz="2800" dirty="0"/>
                  <a:t>M</a:t>
                </a:r>
                <a:r>
                  <a:rPr lang="fr-FR" sz="2800" baseline="-25000" dirty="0"/>
                  <a:t>Mg</a:t>
                </a:r>
                <a:r>
                  <a:rPr lang="fr-FR" sz="2800" dirty="0"/>
                  <a:t>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dirty="0"/>
                          <m:t>(11,3</m:t>
                        </m:r>
                        <m:r>
                          <m:rPr>
                            <m:nor/>
                          </m:rPr>
                          <a:rPr lang="fr-FR" sz="2800" dirty="0"/>
                          <m:t>x</m:t>
                        </m:r>
                        <m:r>
                          <m:rPr>
                            <m:nor/>
                          </m:rPr>
                          <a:rPr lang="fr-FR" sz="2800" dirty="0" smtClean="0"/>
                          <m:t>2</m:t>
                        </m:r>
                        <m:r>
                          <m:rPr>
                            <m:nor/>
                          </m:rPr>
                          <a:rPr lang="fr-FR" sz="2800" dirty="0"/>
                          <m:t>6) + (10,1</m:t>
                        </m:r>
                        <m:r>
                          <m:rPr>
                            <m:nor/>
                          </m:rPr>
                          <a:rPr lang="fr-FR" sz="2800" dirty="0"/>
                          <m:t>x</m:t>
                        </m:r>
                        <m:r>
                          <m:rPr>
                            <m:nor/>
                          </m:rPr>
                          <a:rPr lang="fr-FR" sz="2800" dirty="0" smtClean="0"/>
                          <m:t>2</m:t>
                        </m:r>
                        <m:r>
                          <m:rPr>
                            <m:nor/>
                          </m:rPr>
                          <a:rPr lang="fr-FR" sz="2800" dirty="0"/>
                          <m:t>5) + (78,6</m:t>
                        </m:r>
                        <m:r>
                          <m:rPr>
                            <m:nor/>
                          </m:rPr>
                          <a:rPr lang="fr-FR" sz="2800" dirty="0"/>
                          <m:t>x</m:t>
                        </m:r>
                        <m:r>
                          <m:rPr>
                            <m:nor/>
                          </m:rPr>
                          <a:rPr lang="fr-FR" sz="2800" dirty="0" smtClean="0"/>
                          <m:t>2</m:t>
                        </m:r>
                        <m:r>
                          <m:rPr>
                            <m:nor/>
                          </m:rPr>
                          <a:rPr lang="fr-FR" sz="2800" dirty="0"/>
                          <m:t>4)</m:t>
                        </m:r>
                        <m:r>
                          <a:rPr lang="fr-FR" sz="2800" i="1" dirty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m:rPr>
                        <m:nor/>
                      </m:rPr>
                      <a:rPr lang="fr-FR" sz="2800" dirty="0"/>
                      <m:t>/</m:t>
                    </m:r>
                  </m:oMath>
                </a14:m>
                <a:r>
                  <a:rPr lang="fr-FR" sz="2800" dirty="0"/>
                  <a:t>100= </a:t>
                </a:r>
                <a:r>
                  <a:rPr lang="fr-FR" sz="2800" dirty="0">
                    <a:solidFill>
                      <a:srgbClr val="FF0000"/>
                    </a:solidFill>
                  </a:rPr>
                  <a:t>24,33</a:t>
                </a:r>
                <a:r>
                  <a:rPr lang="fr-FR" sz="2800" i="1" dirty="0"/>
                  <a:t>g/mol</a:t>
                </a:r>
                <a:r>
                  <a:rPr lang="fr-FR" sz="2800" dirty="0"/>
                  <a:t> .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11" y="5596538"/>
                <a:ext cx="11187953" cy="954107"/>
              </a:xfrm>
              <a:prstGeom prst="rect">
                <a:avLst/>
              </a:prstGeom>
              <a:blipFill>
                <a:blip r:embed="rId6"/>
                <a:stretch>
                  <a:fillRect t="-5732" b="-171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62985795"/>
      </p:ext>
    </p:extLst>
  </p:cSld>
  <p:clrMapOvr>
    <a:masterClrMapping/>
  </p:clrMapOvr>
  <p:transition spd="slow" advTm="389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Ellipse 51">
            <a:extLst>
              <a:ext uri="{FF2B5EF4-FFF2-40B4-BE49-F238E27FC236}">
                <a16:creationId xmlns:a16="http://schemas.microsoft.com/office/drawing/2014/main" id="{CA5CF5C4-6ABA-4478-B8AB-269F9AE06EA0}"/>
              </a:ext>
            </a:extLst>
          </p:cNvPr>
          <p:cNvSpPr/>
          <p:nvPr/>
        </p:nvSpPr>
        <p:spPr>
          <a:xfrm>
            <a:off x="9928865" y="-350099"/>
            <a:ext cx="900000" cy="864000"/>
          </a:xfrm>
          <a:prstGeom prst="ellipse">
            <a:avLst/>
          </a:prstGeom>
          <a:gradFill>
            <a:gsLst>
              <a:gs pos="32000">
                <a:srgbClr val="FF0000"/>
              </a:gs>
              <a:gs pos="2000">
                <a:schemeClr val="tx1"/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>
              <a:rot lat="1589529" lon="5943367" rev="16506405"/>
            </a:camera>
            <a:lightRig rig="threePt" dir="t">
              <a:rot lat="0" lon="0" rev="12600000"/>
            </a:lightRig>
          </a:scene3d>
          <a:sp3d prstMaterial="clear">
            <a:bevelT w="457200" h="457200"/>
            <a:bevelB w="1416050" h="19050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929E1B-038C-4523-92C3-21EF23946BD7}"/>
              </a:ext>
            </a:extLst>
          </p:cNvPr>
          <p:cNvSpPr/>
          <p:nvPr/>
        </p:nvSpPr>
        <p:spPr>
          <a:xfrm>
            <a:off x="7882343" y="-102837"/>
            <a:ext cx="1750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5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fr-FR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540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fr-FR" sz="5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47259B8-EFCB-402B-B2CB-81E6A8FF4B4E}"/>
              </a:ext>
            </a:extLst>
          </p:cNvPr>
          <p:cNvSpPr/>
          <p:nvPr/>
        </p:nvSpPr>
        <p:spPr>
          <a:xfrm>
            <a:off x="6130005" y="1011042"/>
            <a:ext cx="373371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3200" dirty="0"/>
              <a:t> = 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  <a:p>
            <a:pPr algn="ctr"/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3200" dirty="0"/>
              <a:t>= 107°</a:t>
            </a:r>
            <a:endParaRPr lang="fr-FR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4A2B13E-A296-4AC4-A7F6-BBDE23991787}"/>
              </a:ext>
            </a:extLst>
          </p:cNvPr>
          <p:cNvSpPr/>
          <p:nvPr/>
        </p:nvSpPr>
        <p:spPr>
          <a:xfrm>
            <a:off x="6522867" y="4871805"/>
            <a:ext cx="53728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 err="1">
                <a:solidFill>
                  <a:srgbClr val="000000"/>
                </a:solidFill>
              </a:rPr>
              <a:t>n+m</a:t>
            </a:r>
            <a:r>
              <a:rPr lang="fr-FR" sz="2800" dirty="0">
                <a:solidFill>
                  <a:srgbClr val="000000"/>
                </a:solidFill>
              </a:rPr>
              <a:t> = 1+3 = 4  donc la forme de base est </a:t>
            </a:r>
            <a:r>
              <a:rPr lang="fr-FR" sz="2800" dirty="0">
                <a:solidFill>
                  <a:srgbClr val="FF0000"/>
                </a:solidFill>
              </a:rPr>
              <a:t>tétraédrique</a:t>
            </a:r>
            <a:r>
              <a:rPr lang="fr-FR" sz="2800" dirty="0">
                <a:solidFill>
                  <a:srgbClr val="000000"/>
                </a:solidFill>
              </a:rPr>
              <a:t>, le doublet libre va déformer la structure, on auras une forme </a:t>
            </a:r>
            <a:r>
              <a:rPr lang="fr-FR" sz="2800" dirty="0">
                <a:solidFill>
                  <a:srgbClr val="FF0000"/>
                </a:solidFill>
              </a:rPr>
              <a:t>pyramide trigonal</a:t>
            </a:r>
          </a:p>
        </p:txBody>
      </p: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28872E61-EFB0-4ED4-BBB2-AE768A984460}"/>
              </a:ext>
            </a:extLst>
          </p:cNvPr>
          <p:cNvGrpSpPr/>
          <p:nvPr/>
        </p:nvGrpSpPr>
        <p:grpSpPr>
          <a:xfrm>
            <a:off x="8450309" y="244247"/>
            <a:ext cx="3454307" cy="4507396"/>
            <a:chOff x="3194143" y="1003504"/>
            <a:chExt cx="3825122" cy="5279533"/>
          </a:xfrm>
        </p:grpSpPr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9DF2B853-616E-4D89-B1F0-F404A5F4D094}"/>
                </a:ext>
              </a:extLst>
            </p:cNvPr>
            <p:cNvGrpSpPr/>
            <p:nvPr/>
          </p:nvGrpSpPr>
          <p:grpSpPr>
            <a:xfrm>
              <a:off x="3194143" y="1003504"/>
              <a:ext cx="3825122" cy="5279533"/>
              <a:chOff x="3690279" y="1371086"/>
              <a:chExt cx="4124124" cy="5527127"/>
            </a:xfrm>
          </p:grpSpPr>
          <p:grpSp>
            <p:nvGrpSpPr>
              <p:cNvPr id="81" name="Groupe 80">
                <a:extLst>
                  <a:ext uri="{FF2B5EF4-FFF2-40B4-BE49-F238E27FC236}">
                    <a16:creationId xmlns:a16="http://schemas.microsoft.com/office/drawing/2014/main" id="{B29F719A-1E4B-431B-B11F-F7ABD7DC7C54}"/>
                  </a:ext>
                </a:extLst>
              </p:cNvPr>
              <p:cNvGrpSpPr/>
              <p:nvPr/>
            </p:nvGrpSpPr>
            <p:grpSpPr>
              <a:xfrm>
                <a:off x="3690279" y="3130615"/>
                <a:ext cx="4124124" cy="3767598"/>
                <a:chOff x="3802826" y="1961246"/>
                <a:chExt cx="4897810" cy="4914159"/>
              </a:xfrm>
            </p:grpSpPr>
            <p:sp>
              <p:nvSpPr>
                <p:cNvPr id="63" name="Triangle isocèle 62">
                  <a:extLst>
                    <a:ext uri="{FF2B5EF4-FFF2-40B4-BE49-F238E27FC236}">
                      <a16:creationId xmlns:a16="http://schemas.microsoft.com/office/drawing/2014/main" id="{65445A8C-ADE9-46B4-A5F1-D5E281271A14}"/>
                    </a:ext>
                  </a:extLst>
                </p:cNvPr>
                <p:cNvSpPr/>
                <p:nvPr/>
              </p:nvSpPr>
              <p:spPr>
                <a:xfrm rot="9533563">
                  <a:off x="4726229" y="3918737"/>
                  <a:ext cx="3807414" cy="2752033"/>
                </a:xfrm>
                <a:prstGeom prst="triangle">
                  <a:avLst>
                    <a:gd name="adj" fmla="val 27658"/>
                  </a:avLst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D0C24931-4CF1-441C-BEFD-B8FD5128A888}"/>
                    </a:ext>
                  </a:extLst>
                </p:cNvPr>
                <p:cNvSpPr/>
                <p:nvPr/>
              </p:nvSpPr>
              <p:spPr>
                <a:xfrm>
                  <a:off x="3802826" y="4313833"/>
                  <a:ext cx="668773" cy="76944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4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X</a:t>
                  </a:r>
                  <a:r>
                    <a:rPr lang="fr-FR" sz="4400" baseline="-25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3</a:t>
                  </a:r>
                  <a:endParaRPr lang="fr-FR" sz="4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F912EF22-F4DD-46A6-BA38-CD8214FB01A4}"/>
                    </a:ext>
                  </a:extLst>
                </p:cNvPr>
                <p:cNvSpPr/>
                <p:nvPr/>
              </p:nvSpPr>
              <p:spPr>
                <a:xfrm>
                  <a:off x="7885245" y="6105964"/>
                  <a:ext cx="668773" cy="76944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4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X</a:t>
                  </a:r>
                  <a:r>
                    <a:rPr lang="fr-FR" sz="4400" baseline="-25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2</a:t>
                  </a:r>
                  <a:endParaRPr lang="fr-FR" sz="4400" b="0" cap="none" spc="0" baseline="-25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69DDD00-6FAC-4367-A0F3-A26F2CEE9975}"/>
                    </a:ext>
                  </a:extLst>
                </p:cNvPr>
                <p:cNvSpPr/>
                <p:nvPr/>
              </p:nvSpPr>
              <p:spPr>
                <a:xfrm>
                  <a:off x="8031864" y="2772630"/>
                  <a:ext cx="668772" cy="76944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4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X</a:t>
                  </a:r>
                  <a:r>
                    <a:rPr lang="fr-FR" sz="4400" baseline="-25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1</a:t>
                  </a:r>
                  <a:endParaRPr lang="fr-FR" sz="4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A39F924-14DF-4AC1-B2CB-9089D286B9F7}"/>
                    </a:ext>
                  </a:extLst>
                </p:cNvPr>
                <p:cNvSpPr/>
                <p:nvPr/>
              </p:nvSpPr>
              <p:spPr>
                <a:xfrm>
                  <a:off x="6299741" y="1961246"/>
                  <a:ext cx="585417" cy="92332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A</a:t>
                  </a:r>
                  <a:endPara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cxnSp>
              <p:nvCxnSpPr>
                <p:cNvPr id="68" name="Connecteur droit 67">
                  <a:extLst>
                    <a:ext uri="{FF2B5EF4-FFF2-40B4-BE49-F238E27FC236}">
                      <a16:creationId xmlns:a16="http://schemas.microsoft.com/office/drawing/2014/main" id="{D53DA539-E4EF-416F-9814-0A273DE30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71599" y="2965713"/>
                  <a:ext cx="1828142" cy="1713117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5DDFFD79-5CD6-4903-B354-0E957D6FDFEB}"/>
                    </a:ext>
                  </a:extLst>
                </p:cNvPr>
                <p:cNvCxnSpPr>
                  <a:cxnSpLocks/>
                  <a:stCxn id="63" idx="0"/>
                  <a:endCxn id="102" idx="7"/>
                </p:cNvCxnSpPr>
                <p:nvPr/>
              </p:nvCxnSpPr>
              <p:spPr>
                <a:xfrm flipH="1" flipV="1">
                  <a:off x="6812090" y="3423425"/>
                  <a:ext cx="1076084" cy="2828343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necteur droit 72">
                  <a:extLst>
                    <a:ext uri="{FF2B5EF4-FFF2-40B4-BE49-F238E27FC236}">
                      <a16:creationId xmlns:a16="http://schemas.microsoft.com/office/drawing/2014/main" id="{BA1BD481-D082-43EC-BEB6-66686350EF91}"/>
                    </a:ext>
                  </a:extLst>
                </p:cNvPr>
                <p:cNvCxnSpPr>
                  <a:cxnSpLocks/>
                  <a:endCxn id="63" idx="2"/>
                </p:cNvCxnSpPr>
                <p:nvPr/>
              </p:nvCxnSpPr>
              <p:spPr>
                <a:xfrm>
                  <a:off x="6943086" y="2834083"/>
                  <a:ext cx="998175" cy="445879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e 83">
                <a:extLst>
                  <a:ext uri="{FF2B5EF4-FFF2-40B4-BE49-F238E27FC236}">
                    <a16:creationId xmlns:a16="http://schemas.microsoft.com/office/drawing/2014/main" id="{160DE569-1E66-4F5D-9E9F-DE2E1D06EC33}"/>
                  </a:ext>
                </a:extLst>
              </p:cNvPr>
              <p:cNvGrpSpPr/>
              <p:nvPr/>
            </p:nvGrpSpPr>
            <p:grpSpPr>
              <a:xfrm rot="1985733">
                <a:off x="5685119" y="1371086"/>
                <a:ext cx="636490" cy="530550"/>
                <a:chOff x="6087492" y="2473210"/>
                <a:chExt cx="636490" cy="530550"/>
              </a:xfrm>
            </p:grpSpPr>
            <p:sp>
              <p:nvSpPr>
                <p:cNvPr id="86" name="Ellipse 85">
                  <a:extLst>
                    <a:ext uri="{FF2B5EF4-FFF2-40B4-BE49-F238E27FC236}">
                      <a16:creationId xmlns:a16="http://schemas.microsoft.com/office/drawing/2014/main" id="{80748F64-0E81-447F-A391-574DA8E311E3}"/>
                    </a:ext>
                  </a:extLst>
                </p:cNvPr>
                <p:cNvSpPr/>
                <p:nvPr/>
              </p:nvSpPr>
              <p:spPr>
                <a:xfrm rot="4420587">
                  <a:off x="6083419" y="2698822"/>
                  <a:ext cx="309011" cy="30086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7" name="Ellipse 86">
                  <a:extLst>
                    <a:ext uri="{FF2B5EF4-FFF2-40B4-BE49-F238E27FC236}">
                      <a16:creationId xmlns:a16="http://schemas.microsoft.com/office/drawing/2014/main" id="{FD4AEDC1-C4E2-471B-ACD0-00AD0FE5DC5F}"/>
                    </a:ext>
                  </a:extLst>
                </p:cNvPr>
                <p:cNvSpPr/>
                <p:nvPr/>
              </p:nvSpPr>
              <p:spPr>
                <a:xfrm rot="4420587">
                  <a:off x="6419044" y="2477283"/>
                  <a:ext cx="309011" cy="30086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</p:grp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04DE0F98-DA3E-46B7-8A00-C6D65C96242B}"/>
                </a:ext>
              </a:extLst>
            </p:cNvPr>
            <p:cNvSpPr/>
            <p:nvPr/>
          </p:nvSpPr>
          <p:spPr>
            <a:xfrm rot="6406320">
              <a:off x="3588573" y="4583491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685FBE35-79DB-4E4B-AABF-5296CE76EDF9}"/>
                </a:ext>
              </a:extLst>
            </p:cNvPr>
            <p:cNvSpPr/>
            <p:nvPr/>
          </p:nvSpPr>
          <p:spPr>
            <a:xfrm rot="6406320">
              <a:off x="5358742" y="3518010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CFA43B7F-CDC9-4C65-A724-D03E5FC6CFAD}"/>
                </a:ext>
              </a:extLst>
            </p:cNvPr>
            <p:cNvSpPr/>
            <p:nvPr/>
          </p:nvSpPr>
          <p:spPr>
            <a:xfrm rot="6406320">
              <a:off x="5607324" y="3210525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90E49019-BCC9-46E2-9DD1-785995C70017}"/>
                </a:ext>
              </a:extLst>
            </p:cNvPr>
            <p:cNvSpPr/>
            <p:nvPr/>
          </p:nvSpPr>
          <p:spPr>
            <a:xfrm rot="6406320">
              <a:off x="4941255" y="3349230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1556C3C2-1C7D-4B36-ADBB-33FB630C15B9}"/>
                </a:ext>
              </a:extLst>
            </p:cNvPr>
            <p:cNvSpPr/>
            <p:nvPr/>
          </p:nvSpPr>
          <p:spPr>
            <a:xfrm rot="6406320">
              <a:off x="6195584" y="5593550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2E38D231-86EC-4F39-9EBB-D5AD10D62CC8}"/>
                </a:ext>
              </a:extLst>
            </p:cNvPr>
            <p:cNvSpPr/>
            <p:nvPr/>
          </p:nvSpPr>
          <p:spPr>
            <a:xfrm rot="6406320">
              <a:off x="6272324" y="3536772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BC302DB7-A713-443B-ACDE-DFAB1A74A2A0}"/>
              </a:ext>
            </a:extLst>
          </p:cNvPr>
          <p:cNvGrpSpPr/>
          <p:nvPr/>
        </p:nvGrpSpPr>
        <p:grpSpPr>
          <a:xfrm>
            <a:off x="6812948" y="2751756"/>
            <a:ext cx="1415854" cy="1011612"/>
            <a:chOff x="6812948" y="2751756"/>
            <a:chExt cx="1415854" cy="1011612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C65F49D-956E-4F25-A95D-E2B6E1458B59}"/>
                </a:ext>
              </a:extLst>
            </p:cNvPr>
            <p:cNvSpPr/>
            <p:nvPr/>
          </p:nvSpPr>
          <p:spPr>
            <a:xfrm>
              <a:off x="6977822" y="2993927"/>
              <a:ext cx="125098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4400" dirty="0">
                  <a:solidFill>
                    <a:srgbClr val="FF0000"/>
                  </a:solidFill>
                  <a:latin typeface="Arial" panose="020B0604020202020204" pitchFamily="34" charset="0"/>
                </a:rPr>
                <a:t>NH</a:t>
              </a:r>
              <a:r>
                <a:rPr lang="fr-FR" sz="4400" b="0" i="0" u="none" strike="noStrike" baseline="-25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3</a:t>
              </a:r>
              <a:endParaRPr lang="fr-FR" sz="28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0094DF4A-4766-44E4-A69A-0E419B7C0800}"/>
                </a:ext>
              </a:extLst>
            </p:cNvPr>
            <p:cNvSpPr/>
            <p:nvPr/>
          </p:nvSpPr>
          <p:spPr>
            <a:xfrm rot="16200000">
              <a:off x="6904960" y="2659744"/>
              <a:ext cx="585417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  <a:endParaRPr lang="fr-FR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49" name="Ellipse 48">
            <a:extLst>
              <a:ext uri="{FF2B5EF4-FFF2-40B4-BE49-F238E27FC236}">
                <a16:creationId xmlns:a16="http://schemas.microsoft.com/office/drawing/2014/main" id="{2C4B22E9-CDFF-47C9-A1E2-C7309CB042C5}"/>
              </a:ext>
            </a:extLst>
          </p:cNvPr>
          <p:cNvSpPr/>
          <p:nvPr/>
        </p:nvSpPr>
        <p:spPr>
          <a:xfrm>
            <a:off x="4300135" y="3334087"/>
            <a:ext cx="900000" cy="864000"/>
          </a:xfrm>
          <a:prstGeom prst="ellipse">
            <a:avLst/>
          </a:prstGeom>
          <a:gradFill>
            <a:gsLst>
              <a:gs pos="32000">
                <a:srgbClr val="FF0000"/>
              </a:gs>
              <a:gs pos="2000">
                <a:schemeClr val="tx1"/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>
              <a:rot lat="1589529" lon="5943367" rev="16506405"/>
            </a:camera>
            <a:lightRig rig="threePt" dir="t">
              <a:rot lat="0" lon="0" rev="12600000"/>
            </a:lightRig>
          </a:scene3d>
          <a:sp3d prstMaterial="clear">
            <a:bevelT w="457200" h="457200"/>
            <a:bevelB w="1416050" h="19050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71FCAB43-5FDD-445D-8A08-2B5962637F43}"/>
              </a:ext>
            </a:extLst>
          </p:cNvPr>
          <p:cNvGrpSpPr/>
          <p:nvPr/>
        </p:nvGrpSpPr>
        <p:grpSpPr>
          <a:xfrm>
            <a:off x="3349633" y="3899793"/>
            <a:ext cx="2700000" cy="2715029"/>
            <a:chOff x="7127909" y="410559"/>
            <a:chExt cx="2593889" cy="2754823"/>
          </a:xfrm>
        </p:grpSpPr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24302228-9C77-4F9C-8C75-84A3D777456D}"/>
                </a:ext>
              </a:extLst>
            </p:cNvPr>
            <p:cNvGrpSpPr/>
            <p:nvPr/>
          </p:nvGrpSpPr>
          <p:grpSpPr>
            <a:xfrm rot="5400000">
              <a:off x="7454901" y="1164984"/>
              <a:ext cx="2408455" cy="899606"/>
              <a:chOff x="4169889" y="2442321"/>
              <a:chExt cx="2408455" cy="899606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38BF3E1-1758-41A1-81BC-0853F91913F4}"/>
                  </a:ext>
                </a:extLst>
              </p:cNvPr>
              <p:cNvSpPr/>
              <p:nvPr/>
            </p:nvSpPr>
            <p:spPr>
              <a:xfrm rot="16200000">
                <a:off x="5666876" y="2430459"/>
                <a:ext cx="89960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  </a:t>
                </a:r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grpSp>
            <p:nvGrpSpPr>
              <p:cNvPr id="58" name="Groupe 57">
                <a:extLst>
                  <a:ext uri="{FF2B5EF4-FFF2-40B4-BE49-F238E27FC236}">
                    <a16:creationId xmlns:a16="http://schemas.microsoft.com/office/drawing/2014/main" id="{5F855776-E152-4B79-854D-88BD87E1423A}"/>
                  </a:ext>
                </a:extLst>
              </p:cNvPr>
              <p:cNvGrpSpPr/>
              <p:nvPr/>
            </p:nvGrpSpPr>
            <p:grpSpPr>
              <a:xfrm rot="18185733">
                <a:off x="4135610" y="2861891"/>
                <a:ext cx="507295" cy="438738"/>
                <a:chOff x="6220972" y="2685331"/>
                <a:chExt cx="507295" cy="438738"/>
              </a:xfrm>
            </p:grpSpPr>
            <p:sp>
              <p:nvSpPr>
                <p:cNvPr id="59" name="Ellipse 58">
                  <a:extLst>
                    <a:ext uri="{FF2B5EF4-FFF2-40B4-BE49-F238E27FC236}">
                      <a16:creationId xmlns:a16="http://schemas.microsoft.com/office/drawing/2014/main" id="{43F650ED-B3A5-456D-A996-CD49DD17CA9C}"/>
                    </a:ext>
                  </a:extLst>
                </p:cNvPr>
                <p:cNvSpPr/>
                <p:nvPr/>
              </p:nvSpPr>
              <p:spPr>
                <a:xfrm rot="4420587">
                  <a:off x="6214173" y="2875174"/>
                  <a:ext cx="255694" cy="24209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FD472978-6FD0-4597-8D20-491F812899F8}"/>
                    </a:ext>
                  </a:extLst>
                </p:cNvPr>
                <p:cNvSpPr/>
                <p:nvPr/>
              </p:nvSpPr>
              <p:spPr>
                <a:xfrm rot="4420587">
                  <a:off x="6479372" y="2692130"/>
                  <a:ext cx="255694" cy="24209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02AA1C7-C0D0-42F3-9592-15C4A72CDCF4}"/>
                </a:ext>
              </a:extLst>
            </p:cNvPr>
            <p:cNvSpPr/>
            <p:nvPr/>
          </p:nvSpPr>
          <p:spPr>
            <a:xfrm>
              <a:off x="9020964" y="2242052"/>
              <a:ext cx="70083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X</a:t>
              </a:r>
              <a:endPara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DCDBA763-86E2-45D5-9D2B-D237C5B089EC}"/>
                </a:ext>
              </a:extLst>
            </p:cNvPr>
            <p:cNvCxnSpPr>
              <a:cxnSpLocks/>
            </p:cNvCxnSpPr>
            <p:nvPr/>
          </p:nvCxnSpPr>
          <p:spPr>
            <a:xfrm>
              <a:off x="8789106" y="2392598"/>
              <a:ext cx="432000" cy="2880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28FB8AD-213C-4664-BD5A-46114B2A26E1}"/>
                </a:ext>
              </a:extLst>
            </p:cNvPr>
            <p:cNvSpPr/>
            <p:nvPr/>
          </p:nvSpPr>
          <p:spPr>
            <a:xfrm>
              <a:off x="7127909" y="2213365"/>
              <a:ext cx="70083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X</a:t>
              </a:r>
              <a:endPara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7043440E-D5A0-45D8-A721-F5E68D5D84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5780" y="2379151"/>
              <a:ext cx="432000" cy="2880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FC83C191-8F2B-403A-B567-036D74B1D927}"/>
              </a:ext>
            </a:extLst>
          </p:cNvPr>
          <p:cNvSpPr/>
          <p:nvPr/>
        </p:nvSpPr>
        <p:spPr>
          <a:xfrm>
            <a:off x="1293099" y="5951311"/>
            <a:ext cx="10086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>
                <a:solidFill>
                  <a:srgbClr val="FF0000"/>
                </a:solidFill>
              </a:rPr>
              <a:t>SO</a:t>
            </a:r>
            <a:r>
              <a:rPr lang="fr-FR" sz="4400" baseline="-25000" dirty="0">
                <a:solidFill>
                  <a:srgbClr val="FF0000"/>
                </a:solidFill>
              </a:rPr>
              <a:t>2</a:t>
            </a:r>
            <a:endParaRPr lang="fr-FR" sz="2800" baseline="-25000" dirty="0">
              <a:solidFill>
                <a:srgbClr val="FF0000"/>
              </a:solidFill>
            </a:endParaRP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A2A9A744-0BBE-4DE4-9B8D-DB8605CF870B}"/>
              </a:ext>
            </a:extLst>
          </p:cNvPr>
          <p:cNvGrpSpPr/>
          <p:nvPr/>
        </p:nvGrpSpPr>
        <p:grpSpPr>
          <a:xfrm>
            <a:off x="253146" y="2292738"/>
            <a:ext cx="2593889" cy="1250660"/>
            <a:chOff x="3786798" y="819213"/>
            <a:chExt cx="2593889" cy="1250660"/>
          </a:xfrm>
        </p:grpSpPr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C53F4CEC-0D43-4EE9-AAF9-07BBA27E1B9F}"/>
                </a:ext>
              </a:extLst>
            </p:cNvPr>
            <p:cNvGrpSpPr/>
            <p:nvPr/>
          </p:nvGrpSpPr>
          <p:grpSpPr>
            <a:xfrm>
              <a:off x="3786798" y="819213"/>
              <a:ext cx="2593889" cy="1235885"/>
              <a:chOff x="4655654" y="888295"/>
              <a:chExt cx="2593889" cy="1235885"/>
            </a:xfrm>
          </p:grpSpPr>
          <p:grpSp>
            <p:nvGrpSpPr>
              <p:cNvPr id="72" name="Groupe 71">
                <a:extLst>
                  <a:ext uri="{FF2B5EF4-FFF2-40B4-BE49-F238E27FC236}">
                    <a16:creationId xmlns:a16="http://schemas.microsoft.com/office/drawing/2014/main" id="{23646963-9F2B-4356-B362-0B14A3217C67}"/>
                  </a:ext>
                </a:extLst>
              </p:cNvPr>
              <p:cNvGrpSpPr/>
              <p:nvPr/>
            </p:nvGrpSpPr>
            <p:grpSpPr>
              <a:xfrm>
                <a:off x="5737978" y="888295"/>
                <a:ext cx="1511565" cy="1221030"/>
                <a:chOff x="4925097" y="116284"/>
                <a:chExt cx="1511565" cy="1221030"/>
              </a:xfrm>
            </p:grpSpPr>
            <p:grpSp>
              <p:nvGrpSpPr>
                <p:cNvPr id="76" name="Groupe 75">
                  <a:extLst>
                    <a:ext uri="{FF2B5EF4-FFF2-40B4-BE49-F238E27FC236}">
                      <a16:creationId xmlns:a16="http://schemas.microsoft.com/office/drawing/2014/main" id="{3DBBE766-30BD-40C4-BE80-3BBF7B04B4BB}"/>
                    </a:ext>
                  </a:extLst>
                </p:cNvPr>
                <p:cNvGrpSpPr/>
                <p:nvPr/>
              </p:nvGrpSpPr>
              <p:grpSpPr>
                <a:xfrm>
                  <a:off x="4925097" y="116284"/>
                  <a:ext cx="1511565" cy="1221030"/>
                  <a:chOff x="9166710" y="1217550"/>
                  <a:chExt cx="1511565" cy="1221030"/>
                </a:xfrm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CB1684FB-249A-401D-8BDD-104C7D95EEA6}"/>
                      </a:ext>
                    </a:extLst>
                  </p:cNvPr>
                  <p:cNvSpPr/>
                  <p:nvPr/>
                </p:nvSpPr>
                <p:spPr>
                  <a:xfrm>
                    <a:off x="9977441" y="1515250"/>
                    <a:ext cx="700834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 X</a:t>
                    </a:r>
                    <a:endPara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70E254C8-1566-4ED4-A3BB-3C931A05634A}"/>
                      </a:ext>
                    </a:extLst>
                  </p:cNvPr>
                  <p:cNvSpPr/>
                  <p:nvPr/>
                </p:nvSpPr>
                <p:spPr>
                  <a:xfrm>
                    <a:off x="9166710" y="1217550"/>
                    <a:ext cx="899606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Ä  </a:t>
                    </a:r>
                    <a:endPara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0FFCDF38-DAC3-4102-BB9F-60418D68A82C}"/>
                      </a:ext>
                    </a:extLst>
                  </p:cNvPr>
                  <p:cNvSpPr/>
                  <p:nvPr/>
                </p:nvSpPr>
                <p:spPr>
                  <a:xfrm>
                    <a:off x="10408425" y="1307329"/>
                    <a:ext cx="184730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endPara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</p:grpSp>
            <p:cxnSp>
              <p:nvCxnSpPr>
                <p:cNvPr id="77" name="Connecteur droit 76">
                  <a:extLst>
                    <a:ext uri="{FF2B5EF4-FFF2-40B4-BE49-F238E27FC236}">
                      <a16:creationId xmlns:a16="http://schemas.microsoft.com/office/drawing/2014/main" id="{55EC7D38-0042-4B66-800F-C0350748D6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03970" y="564530"/>
                  <a:ext cx="432000" cy="288000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F34164C-931D-4311-9CEF-3BCA2EFD45A8}"/>
                  </a:ext>
                </a:extLst>
              </p:cNvPr>
              <p:cNvSpPr/>
              <p:nvPr/>
            </p:nvSpPr>
            <p:spPr>
              <a:xfrm>
                <a:off x="4655654" y="1200850"/>
                <a:ext cx="70083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X</a:t>
                </a:r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C678297C-B46F-4B59-B6D0-FCC89F18CE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43525" y="1323094"/>
                <a:ext cx="432000" cy="28800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Flèche : en arc 69">
              <a:extLst>
                <a:ext uri="{FF2B5EF4-FFF2-40B4-BE49-F238E27FC236}">
                  <a16:creationId xmlns:a16="http://schemas.microsoft.com/office/drawing/2014/main" id="{29A35BB5-5971-4E50-A0B7-C07A802290DC}"/>
                </a:ext>
              </a:extLst>
            </p:cNvPr>
            <p:cNvSpPr/>
            <p:nvPr/>
          </p:nvSpPr>
          <p:spPr>
            <a:xfrm rot="10800000" flipH="1">
              <a:off x="4574596" y="957255"/>
              <a:ext cx="1144322" cy="1112618"/>
            </a:xfrm>
            <a:prstGeom prst="circularArrow">
              <a:avLst>
                <a:gd name="adj1" fmla="val 4367"/>
                <a:gd name="adj2" fmla="val 1142319"/>
                <a:gd name="adj3" fmla="val 20414372"/>
                <a:gd name="adj4" fmla="val 11253372"/>
                <a:gd name="adj5" fmla="val 12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60A0420B-039A-4E8D-958E-152427BB1991}"/>
              </a:ext>
            </a:extLst>
          </p:cNvPr>
          <p:cNvSpPr/>
          <p:nvPr/>
        </p:nvSpPr>
        <p:spPr>
          <a:xfrm>
            <a:off x="2779526" y="2437677"/>
            <a:ext cx="2454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 &lt; 120°  116°</a:t>
            </a:r>
            <a:endParaRPr lang="fr-FR" sz="1600" baseline="-250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F56C6EA-F05F-480D-9075-5A3FF4DA98B1}"/>
              </a:ext>
            </a:extLst>
          </p:cNvPr>
          <p:cNvSpPr/>
          <p:nvPr/>
        </p:nvSpPr>
        <p:spPr>
          <a:xfrm>
            <a:off x="138403" y="1040048"/>
            <a:ext cx="48809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>
                <a:solidFill>
                  <a:srgbClr val="000000"/>
                </a:solidFill>
              </a:rPr>
              <a:t>la forme de base est </a:t>
            </a:r>
            <a:r>
              <a:rPr lang="fr-FR" sz="2800" dirty="0">
                <a:solidFill>
                  <a:srgbClr val="FF0000"/>
                </a:solidFill>
              </a:rPr>
              <a:t>triangulaire Plane </a:t>
            </a:r>
            <a:r>
              <a:rPr lang="fr-FR" sz="2800" dirty="0"/>
              <a:t>(</a:t>
            </a:r>
            <a:r>
              <a:rPr lang="fr-FR" sz="2800" dirty="0" err="1"/>
              <a:t>n+m</a:t>
            </a:r>
            <a:r>
              <a:rPr lang="fr-FR" sz="2800" dirty="0"/>
              <a:t>=3)</a:t>
            </a:r>
            <a:r>
              <a:rPr lang="fr-FR" sz="2800" dirty="0">
                <a:solidFill>
                  <a:srgbClr val="000000"/>
                </a:solidFill>
              </a:rPr>
              <a:t>, mais la forme finale est </a:t>
            </a:r>
            <a:r>
              <a:rPr lang="fr-FR" sz="2800" dirty="0">
                <a:solidFill>
                  <a:srgbClr val="FF0000"/>
                </a:solidFill>
              </a:rPr>
              <a:t>coudée (forme V)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479E5E0-9F7E-4FC6-8CA2-0A32C1A235E0}"/>
              </a:ext>
            </a:extLst>
          </p:cNvPr>
          <p:cNvSpPr/>
          <p:nvPr/>
        </p:nvSpPr>
        <p:spPr>
          <a:xfrm>
            <a:off x="253146" y="33448"/>
            <a:ext cx="1750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5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540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fr-FR" sz="5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8" name="Picture 2" descr="AX2E1-3D-balls.png">
            <a:extLst>
              <a:ext uri="{FF2B5EF4-FFF2-40B4-BE49-F238E27FC236}">
                <a16:creationId xmlns:a16="http://schemas.microsoft.com/office/drawing/2014/main" id="{D5553723-1271-4ECC-A4BA-1D9BF61DA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8" y="3848888"/>
            <a:ext cx="3341620" cy="264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36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91" grpId="0"/>
      <p:bldP spid="92" grpId="0"/>
      <p:bldP spid="49" grpId="0" animBg="1"/>
      <p:bldP spid="61" grpId="0"/>
      <p:bldP spid="82" grpId="0"/>
      <p:bldP spid="83" grpId="0"/>
      <p:bldP spid="8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A60E8B89-0FDC-4535-AC93-770EC0A38351}"/>
              </a:ext>
            </a:extLst>
          </p:cNvPr>
          <p:cNvSpPr/>
          <p:nvPr/>
        </p:nvSpPr>
        <p:spPr>
          <a:xfrm>
            <a:off x="95167" y="90672"/>
            <a:ext cx="19239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60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600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fr-FR" sz="60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82C03D49-3F63-4FA3-81C3-7AD16D65C4A6}"/>
              </a:ext>
            </a:extLst>
          </p:cNvPr>
          <p:cNvGrpSpPr/>
          <p:nvPr/>
        </p:nvGrpSpPr>
        <p:grpSpPr>
          <a:xfrm>
            <a:off x="3030770" y="1060808"/>
            <a:ext cx="2593889" cy="1293035"/>
            <a:chOff x="4655654" y="831145"/>
            <a:chExt cx="2593889" cy="1293035"/>
          </a:xfrm>
        </p:grpSpPr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2D7BE01D-C373-4ADD-AC39-F8DFC2C1C4D2}"/>
                </a:ext>
              </a:extLst>
            </p:cNvPr>
            <p:cNvGrpSpPr/>
            <p:nvPr/>
          </p:nvGrpSpPr>
          <p:grpSpPr>
            <a:xfrm>
              <a:off x="5761722" y="831145"/>
              <a:ext cx="1487821" cy="1278180"/>
              <a:chOff x="4948841" y="59134"/>
              <a:chExt cx="1487821" cy="1278180"/>
            </a:xfrm>
          </p:grpSpPr>
          <p:grpSp>
            <p:nvGrpSpPr>
              <p:cNvPr id="85" name="Groupe 84">
                <a:extLst>
                  <a:ext uri="{FF2B5EF4-FFF2-40B4-BE49-F238E27FC236}">
                    <a16:creationId xmlns:a16="http://schemas.microsoft.com/office/drawing/2014/main" id="{7E3BF12F-5067-4141-9844-1C9F1550B985}"/>
                  </a:ext>
                </a:extLst>
              </p:cNvPr>
              <p:cNvGrpSpPr/>
              <p:nvPr/>
            </p:nvGrpSpPr>
            <p:grpSpPr>
              <a:xfrm>
                <a:off x="4948841" y="59134"/>
                <a:ext cx="1487821" cy="1278180"/>
                <a:chOff x="9190454" y="1160400"/>
                <a:chExt cx="1487821" cy="1278180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0E9A6D29-89F2-4ABD-98C4-EBC1D3262125}"/>
                    </a:ext>
                  </a:extLst>
                </p:cNvPr>
                <p:cNvSpPr/>
                <p:nvPr/>
              </p:nvSpPr>
              <p:spPr>
                <a:xfrm>
                  <a:off x="9977441" y="1515250"/>
                  <a:ext cx="70083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 X</a:t>
                  </a:r>
                  <a:endPara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6373C58-201B-4C46-9178-8A33F2A137CD}"/>
                    </a:ext>
                  </a:extLst>
                </p:cNvPr>
                <p:cNvSpPr/>
                <p:nvPr/>
              </p:nvSpPr>
              <p:spPr>
                <a:xfrm>
                  <a:off x="9190454" y="1160400"/>
                  <a:ext cx="585417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A</a:t>
                  </a:r>
                  <a:endPara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5732127F-90A8-4692-B8E2-DDEE25453F32}"/>
                    </a:ext>
                  </a:extLst>
                </p:cNvPr>
                <p:cNvSpPr/>
                <p:nvPr/>
              </p:nvSpPr>
              <p:spPr>
                <a:xfrm>
                  <a:off x="10408425" y="1307329"/>
                  <a:ext cx="184730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endPara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cxnSp>
            <p:nvCxnSpPr>
              <p:cNvPr id="86" name="Connecteur droit 85">
                <a:extLst>
                  <a:ext uri="{FF2B5EF4-FFF2-40B4-BE49-F238E27FC236}">
                    <a16:creationId xmlns:a16="http://schemas.microsoft.com/office/drawing/2014/main" id="{F4893ABF-7366-4C00-8211-83D4E7519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3970" y="564530"/>
                <a:ext cx="432000" cy="28800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EF5C4A1-2245-4FF5-8253-3481F9BFC989}"/>
                </a:ext>
              </a:extLst>
            </p:cNvPr>
            <p:cNvSpPr/>
            <p:nvPr/>
          </p:nvSpPr>
          <p:spPr>
            <a:xfrm>
              <a:off x="4655654" y="1200850"/>
              <a:ext cx="70083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X</a:t>
              </a:r>
              <a:endPara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0C4A6EB0-6EB1-48AA-BF10-A301F74D95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3525" y="1323094"/>
              <a:ext cx="432000" cy="2880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Flèche : en arc 89">
            <a:extLst>
              <a:ext uri="{FF2B5EF4-FFF2-40B4-BE49-F238E27FC236}">
                <a16:creationId xmlns:a16="http://schemas.microsoft.com/office/drawing/2014/main" id="{B503D016-55AD-4EB9-A274-C0122E4D3D9D}"/>
              </a:ext>
            </a:extLst>
          </p:cNvPr>
          <p:cNvSpPr/>
          <p:nvPr/>
        </p:nvSpPr>
        <p:spPr>
          <a:xfrm rot="10800000" flipH="1">
            <a:off x="3830991" y="1254039"/>
            <a:ext cx="1144322" cy="1112618"/>
          </a:xfrm>
          <a:prstGeom prst="circularArrow">
            <a:avLst>
              <a:gd name="adj1" fmla="val 4367"/>
              <a:gd name="adj2" fmla="val 1142319"/>
              <a:gd name="adj3" fmla="val 20414372"/>
              <a:gd name="adj4" fmla="val 11253372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E229ED6B-567D-4875-B5B7-42BF5A76979E}"/>
              </a:ext>
            </a:extLst>
          </p:cNvPr>
          <p:cNvSpPr/>
          <p:nvPr/>
        </p:nvSpPr>
        <p:spPr>
          <a:xfrm>
            <a:off x="2875560" y="2468964"/>
            <a:ext cx="3163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Symbol" panose="05050102010706020507" pitchFamily="18" charset="2"/>
              </a:rPr>
              <a:t> &lt; 109,5°    104,5°</a:t>
            </a:r>
            <a:endParaRPr lang="fr-FR" sz="1600" baseline="-25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E94DAF8-67A9-446D-912C-9DDE622CE3D0}"/>
              </a:ext>
            </a:extLst>
          </p:cNvPr>
          <p:cNvSpPr/>
          <p:nvPr/>
        </p:nvSpPr>
        <p:spPr>
          <a:xfrm rot="7779452">
            <a:off x="4482620" y="895746"/>
            <a:ext cx="5854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fr-FR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5287DAF-E671-4D4F-A92F-C56EFED0519F}"/>
              </a:ext>
            </a:extLst>
          </p:cNvPr>
          <p:cNvSpPr/>
          <p:nvPr/>
        </p:nvSpPr>
        <p:spPr>
          <a:xfrm rot="14143517">
            <a:off x="3854358" y="912777"/>
            <a:ext cx="5854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fr-FR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8D4C6E72-2C9C-4909-9C1B-E4219240904D}"/>
              </a:ext>
            </a:extLst>
          </p:cNvPr>
          <p:cNvSpPr/>
          <p:nvPr/>
        </p:nvSpPr>
        <p:spPr>
          <a:xfrm>
            <a:off x="6792906" y="5652759"/>
            <a:ext cx="13083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5400" dirty="0">
                <a:solidFill>
                  <a:srgbClr val="FF0000"/>
                </a:solidFill>
              </a:rPr>
              <a:t>H</a:t>
            </a:r>
            <a:r>
              <a:rPr lang="fr-FR" sz="5400" baseline="-25000" dirty="0">
                <a:solidFill>
                  <a:srgbClr val="FF0000"/>
                </a:solidFill>
              </a:rPr>
              <a:t>2</a:t>
            </a:r>
            <a:r>
              <a:rPr lang="fr-FR" sz="5400" dirty="0">
                <a:solidFill>
                  <a:srgbClr val="FF0000"/>
                </a:solidFill>
              </a:rPr>
              <a:t>O</a:t>
            </a:r>
            <a:endParaRPr lang="fr-FR" sz="3600" baseline="-25000" dirty="0">
              <a:solidFill>
                <a:srgbClr val="FF0000"/>
              </a:solidFill>
            </a:endParaRPr>
          </a:p>
        </p:txBody>
      </p:sp>
      <p:pic>
        <p:nvPicPr>
          <p:cNvPr id="9239" name="Picture 4" descr="AX2E2-3D-balls.png">
            <a:extLst>
              <a:ext uri="{FF2B5EF4-FFF2-40B4-BE49-F238E27FC236}">
                <a16:creationId xmlns:a16="http://schemas.microsoft.com/office/drawing/2014/main" id="{CCC43438-088D-43A9-9BAF-D4A929858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160" y="3932389"/>
            <a:ext cx="3559683" cy="294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id="{352CA8AD-32C7-47AA-BF10-98EC62172AF2}"/>
              </a:ext>
            </a:extLst>
          </p:cNvPr>
          <p:cNvSpPr/>
          <p:nvPr/>
        </p:nvSpPr>
        <p:spPr>
          <a:xfrm>
            <a:off x="266871" y="3164447"/>
            <a:ext cx="75015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 err="1">
                <a:solidFill>
                  <a:srgbClr val="000000"/>
                </a:solidFill>
              </a:rPr>
              <a:t>n+m</a:t>
            </a:r>
            <a:r>
              <a:rPr lang="fr-FR" sz="2800" dirty="0">
                <a:solidFill>
                  <a:srgbClr val="000000"/>
                </a:solidFill>
              </a:rPr>
              <a:t> = 2+2 = 4, la forme de base est </a:t>
            </a:r>
            <a:r>
              <a:rPr lang="fr-FR" sz="2800" dirty="0">
                <a:solidFill>
                  <a:srgbClr val="FF0000"/>
                </a:solidFill>
              </a:rPr>
              <a:t>tétraédrique</a:t>
            </a:r>
            <a:r>
              <a:rPr lang="fr-FR" sz="2800" dirty="0">
                <a:solidFill>
                  <a:srgbClr val="000000"/>
                </a:solidFill>
              </a:rPr>
              <a:t>, cette dernière va-t-être déformée a cause des doublets libre, on auras la Forme </a:t>
            </a:r>
            <a:r>
              <a:rPr lang="fr-FR" sz="2800" dirty="0">
                <a:solidFill>
                  <a:srgbClr val="FF0000"/>
                </a:solidFill>
              </a:rPr>
              <a:t>Coudé (forme V).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3B013A2-1784-41F5-BFB2-39150916F12F}"/>
              </a:ext>
            </a:extLst>
          </p:cNvPr>
          <p:cNvGrpSpPr/>
          <p:nvPr/>
        </p:nvGrpSpPr>
        <p:grpSpPr>
          <a:xfrm>
            <a:off x="8024159" y="-225612"/>
            <a:ext cx="3983996" cy="4314238"/>
            <a:chOff x="8024159" y="-225612"/>
            <a:chExt cx="3983996" cy="4314238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93715847-3F3C-47F5-BAB1-1EC6C66BD282}"/>
                </a:ext>
              </a:extLst>
            </p:cNvPr>
            <p:cNvGrpSpPr/>
            <p:nvPr/>
          </p:nvGrpSpPr>
          <p:grpSpPr>
            <a:xfrm>
              <a:off x="8024159" y="-225612"/>
              <a:ext cx="3983996" cy="4314238"/>
              <a:chOff x="8024159" y="-225612"/>
              <a:chExt cx="3983996" cy="4314238"/>
            </a:xfrm>
          </p:grpSpPr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7A1FFB90-5C99-40A5-8E24-26E4F7647066}"/>
                  </a:ext>
                </a:extLst>
              </p:cNvPr>
              <p:cNvSpPr/>
              <p:nvPr/>
            </p:nvSpPr>
            <p:spPr>
              <a:xfrm>
                <a:off x="10598526" y="752281"/>
                <a:ext cx="900000" cy="900000"/>
              </a:xfrm>
              <a:prstGeom prst="ellipse">
                <a:avLst/>
              </a:prstGeom>
              <a:gradFill>
                <a:gsLst>
                  <a:gs pos="32000">
                    <a:srgbClr val="FF0000"/>
                  </a:gs>
                  <a:gs pos="2000">
                    <a:schemeClr val="tx1"/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  <a:scene3d>
                <a:camera prst="orthographicFront">
                  <a:rot lat="21273515" lon="19552393" rev="2470990"/>
                </a:camera>
                <a:lightRig rig="threePt" dir="t">
                  <a:rot lat="0" lon="0" rev="12600000"/>
                </a:lightRig>
              </a:scene3d>
              <a:sp3d prstMaterial="clear">
                <a:bevelT w="457200" h="457200"/>
                <a:bevelB w="698500" h="192405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9238" name="Groupe 9237">
                <a:extLst>
                  <a:ext uri="{FF2B5EF4-FFF2-40B4-BE49-F238E27FC236}">
                    <a16:creationId xmlns:a16="http://schemas.microsoft.com/office/drawing/2014/main" id="{19999F26-ED59-497A-B420-9042ED95B568}"/>
                  </a:ext>
                </a:extLst>
              </p:cNvPr>
              <p:cNvGrpSpPr/>
              <p:nvPr/>
            </p:nvGrpSpPr>
            <p:grpSpPr>
              <a:xfrm>
                <a:off x="8024159" y="387642"/>
                <a:ext cx="3983996" cy="3700984"/>
                <a:chOff x="7980201" y="3157016"/>
                <a:chExt cx="3983996" cy="3700984"/>
              </a:xfrm>
            </p:grpSpPr>
            <p:cxnSp>
              <p:nvCxnSpPr>
                <p:cNvPr id="9229" name="Connecteur droit 9228">
                  <a:extLst>
                    <a:ext uri="{FF2B5EF4-FFF2-40B4-BE49-F238E27FC236}">
                      <a16:creationId xmlns:a16="http://schemas.microsoft.com/office/drawing/2014/main" id="{38A40940-A994-4E8E-A96E-BBF03DEC92C8}"/>
                    </a:ext>
                  </a:extLst>
                </p:cNvPr>
                <p:cNvCxnSpPr/>
                <p:nvPr/>
              </p:nvCxnSpPr>
              <p:spPr>
                <a:xfrm>
                  <a:off x="9047715" y="3163993"/>
                  <a:ext cx="0" cy="2628000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CEE31075-91CF-4DEF-95C8-3CCD14AAD6BE}"/>
                    </a:ext>
                  </a:extLst>
                </p:cNvPr>
                <p:cNvSpPr/>
                <p:nvPr/>
              </p:nvSpPr>
              <p:spPr>
                <a:xfrm>
                  <a:off x="11263363" y="5224815"/>
                  <a:ext cx="70083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 X</a:t>
                  </a:r>
                  <a:endPara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cxnSp>
              <p:nvCxnSpPr>
                <p:cNvPr id="106" name="Connecteur droit 105">
                  <a:extLst>
                    <a:ext uri="{FF2B5EF4-FFF2-40B4-BE49-F238E27FC236}">
                      <a16:creationId xmlns:a16="http://schemas.microsoft.com/office/drawing/2014/main" id="{8EE0DF42-C231-45CB-BD6A-920E40F2D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59684" y="5187124"/>
                  <a:ext cx="1237748" cy="489791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necteur droit 107">
                  <a:extLst>
                    <a:ext uri="{FF2B5EF4-FFF2-40B4-BE49-F238E27FC236}">
                      <a16:creationId xmlns:a16="http://schemas.microsoft.com/office/drawing/2014/main" id="{D6B04C05-E1F4-46F0-A6E7-8824860AE3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87733" y="5243787"/>
                  <a:ext cx="987947" cy="798424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271AE5D1-8A89-44E1-9A50-9BA02CCD9067}"/>
                    </a:ext>
                  </a:extLst>
                </p:cNvPr>
                <p:cNvSpPr/>
                <p:nvPr/>
              </p:nvSpPr>
              <p:spPr>
                <a:xfrm>
                  <a:off x="9765530" y="4725459"/>
                  <a:ext cx="585417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A</a:t>
                  </a:r>
                  <a:endPara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29" name="Ellipse 128">
                  <a:extLst>
                    <a:ext uri="{FF2B5EF4-FFF2-40B4-BE49-F238E27FC236}">
                      <a16:creationId xmlns:a16="http://schemas.microsoft.com/office/drawing/2014/main" id="{71E8C7AF-4555-4F4B-8BF0-876FE0681B7C}"/>
                    </a:ext>
                  </a:extLst>
                </p:cNvPr>
                <p:cNvSpPr/>
                <p:nvPr/>
              </p:nvSpPr>
              <p:spPr>
                <a:xfrm rot="6406320">
                  <a:off x="10657836" y="3816113"/>
                  <a:ext cx="252000" cy="252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0" name="Ellipse 129">
                  <a:extLst>
                    <a:ext uri="{FF2B5EF4-FFF2-40B4-BE49-F238E27FC236}">
                      <a16:creationId xmlns:a16="http://schemas.microsoft.com/office/drawing/2014/main" id="{850667B2-AEEB-4777-A6A9-2621A93232F7}"/>
                    </a:ext>
                  </a:extLst>
                </p:cNvPr>
                <p:cNvSpPr/>
                <p:nvPr/>
              </p:nvSpPr>
              <p:spPr>
                <a:xfrm rot="6406320">
                  <a:off x="10924582" y="4141920"/>
                  <a:ext cx="252000" cy="252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9231" name="Connecteur droit 9230">
                  <a:extLst>
                    <a:ext uri="{FF2B5EF4-FFF2-40B4-BE49-F238E27FC236}">
                      <a16:creationId xmlns:a16="http://schemas.microsoft.com/office/drawing/2014/main" id="{CDCB4FD7-56B9-4528-AE04-242C9DFDAEB3}"/>
                    </a:ext>
                  </a:extLst>
                </p:cNvPr>
                <p:cNvCxnSpPr/>
                <p:nvPr/>
              </p:nvCxnSpPr>
              <p:spPr>
                <a:xfrm flipH="1">
                  <a:off x="9055603" y="5767680"/>
                  <a:ext cx="2772000" cy="0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33" name="Connecteur droit 9232">
                  <a:extLst>
                    <a:ext uri="{FF2B5EF4-FFF2-40B4-BE49-F238E27FC236}">
                      <a16:creationId xmlns:a16="http://schemas.microsoft.com/office/drawing/2014/main" id="{94D0339E-3EAB-4027-B838-7EE32BE47FE8}"/>
                    </a:ext>
                  </a:extLst>
                </p:cNvPr>
                <p:cNvCxnSpPr/>
                <p:nvPr/>
              </p:nvCxnSpPr>
              <p:spPr>
                <a:xfrm flipH="1">
                  <a:off x="8153400" y="5767680"/>
                  <a:ext cx="894315" cy="904280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27" name="Cube 9226">
                  <a:extLst>
                    <a:ext uri="{FF2B5EF4-FFF2-40B4-BE49-F238E27FC236}">
                      <a16:creationId xmlns:a16="http://schemas.microsoft.com/office/drawing/2014/main" id="{C1DD5A0A-045E-4331-89DE-382F16F086F0}"/>
                    </a:ext>
                  </a:extLst>
                </p:cNvPr>
                <p:cNvSpPr/>
                <p:nvPr/>
              </p:nvSpPr>
              <p:spPr>
                <a:xfrm>
                  <a:off x="8153400" y="3157016"/>
                  <a:ext cx="3676650" cy="3514944"/>
                </a:xfrm>
                <a:prstGeom prst="cube">
                  <a:avLst/>
                </a:prstGeom>
                <a:noFill/>
                <a:ln>
                  <a:solidFill>
                    <a:schemeClr val="accent5">
                      <a:lumMod val="75000"/>
                    </a:schemeClr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9" name="Ellipse 148">
                  <a:extLst>
                    <a:ext uri="{FF2B5EF4-FFF2-40B4-BE49-F238E27FC236}">
                      <a16:creationId xmlns:a16="http://schemas.microsoft.com/office/drawing/2014/main" id="{557FCF96-E05B-4B13-AB26-944A779F4122}"/>
                    </a:ext>
                  </a:extLst>
                </p:cNvPr>
                <p:cNvSpPr/>
                <p:nvPr/>
              </p:nvSpPr>
              <p:spPr>
                <a:xfrm rot="6406320">
                  <a:off x="8612293" y="6032647"/>
                  <a:ext cx="252000" cy="252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0" name="Ellipse 149">
                  <a:extLst>
                    <a:ext uri="{FF2B5EF4-FFF2-40B4-BE49-F238E27FC236}">
                      <a16:creationId xmlns:a16="http://schemas.microsoft.com/office/drawing/2014/main" id="{7E457716-0572-4C03-BDA5-61C5E8A8D53F}"/>
                    </a:ext>
                  </a:extLst>
                </p:cNvPr>
                <p:cNvSpPr/>
                <p:nvPr/>
              </p:nvSpPr>
              <p:spPr>
                <a:xfrm rot="6406320">
                  <a:off x="9587763" y="5199204"/>
                  <a:ext cx="252000" cy="252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1" name="Ellipse 150">
                  <a:extLst>
                    <a:ext uri="{FF2B5EF4-FFF2-40B4-BE49-F238E27FC236}">
                      <a16:creationId xmlns:a16="http://schemas.microsoft.com/office/drawing/2014/main" id="{D095A773-AC7B-46F8-9563-48C76E5FB0CE}"/>
                    </a:ext>
                  </a:extLst>
                </p:cNvPr>
                <p:cNvSpPr/>
                <p:nvPr/>
              </p:nvSpPr>
              <p:spPr>
                <a:xfrm rot="6406320">
                  <a:off x="10254852" y="5067074"/>
                  <a:ext cx="252000" cy="252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2" name="Ellipse 151">
                  <a:extLst>
                    <a:ext uri="{FF2B5EF4-FFF2-40B4-BE49-F238E27FC236}">
                      <a16:creationId xmlns:a16="http://schemas.microsoft.com/office/drawing/2014/main" id="{C8C2B305-EF32-4ED6-BEFF-437C330D7E89}"/>
                    </a:ext>
                  </a:extLst>
                </p:cNvPr>
                <p:cNvSpPr/>
                <p:nvPr/>
              </p:nvSpPr>
              <p:spPr>
                <a:xfrm rot="6406320">
                  <a:off x="11268901" y="5550915"/>
                  <a:ext cx="252000" cy="252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0081CC2B-3445-4379-AF5A-65F32BADC4C1}"/>
                    </a:ext>
                  </a:extLst>
                </p:cNvPr>
                <p:cNvSpPr/>
                <p:nvPr/>
              </p:nvSpPr>
              <p:spPr>
                <a:xfrm>
                  <a:off x="7980201" y="5934670"/>
                  <a:ext cx="700834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 X</a:t>
                  </a:r>
                  <a:endPara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A50B8BCE-6489-4E91-AA5C-23ABA78514F3}"/>
                  </a:ext>
                </a:extLst>
              </p:cNvPr>
              <p:cNvSpPr/>
              <p:nvPr/>
            </p:nvSpPr>
            <p:spPr>
              <a:xfrm>
                <a:off x="8659350" y="-225612"/>
                <a:ext cx="900000" cy="900000"/>
              </a:xfrm>
              <a:prstGeom prst="ellipse">
                <a:avLst/>
              </a:prstGeom>
              <a:gradFill>
                <a:gsLst>
                  <a:gs pos="32000">
                    <a:srgbClr val="FF0000"/>
                  </a:gs>
                  <a:gs pos="2000">
                    <a:schemeClr val="tx1"/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  <a:scene3d>
                <a:camera prst="orthographicFront">
                  <a:rot lat="21207685" lon="6793498" rev="17557541"/>
                </a:camera>
                <a:lightRig rig="threePt" dir="t">
                  <a:rot lat="0" lon="0" rev="12600000"/>
                </a:lightRig>
              </a:scene3d>
              <a:sp3d prstMaterial="clear">
                <a:bevelT w="457200" h="457200"/>
                <a:bevelB w="698500" h="1924050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59811C28-762A-4873-8AFD-8DE0E27DFDD6}"/>
                </a:ext>
              </a:extLst>
            </p:cNvPr>
            <p:cNvSpPr/>
            <p:nvPr/>
          </p:nvSpPr>
          <p:spPr>
            <a:xfrm rot="6406320">
              <a:off x="8962429" y="487148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083E2CB4-A32A-41CB-BA8D-DE84D32B8624}"/>
                </a:ext>
              </a:extLst>
            </p:cNvPr>
            <p:cNvSpPr/>
            <p:nvPr/>
          </p:nvSpPr>
          <p:spPr>
            <a:xfrm rot="6406320">
              <a:off x="9354832" y="353162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7855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145" grpId="0"/>
      <p:bldP spid="15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riangle isocèle 154">
            <a:extLst>
              <a:ext uri="{FF2B5EF4-FFF2-40B4-BE49-F238E27FC236}">
                <a16:creationId xmlns:a16="http://schemas.microsoft.com/office/drawing/2014/main" id="{9EED7413-3CEC-421E-BE3C-9B418D375E63}"/>
              </a:ext>
            </a:extLst>
          </p:cNvPr>
          <p:cNvSpPr/>
          <p:nvPr/>
        </p:nvSpPr>
        <p:spPr>
          <a:xfrm>
            <a:off x="9911332" y="4176837"/>
            <a:ext cx="1295059" cy="1607884"/>
          </a:xfrm>
          <a:custGeom>
            <a:avLst/>
            <a:gdLst>
              <a:gd name="connsiteX0" fmla="*/ 0 w 464690"/>
              <a:gd name="connsiteY0" fmla="*/ 1012571 h 1012571"/>
              <a:gd name="connsiteX1" fmla="*/ 232345 w 464690"/>
              <a:gd name="connsiteY1" fmla="*/ 0 h 1012571"/>
              <a:gd name="connsiteX2" fmla="*/ 464690 w 464690"/>
              <a:gd name="connsiteY2" fmla="*/ 1012571 h 1012571"/>
              <a:gd name="connsiteX3" fmla="*/ 0 w 464690"/>
              <a:gd name="connsiteY3" fmla="*/ 1012571 h 1012571"/>
              <a:gd name="connsiteX0" fmla="*/ 0 w 1356295"/>
              <a:gd name="connsiteY0" fmla="*/ 941134 h 941134"/>
              <a:gd name="connsiteX1" fmla="*/ 1356295 w 1356295"/>
              <a:gd name="connsiteY1" fmla="*/ 0 h 941134"/>
              <a:gd name="connsiteX2" fmla="*/ 464690 w 1356295"/>
              <a:gd name="connsiteY2" fmla="*/ 941134 h 941134"/>
              <a:gd name="connsiteX3" fmla="*/ 0 w 1356295"/>
              <a:gd name="connsiteY3" fmla="*/ 941134 h 941134"/>
              <a:gd name="connsiteX0" fmla="*/ 0 w 1845815"/>
              <a:gd name="connsiteY0" fmla="*/ 941134 h 2031747"/>
              <a:gd name="connsiteX1" fmla="*/ 1356295 w 1845815"/>
              <a:gd name="connsiteY1" fmla="*/ 0 h 2031747"/>
              <a:gd name="connsiteX2" fmla="*/ 1845815 w 1845815"/>
              <a:gd name="connsiteY2" fmla="*/ 2031747 h 2031747"/>
              <a:gd name="connsiteX3" fmla="*/ 0 w 1845815"/>
              <a:gd name="connsiteY3" fmla="*/ 941134 h 2031747"/>
              <a:gd name="connsiteX0" fmla="*/ 0 w 1283840"/>
              <a:gd name="connsiteY0" fmla="*/ 1607884 h 2031747"/>
              <a:gd name="connsiteX1" fmla="*/ 794320 w 1283840"/>
              <a:gd name="connsiteY1" fmla="*/ 0 h 2031747"/>
              <a:gd name="connsiteX2" fmla="*/ 1283840 w 1283840"/>
              <a:gd name="connsiteY2" fmla="*/ 2031747 h 2031747"/>
              <a:gd name="connsiteX3" fmla="*/ 0 w 1283840"/>
              <a:gd name="connsiteY3" fmla="*/ 1607884 h 2031747"/>
              <a:gd name="connsiteX0" fmla="*/ 0 w 1295059"/>
              <a:gd name="connsiteY0" fmla="*/ 1607884 h 1607884"/>
              <a:gd name="connsiteX1" fmla="*/ 794320 w 1295059"/>
              <a:gd name="connsiteY1" fmla="*/ 0 h 1607884"/>
              <a:gd name="connsiteX2" fmla="*/ 1295059 w 1295059"/>
              <a:gd name="connsiteY2" fmla="*/ 1106127 h 1607884"/>
              <a:gd name="connsiteX3" fmla="*/ 0 w 1295059"/>
              <a:gd name="connsiteY3" fmla="*/ 1607884 h 160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059" h="1607884">
                <a:moveTo>
                  <a:pt x="0" y="1607884"/>
                </a:moveTo>
                <a:lnTo>
                  <a:pt x="794320" y="0"/>
                </a:lnTo>
                <a:lnTo>
                  <a:pt x="1295059" y="1106127"/>
                </a:lnTo>
                <a:lnTo>
                  <a:pt x="0" y="160788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49CDE0-765B-4B1A-B5B9-7977DDB11DCD}"/>
              </a:ext>
            </a:extLst>
          </p:cNvPr>
          <p:cNvSpPr/>
          <p:nvPr/>
        </p:nvSpPr>
        <p:spPr>
          <a:xfrm>
            <a:off x="8765142" y="150690"/>
            <a:ext cx="9509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CH</a:t>
            </a:r>
            <a:r>
              <a:rPr lang="fr-FR" sz="4000" baseline="-25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FF6787-3BC3-46A0-8E5E-46C539C79BB0}"/>
              </a:ext>
            </a:extLst>
          </p:cNvPr>
          <p:cNvSpPr/>
          <p:nvPr/>
        </p:nvSpPr>
        <p:spPr>
          <a:xfrm>
            <a:off x="4400223" y="765534"/>
            <a:ext cx="1250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FF0000"/>
                </a:solidFill>
                <a:latin typeface="Arial" panose="020B0604020202020204" pitchFamily="34" charset="0"/>
              </a:rPr>
              <a:t>NH</a:t>
            </a:r>
            <a:r>
              <a:rPr lang="fr-FR" sz="3600" b="0" i="0" u="none" strike="noStrike" baseline="-250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3</a:t>
            </a:r>
            <a:endParaRPr lang="fr-FR" sz="2000" baseline="-250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FEED2B-B9A9-4D55-81E5-1FB224351DD4}"/>
              </a:ext>
            </a:extLst>
          </p:cNvPr>
          <p:cNvSpPr/>
          <p:nvPr/>
        </p:nvSpPr>
        <p:spPr>
          <a:xfrm>
            <a:off x="-35984" y="743323"/>
            <a:ext cx="10166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H</a:t>
            </a:r>
            <a:r>
              <a:rPr lang="fr-FR" sz="4000" baseline="-25000" dirty="0">
                <a:solidFill>
                  <a:srgbClr val="FF0000"/>
                </a:solidFill>
              </a:rPr>
              <a:t>2</a:t>
            </a:r>
            <a:r>
              <a:rPr lang="fr-FR" sz="4000" dirty="0">
                <a:solidFill>
                  <a:srgbClr val="FF0000"/>
                </a:solidFill>
              </a:rPr>
              <a:t>O</a:t>
            </a:r>
            <a:endParaRPr lang="fr-FR" sz="2400" baseline="-25000" dirty="0">
              <a:solidFill>
                <a:srgbClr val="FF0000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C7AB615-F25E-43EC-8D92-61D0ACB11CA7}"/>
              </a:ext>
            </a:extLst>
          </p:cNvPr>
          <p:cNvGrpSpPr/>
          <p:nvPr/>
        </p:nvGrpSpPr>
        <p:grpSpPr>
          <a:xfrm>
            <a:off x="9341993" y="3493263"/>
            <a:ext cx="2353958" cy="3428359"/>
            <a:chOff x="2970772" y="485068"/>
            <a:chExt cx="4488387" cy="6972215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51AE16F3-754A-4501-B904-4A9F08064D09}"/>
                </a:ext>
              </a:extLst>
            </p:cNvPr>
            <p:cNvCxnSpPr>
              <a:cxnSpLocks/>
            </p:cNvCxnSpPr>
            <p:nvPr/>
          </p:nvCxnSpPr>
          <p:spPr>
            <a:xfrm>
              <a:off x="5529646" y="1967194"/>
              <a:ext cx="0" cy="10440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8A72E223-42A4-496D-B28C-4E314C3FF4B5}"/>
                </a:ext>
              </a:extLst>
            </p:cNvPr>
            <p:cNvGrpSpPr/>
            <p:nvPr/>
          </p:nvGrpSpPr>
          <p:grpSpPr>
            <a:xfrm>
              <a:off x="2970772" y="1766812"/>
              <a:ext cx="4488387" cy="5690471"/>
              <a:chOff x="2489659" y="785028"/>
              <a:chExt cx="4970212" cy="6665280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235877F3-ABAD-41CE-AC12-38AA3672B105}"/>
                  </a:ext>
                </a:extLst>
              </p:cNvPr>
              <p:cNvGrpSpPr/>
              <p:nvPr/>
            </p:nvGrpSpPr>
            <p:grpSpPr>
              <a:xfrm>
                <a:off x="2489659" y="785028"/>
                <a:ext cx="4970212" cy="6665280"/>
                <a:chOff x="2930727" y="1142364"/>
                <a:chExt cx="5358722" cy="6977855"/>
              </a:xfrm>
            </p:grpSpPr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C0A12B90-3C5A-4676-B9F1-C7115BF1C73C}"/>
                    </a:ext>
                  </a:extLst>
                </p:cNvPr>
                <p:cNvGrpSpPr/>
                <p:nvPr/>
              </p:nvGrpSpPr>
              <p:grpSpPr>
                <a:xfrm>
                  <a:off x="2930727" y="2313364"/>
                  <a:ext cx="5358722" cy="5806855"/>
                  <a:chOff x="2900783" y="895292"/>
                  <a:chExt cx="6364023" cy="7574003"/>
                </a:xfrm>
              </p:grpSpPr>
              <p:sp>
                <p:nvSpPr>
                  <p:cNvPr id="31" name="Triangle isocèle 30">
                    <a:extLst>
                      <a:ext uri="{FF2B5EF4-FFF2-40B4-BE49-F238E27FC236}">
                        <a16:creationId xmlns:a16="http://schemas.microsoft.com/office/drawing/2014/main" id="{EB5F90EE-946F-49B4-B7D3-DA97B14D8E8C}"/>
                      </a:ext>
                    </a:extLst>
                  </p:cNvPr>
                  <p:cNvSpPr/>
                  <p:nvPr/>
                </p:nvSpPr>
                <p:spPr>
                  <a:xfrm rot="9533563">
                    <a:off x="4726229" y="3918737"/>
                    <a:ext cx="3807414" cy="2752033"/>
                  </a:xfrm>
                  <a:prstGeom prst="triangle">
                    <a:avLst>
                      <a:gd name="adj" fmla="val 27658"/>
                    </a:avLst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>
                    <a:prstDash val="lg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1686B5F9-5A4D-4D72-A38D-3CA092BDE635}"/>
                      </a:ext>
                    </a:extLst>
                  </p:cNvPr>
                  <p:cNvSpPr/>
                  <p:nvPr/>
                </p:nvSpPr>
                <p:spPr>
                  <a:xfrm>
                    <a:off x="2900783" y="3880774"/>
                    <a:ext cx="1828143" cy="2502753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4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X</a:t>
                    </a:r>
                    <a:r>
                      <a:rPr lang="fr-FR" sz="4400" baseline="-250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3</a:t>
                    </a:r>
                    <a:endParaRPr lang="fr-FR" sz="4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FC8BD945-B543-4CEE-BEEA-867B613A8102}"/>
                      </a:ext>
                    </a:extLst>
                  </p:cNvPr>
                  <p:cNvSpPr/>
                  <p:nvPr/>
                </p:nvSpPr>
                <p:spPr>
                  <a:xfrm>
                    <a:off x="7315607" y="5966542"/>
                    <a:ext cx="1808056" cy="2502753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4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X</a:t>
                    </a:r>
                    <a:r>
                      <a:rPr lang="fr-FR" sz="4400" baseline="-250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1</a:t>
                    </a:r>
                    <a:endParaRPr lang="fr-FR" sz="4400" b="0" cap="none" spc="0" baseline="-25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0C21BD31-9D09-406B-B580-25044887360F}"/>
                      </a:ext>
                    </a:extLst>
                  </p:cNvPr>
                  <p:cNvSpPr/>
                  <p:nvPr/>
                </p:nvSpPr>
                <p:spPr>
                  <a:xfrm>
                    <a:off x="8316563" y="1891476"/>
                    <a:ext cx="948243" cy="1230646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4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X</a:t>
                    </a:r>
                    <a:r>
                      <a:rPr lang="fr-FR" sz="4400" baseline="-250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2</a:t>
                    </a:r>
                    <a:endParaRPr lang="fr-FR" sz="4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2575AA58-923C-4C26-A580-A60E50944C91}"/>
                      </a:ext>
                    </a:extLst>
                  </p:cNvPr>
                  <p:cNvSpPr/>
                  <p:nvPr/>
                </p:nvSpPr>
                <p:spPr>
                  <a:xfrm>
                    <a:off x="6209242" y="895292"/>
                    <a:ext cx="766416" cy="1329098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48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A</a:t>
                    </a:r>
                    <a:endPara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cxnSp>
                <p:nvCxnSpPr>
                  <p:cNvPr id="36" name="Connecteur droit 35">
                    <a:extLst>
                      <a:ext uri="{FF2B5EF4-FFF2-40B4-BE49-F238E27FC236}">
                        <a16:creationId xmlns:a16="http://schemas.microsoft.com/office/drawing/2014/main" id="{6C5B4476-9A5A-465C-B6B2-DED04F73C2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471599" y="2965713"/>
                    <a:ext cx="1828142" cy="1713117"/>
                  </a:xfrm>
                  <a:prstGeom prst="line">
                    <a:avLst/>
                  </a:prstGeom>
                  <a:ln w="571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Connecteur droit 36">
                    <a:extLst>
                      <a:ext uri="{FF2B5EF4-FFF2-40B4-BE49-F238E27FC236}">
                        <a16:creationId xmlns:a16="http://schemas.microsoft.com/office/drawing/2014/main" id="{175546F7-C87C-4AD4-850B-E3E921688161}"/>
                      </a:ext>
                    </a:extLst>
                  </p:cNvPr>
                  <p:cNvCxnSpPr>
                    <a:cxnSpLocks/>
                    <a:stCxn id="31" idx="0"/>
                    <a:endCxn id="24" idx="7"/>
                  </p:cNvCxnSpPr>
                  <p:nvPr/>
                </p:nvCxnSpPr>
                <p:spPr>
                  <a:xfrm flipH="1" flipV="1">
                    <a:off x="6796165" y="3471972"/>
                    <a:ext cx="1066639" cy="2760927"/>
                  </a:xfrm>
                  <a:prstGeom prst="line">
                    <a:avLst/>
                  </a:prstGeom>
                  <a:ln w="571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Connecteur droit 37">
                    <a:extLst>
                      <a:ext uri="{FF2B5EF4-FFF2-40B4-BE49-F238E27FC236}">
                        <a16:creationId xmlns:a16="http://schemas.microsoft.com/office/drawing/2014/main" id="{69B91F85-3116-4320-89C9-33E93F77C94E}"/>
                      </a:ext>
                    </a:extLst>
                  </p:cNvPr>
                  <p:cNvCxnSpPr>
                    <a:cxnSpLocks/>
                    <a:endCxn id="31" idx="2"/>
                  </p:cNvCxnSpPr>
                  <p:nvPr/>
                </p:nvCxnSpPr>
                <p:spPr>
                  <a:xfrm>
                    <a:off x="6943086" y="2834083"/>
                    <a:ext cx="998175" cy="445879"/>
                  </a:xfrm>
                  <a:prstGeom prst="line">
                    <a:avLst/>
                  </a:prstGeom>
                  <a:ln w="571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0" name="Ellipse 29">
                  <a:extLst>
                    <a:ext uri="{FF2B5EF4-FFF2-40B4-BE49-F238E27FC236}">
                      <a16:creationId xmlns:a16="http://schemas.microsoft.com/office/drawing/2014/main" id="{27FC92B6-75B1-4162-A600-5AB7E2193F8C}"/>
                    </a:ext>
                  </a:extLst>
                </p:cNvPr>
                <p:cNvSpPr/>
                <p:nvPr/>
              </p:nvSpPr>
              <p:spPr>
                <a:xfrm rot="6406320">
                  <a:off x="5835541" y="1146437"/>
                  <a:ext cx="309012" cy="30086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F09FC45B-CFD5-438E-B379-24F7F7B5577D}"/>
                  </a:ext>
                </a:extLst>
              </p:cNvPr>
              <p:cNvSpPr/>
              <p:nvPr/>
            </p:nvSpPr>
            <p:spPr>
              <a:xfrm rot="6406320">
                <a:off x="3516007" y="4518500"/>
                <a:ext cx="295169" cy="27905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90EC7102-96FA-4116-95F2-6E4784FB8875}"/>
                  </a:ext>
                </a:extLst>
              </p:cNvPr>
              <p:cNvSpPr/>
              <p:nvPr/>
            </p:nvSpPr>
            <p:spPr>
              <a:xfrm rot="6406320">
                <a:off x="5318320" y="3521020"/>
                <a:ext cx="295169" cy="27905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E7DAA4E3-18FD-4767-92EB-D7516F5248AD}"/>
                  </a:ext>
                </a:extLst>
              </p:cNvPr>
              <p:cNvSpPr/>
              <p:nvPr/>
            </p:nvSpPr>
            <p:spPr>
              <a:xfrm rot="6406320">
                <a:off x="5566902" y="3213535"/>
                <a:ext cx="295169" cy="27905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9C7521EB-A0EF-4494-B429-D70717316F51}"/>
                  </a:ext>
                </a:extLst>
              </p:cNvPr>
              <p:cNvSpPr/>
              <p:nvPr/>
            </p:nvSpPr>
            <p:spPr>
              <a:xfrm rot="6406320">
                <a:off x="4936361" y="3338819"/>
                <a:ext cx="295169" cy="27905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D0C77CFA-87EC-469D-B875-C9D149A4EE0D}"/>
                  </a:ext>
                </a:extLst>
              </p:cNvPr>
              <p:cNvSpPr/>
              <p:nvPr/>
            </p:nvSpPr>
            <p:spPr>
              <a:xfrm rot="6406320">
                <a:off x="6155162" y="5596561"/>
                <a:ext cx="295169" cy="27905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05398BF9-45B4-4567-BE22-0321D4D55612}"/>
                  </a:ext>
                </a:extLst>
              </p:cNvPr>
              <p:cNvSpPr/>
              <p:nvPr/>
            </p:nvSpPr>
            <p:spPr>
              <a:xfrm rot="6406320">
                <a:off x="6215830" y="3488781"/>
                <a:ext cx="295169" cy="27905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C1F1617E-F2D6-480C-9477-1A3BFFDD8C65}"/>
                </a:ext>
              </a:extLst>
            </p:cNvPr>
            <p:cNvSpPr/>
            <p:nvPr/>
          </p:nvSpPr>
          <p:spPr>
            <a:xfrm rot="6406320">
              <a:off x="5430591" y="2902107"/>
              <a:ext cx="252000" cy="25200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BB97695-253C-46F2-85A1-59E9111EBD5B}"/>
                </a:ext>
              </a:extLst>
            </p:cNvPr>
            <p:cNvSpPr/>
            <p:nvPr/>
          </p:nvSpPr>
          <p:spPr>
            <a:xfrm>
              <a:off x="5050355" y="485068"/>
              <a:ext cx="1275179" cy="156480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4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fr-FR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8FB935F9-B0A1-4E21-8999-FC42A1C58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629102"/>
              </p:ext>
            </p:extLst>
          </p:nvPr>
        </p:nvGraphicFramePr>
        <p:xfrm>
          <a:off x="8713945" y="863636"/>
          <a:ext cx="2800279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0279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l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fr-FR" sz="2800" dirty="0"/>
                        <a:t>C …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40" name="Tableau 39">
            <a:extLst>
              <a:ext uri="{FF2B5EF4-FFF2-40B4-BE49-F238E27FC236}">
                <a16:creationId xmlns:a16="http://schemas.microsoft.com/office/drawing/2014/main" id="{C0FAB467-C955-43E8-A02D-F64CD224EF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565212"/>
              </p:ext>
            </p:extLst>
          </p:nvPr>
        </p:nvGraphicFramePr>
        <p:xfrm>
          <a:off x="9358388" y="1428105"/>
          <a:ext cx="280028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sp>
        <p:nvSpPr>
          <p:cNvPr id="41" name="Rectangle 40">
            <a:extLst>
              <a:ext uri="{FF2B5EF4-FFF2-40B4-BE49-F238E27FC236}">
                <a16:creationId xmlns:a16="http://schemas.microsoft.com/office/drawing/2014/main" id="{0D41437C-FEBE-403D-AB65-33FFDE38CC80}"/>
              </a:ext>
            </a:extLst>
          </p:cNvPr>
          <p:cNvSpPr/>
          <p:nvPr/>
        </p:nvSpPr>
        <p:spPr>
          <a:xfrm>
            <a:off x="8832833" y="1350186"/>
            <a:ext cx="375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C</a:t>
            </a:r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BD78FE0-B74D-41A7-B177-380DF333CD01}"/>
              </a:ext>
            </a:extLst>
          </p:cNvPr>
          <p:cNvSpPr/>
          <p:nvPr/>
        </p:nvSpPr>
        <p:spPr>
          <a:xfrm>
            <a:off x="8847537" y="2267717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A</a:t>
            </a:r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CD4FFF-E2E5-414C-ADFF-99C12821B7F0}"/>
              </a:ext>
            </a:extLst>
          </p:cNvPr>
          <p:cNvSpPr/>
          <p:nvPr/>
        </p:nvSpPr>
        <p:spPr>
          <a:xfrm>
            <a:off x="11671705" y="2270989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D9A39C3-B60A-42B7-ABEC-06A6FB2A25DD}"/>
              </a:ext>
            </a:extLst>
          </p:cNvPr>
          <p:cNvSpPr/>
          <p:nvPr/>
        </p:nvSpPr>
        <p:spPr>
          <a:xfrm>
            <a:off x="10069897" y="2793338"/>
            <a:ext cx="1228221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fr-FR" sz="3600" dirty="0"/>
              <a:t>A</a:t>
            </a:r>
            <a:r>
              <a:rPr lang="fr-FR" sz="3600" dirty="0">
                <a:solidFill>
                  <a:srgbClr val="FF0000"/>
                </a:solidFill>
              </a:rPr>
              <a:t>X</a:t>
            </a:r>
            <a:r>
              <a:rPr lang="fr-FR" sz="3600" baseline="-25000" dirty="0">
                <a:solidFill>
                  <a:srgbClr val="FF0000"/>
                </a:solidFill>
              </a:rPr>
              <a:t>4</a:t>
            </a:r>
            <a:r>
              <a:rPr lang="fr-FR" sz="3600" dirty="0"/>
              <a:t>E</a:t>
            </a:r>
            <a:r>
              <a:rPr lang="fr-FR" sz="3600" baseline="-25000" dirty="0"/>
              <a:t>0</a:t>
            </a:r>
            <a:endParaRPr lang="fr-FR" sz="2400" baseline="-25000" dirty="0"/>
          </a:p>
        </p:txBody>
      </p:sp>
      <p:graphicFrame>
        <p:nvGraphicFramePr>
          <p:cNvPr id="48" name="Tableau 47">
            <a:extLst>
              <a:ext uri="{FF2B5EF4-FFF2-40B4-BE49-F238E27FC236}">
                <a16:creationId xmlns:a16="http://schemas.microsoft.com/office/drawing/2014/main" id="{00622B9C-D729-4099-862E-83A2957A2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226899"/>
              </p:ext>
            </p:extLst>
          </p:nvPr>
        </p:nvGraphicFramePr>
        <p:xfrm>
          <a:off x="9359230" y="1905899"/>
          <a:ext cx="280028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3F6B195-32EC-4C39-9966-65DD45375F09}"/>
              </a:ext>
            </a:extLst>
          </p:cNvPr>
          <p:cNvSpPr/>
          <p:nvPr/>
        </p:nvSpPr>
        <p:spPr>
          <a:xfrm>
            <a:off x="8848379" y="1827169"/>
            <a:ext cx="554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C*</a:t>
            </a:r>
            <a:endParaRPr lang="fr-FR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3DF4E22-4E4E-4338-92C8-662A8442D737}"/>
              </a:ext>
            </a:extLst>
          </p:cNvPr>
          <p:cNvSpPr/>
          <p:nvPr/>
        </p:nvSpPr>
        <p:spPr>
          <a:xfrm>
            <a:off x="9490052" y="2263524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EB1B142-1CBF-4904-8E57-3F1E0B9D3778}"/>
              </a:ext>
            </a:extLst>
          </p:cNvPr>
          <p:cNvSpPr/>
          <p:nvPr/>
        </p:nvSpPr>
        <p:spPr>
          <a:xfrm>
            <a:off x="10352940" y="2263524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C2C44D2-9159-4DAF-B50B-EFAC3CCBA5D4}"/>
              </a:ext>
            </a:extLst>
          </p:cNvPr>
          <p:cNvSpPr/>
          <p:nvPr/>
        </p:nvSpPr>
        <p:spPr>
          <a:xfrm>
            <a:off x="11022510" y="2265725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X</a:t>
            </a:r>
            <a:endParaRPr lang="fr-FR" dirty="0">
              <a:solidFill>
                <a:srgbClr val="FF0000"/>
              </a:solidFill>
            </a:endParaRPr>
          </a:p>
        </p:txBody>
      </p:sp>
      <p:graphicFrame>
        <p:nvGraphicFramePr>
          <p:cNvPr id="56" name="Tableau 55">
            <a:extLst>
              <a:ext uri="{FF2B5EF4-FFF2-40B4-BE49-F238E27FC236}">
                <a16:creationId xmlns:a16="http://schemas.microsoft.com/office/drawing/2014/main" id="{081DC7ED-9A4A-431A-A81E-AC9BDDF252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214125"/>
              </p:ext>
            </p:extLst>
          </p:nvPr>
        </p:nvGraphicFramePr>
        <p:xfrm>
          <a:off x="-7389" y="1387032"/>
          <a:ext cx="2770504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70504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l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fr-FR" sz="2800" dirty="0"/>
                        <a:t>O  …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57" name="Tableau 56">
            <a:extLst>
              <a:ext uri="{FF2B5EF4-FFF2-40B4-BE49-F238E27FC236}">
                <a16:creationId xmlns:a16="http://schemas.microsoft.com/office/drawing/2014/main" id="{6DB810D0-2531-4505-AC8E-288A834FC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689049"/>
              </p:ext>
            </p:extLst>
          </p:nvPr>
        </p:nvGraphicFramePr>
        <p:xfrm>
          <a:off x="577946" y="1926911"/>
          <a:ext cx="280028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sp>
        <p:nvSpPr>
          <p:cNvPr id="58" name="Rectangle 57">
            <a:extLst>
              <a:ext uri="{FF2B5EF4-FFF2-40B4-BE49-F238E27FC236}">
                <a16:creationId xmlns:a16="http://schemas.microsoft.com/office/drawing/2014/main" id="{E9C11296-4431-4E16-A7FA-80EA2D275854}"/>
              </a:ext>
            </a:extLst>
          </p:cNvPr>
          <p:cNvSpPr/>
          <p:nvPr/>
        </p:nvSpPr>
        <p:spPr>
          <a:xfrm>
            <a:off x="111339" y="1848181"/>
            <a:ext cx="421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O</a:t>
            </a:r>
            <a:endParaRPr lang="fr-FR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50549D1-9382-4A8B-89AB-E79EAC18D74F}"/>
              </a:ext>
            </a:extLst>
          </p:cNvPr>
          <p:cNvSpPr/>
          <p:nvPr/>
        </p:nvSpPr>
        <p:spPr>
          <a:xfrm>
            <a:off x="118618" y="2280920"/>
            <a:ext cx="393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/>
              <a:t>A</a:t>
            </a:r>
            <a:endParaRPr lang="fr-FR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FE42CEA-0EB8-4E34-9F3D-BFF4FA20D9DE}"/>
              </a:ext>
            </a:extLst>
          </p:cNvPr>
          <p:cNvSpPr/>
          <p:nvPr/>
        </p:nvSpPr>
        <p:spPr>
          <a:xfrm>
            <a:off x="2869046" y="2298706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D683A59-E036-4B88-99D2-A1C7BCD9C38E}"/>
              </a:ext>
            </a:extLst>
          </p:cNvPr>
          <p:cNvSpPr/>
          <p:nvPr/>
        </p:nvSpPr>
        <p:spPr>
          <a:xfrm>
            <a:off x="1551431" y="228441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E</a:t>
            </a:r>
            <a:endParaRPr lang="fr-FR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EE37328-3939-4AFB-B135-6C8725B27882}"/>
              </a:ext>
            </a:extLst>
          </p:cNvPr>
          <p:cNvSpPr/>
          <p:nvPr/>
        </p:nvSpPr>
        <p:spPr>
          <a:xfrm>
            <a:off x="709566" y="229186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E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5CAB8A5-9D56-4B73-BF27-F848321E5712}"/>
              </a:ext>
            </a:extLst>
          </p:cNvPr>
          <p:cNvSpPr/>
          <p:nvPr/>
        </p:nvSpPr>
        <p:spPr>
          <a:xfrm>
            <a:off x="1077519" y="2769876"/>
            <a:ext cx="1228221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fr-FR" sz="3600" dirty="0"/>
              <a:t>A</a:t>
            </a:r>
            <a:r>
              <a:rPr lang="fr-FR" sz="3600" dirty="0">
                <a:solidFill>
                  <a:srgbClr val="FF0000"/>
                </a:solidFill>
              </a:rPr>
              <a:t>X</a:t>
            </a:r>
            <a:r>
              <a:rPr lang="fr-FR" sz="3600" baseline="-25000" dirty="0">
                <a:solidFill>
                  <a:srgbClr val="FF0000"/>
                </a:solidFill>
              </a:rPr>
              <a:t>2</a:t>
            </a:r>
            <a:r>
              <a:rPr lang="fr-FR" sz="3600" dirty="0"/>
              <a:t>E</a:t>
            </a:r>
            <a:r>
              <a:rPr lang="fr-FR" sz="3600" baseline="-25000" dirty="0"/>
              <a:t>2</a:t>
            </a:r>
            <a:endParaRPr lang="fr-FR" sz="2400" baseline="-250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80667D9-7060-4D77-A326-8320A81D9758}"/>
              </a:ext>
            </a:extLst>
          </p:cNvPr>
          <p:cNvSpPr/>
          <p:nvPr/>
        </p:nvSpPr>
        <p:spPr>
          <a:xfrm>
            <a:off x="2209705" y="2298254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X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78657F0A-BDA0-40FA-B059-8655A5457AA9}"/>
              </a:ext>
            </a:extLst>
          </p:cNvPr>
          <p:cNvCxnSpPr>
            <a:cxnSpLocks/>
          </p:cNvCxnSpPr>
          <p:nvPr/>
        </p:nvCxnSpPr>
        <p:spPr>
          <a:xfrm>
            <a:off x="6296551" y="4197109"/>
            <a:ext cx="0" cy="5133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D3AB7B0A-BCC0-4B25-B768-D364D0179097}"/>
              </a:ext>
            </a:extLst>
          </p:cNvPr>
          <p:cNvGrpSpPr/>
          <p:nvPr/>
        </p:nvGrpSpPr>
        <p:grpSpPr>
          <a:xfrm>
            <a:off x="4942631" y="4099421"/>
            <a:ext cx="2353958" cy="2797260"/>
            <a:chOff x="2489666" y="787040"/>
            <a:chExt cx="4970229" cy="6663283"/>
          </a:xfrm>
        </p:grpSpPr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ACDC540A-DC95-4A9A-97BF-C07899ADFE7A}"/>
                </a:ext>
              </a:extLst>
            </p:cNvPr>
            <p:cNvGrpSpPr/>
            <p:nvPr/>
          </p:nvGrpSpPr>
          <p:grpSpPr>
            <a:xfrm>
              <a:off x="2489666" y="787040"/>
              <a:ext cx="4970229" cy="6663283"/>
              <a:chOff x="2930727" y="1144466"/>
              <a:chExt cx="5358722" cy="6975753"/>
            </a:xfrm>
          </p:grpSpPr>
          <p:grpSp>
            <p:nvGrpSpPr>
              <p:cNvPr id="114" name="Groupe 113">
                <a:extLst>
                  <a:ext uri="{FF2B5EF4-FFF2-40B4-BE49-F238E27FC236}">
                    <a16:creationId xmlns:a16="http://schemas.microsoft.com/office/drawing/2014/main" id="{124B88C5-A219-466A-A718-9C7A0AF9FC76}"/>
                  </a:ext>
                </a:extLst>
              </p:cNvPr>
              <p:cNvGrpSpPr/>
              <p:nvPr/>
            </p:nvGrpSpPr>
            <p:grpSpPr>
              <a:xfrm>
                <a:off x="2930727" y="2313364"/>
                <a:ext cx="5358722" cy="5806855"/>
                <a:chOff x="2900783" y="895292"/>
                <a:chExt cx="6364023" cy="7574003"/>
              </a:xfrm>
            </p:grpSpPr>
            <p:sp>
              <p:nvSpPr>
                <p:cNvPr id="116" name="Triangle isocèle 115">
                  <a:extLst>
                    <a:ext uri="{FF2B5EF4-FFF2-40B4-BE49-F238E27FC236}">
                      <a16:creationId xmlns:a16="http://schemas.microsoft.com/office/drawing/2014/main" id="{73D5A9F0-C257-4AF9-9132-F4E90C549C53}"/>
                    </a:ext>
                  </a:extLst>
                </p:cNvPr>
                <p:cNvSpPr/>
                <p:nvPr/>
              </p:nvSpPr>
              <p:spPr>
                <a:xfrm rot="9533563">
                  <a:off x="4726229" y="3918737"/>
                  <a:ext cx="3807414" cy="2752033"/>
                </a:xfrm>
                <a:prstGeom prst="triangle">
                  <a:avLst>
                    <a:gd name="adj" fmla="val 27658"/>
                  </a:avLst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94B3A356-C3F0-49F6-A752-C5664DFF4DE5}"/>
                    </a:ext>
                  </a:extLst>
                </p:cNvPr>
                <p:cNvSpPr/>
                <p:nvPr/>
              </p:nvSpPr>
              <p:spPr>
                <a:xfrm>
                  <a:off x="2900783" y="3880774"/>
                  <a:ext cx="1828143" cy="2502753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r-FR" sz="4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X</a:t>
                  </a:r>
                  <a:r>
                    <a:rPr lang="fr-FR" sz="4400" baseline="-25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3</a:t>
                  </a:r>
                  <a:endParaRPr lang="fr-FR" sz="4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7AF20F13-1F53-44BB-9F09-29C3C258C323}"/>
                    </a:ext>
                  </a:extLst>
                </p:cNvPr>
                <p:cNvSpPr/>
                <p:nvPr/>
              </p:nvSpPr>
              <p:spPr>
                <a:xfrm>
                  <a:off x="7315607" y="5966542"/>
                  <a:ext cx="1808056" cy="250275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4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X</a:t>
                  </a:r>
                  <a:r>
                    <a:rPr lang="fr-FR" sz="4400" baseline="-25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1</a:t>
                  </a:r>
                  <a:endParaRPr lang="fr-FR" sz="4400" b="0" cap="none" spc="0" baseline="-25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1CDFAF9B-3639-41F5-B1E8-78FB78D6B378}"/>
                    </a:ext>
                  </a:extLst>
                </p:cNvPr>
                <p:cNvSpPr/>
                <p:nvPr/>
              </p:nvSpPr>
              <p:spPr>
                <a:xfrm>
                  <a:off x="8316563" y="1891476"/>
                  <a:ext cx="948243" cy="123064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4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X</a:t>
                  </a:r>
                  <a:r>
                    <a:rPr lang="fr-FR" sz="4400" baseline="-25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2</a:t>
                  </a:r>
                  <a:endParaRPr lang="fr-FR" sz="4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C07853E1-E759-4E48-B203-09BF0AACE124}"/>
                    </a:ext>
                  </a:extLst>
                </p:cNvPr>
                <p:cNvSpPr/>
                <p:nvPr/>
              </p:nvSpPr>
              <p:spPr>
                <a:xfrm>
                  <a:off x="6209242" y="895292"/>
                  <a:ext cx="766416" cy="1329098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48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A</a:t>
                  </a:r>
                  <a:endParaRPr lang="fr-FR" sz="5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cxnSp>
              <p:nvCxnSpPr>
                <p:cNvPr id="121" name="Connecteur droit 120">
                  <a:extLst>
                    <a:ext uri="{FF2B5EF4-FFF2-40B4-BE49-F238E27FC236}">
                      <a16:creationId xmlns:a16="http://schemas.microsoft.com/office/drawing/2014/main" id="{9155B34B-5493-49A0-8A65-1882707E61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71599" y="2965713"/>
                  <a:ext cx="1828142" cy="1713117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Connecteur droit 121">
                  <a:extLst>
                    <a:ext uri="{FF2B5EF4-FFF2-40B4-BE49-F238E27FC236}">
                      <a16:creationId xmlns:a16="http://schemas.microsoft.com/office/drawing/2014/main" id="{931DEE88-C1F6-45EB-9583-588B4611D595}"/>
                    </a:ext>
                  </a:extLst>
                </p:cNvPr>
                <p:cNvCxnSpPr>
                  <a:cxnSpLocks/>
                  <a:stCxn id="116" idx="0"/>
                  <a:endCxn id="109" idx="7"/>
                </p:cNvCxnSpPr>
                <p:nvPr/>
              </p:nvCxnSpPr>
              <p:spPr>
                <a:xfrm flipH="1" flipV="1">
                  <a:off x="6796165" y="3471972"/>
                  <a:ext cx="1066639" cy="2760927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necteur droit 122">
                  <a:extLst>
                    <a:ext uri="{FF2B5EF4-FFF2-40B4-BE49-F238E27FC236}">
                      <a16:creationId xmlns:a16="http://schemas.microsoft.com/office/drawing/2014/main" id="{58EE70B7-EBC9-4550-9703-201443602B2C}"/>
                    </a:ext>
                  </a:extLst>
                </p:cNvPr>
                <p:cNvCxnSpPr>
                  <a:cxnSpLocks/>
                  <a:endCxn id="116" idx="2"/>
                </p:cNvCxnSpPr>
                <p:nvPr/>
              </p:nvCxnSpPr>
              <p:spPr>
                <a:xfrm>
                  <a:off x="6943086" y="2834083"/>
                  <a:ext cx="998175" cy="445879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5" name="Ellipse 114">
                <a:extLst>
                  <a:ext uri="{FF2B5EF4-FFF2-40B4-BE49-F238E27FC236}">
                    <a16:creationId xmlns:a16="http://schemas.microsoft.com/office/drawing/2014/main" id="{591DA76E-0F44-4025-8036-E5AACD00FF73}"/>
                  </a:ext>
                </a:extLst>
              </p:cNvPr>
              <p:cNvSpPr/>
              <p:nvPr/>
            </p:nvSpPr>
            <p:spPr>
              <a:xfrm rot="6406320">
                <a:off x="5866069" y="1158156"/>
                <a:ext cx="314216" cy="28683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6EE3CB83-421E-40B4-A8E8-3C62E21D9069}"/>
                </a:ext>
              </a:extLst>
            </p:cNvPr>
            <p:cNvSpPr/>
            <p:nvPr/>
          </p:nvSpPr>
          <p:spPr>
            <a:xfrm rot="6406320">
              <a:off x="3516019" y="4518511"/>
              <a:ext cx="295170" cy="27905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C0DFED80-A396-49C2-A8A0-87F3686133E4}"/>
                </a:ext>
              </a:extLst>
            </p:cNvPr>
            <p:cNvSpPr/>
            <p:nvPr/>
          </p:nvSpPr>
          <p:spPr>
            <a:xfrm rot="6406320">
              <a:off x="5318337" y="3521029"/>
              <a:ext cx="295170" cy="27905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D9A00E3B-A160-458E-B6F0-813619CFF0A1}"/>
                </a:ext>
              </a:extLst>
            </p:cNvPr>
            <p:cNvSpPr/>
            <p:nvPr/>
          </p:nvSpPr>
          <p:spPr>
            <a:xfrm rot="6406320">
              <a:off x="5566919" y="3213543"/>
              <a:ext cx="295170" cy="27905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91BAD6B4-A36E-4F92-8B5A-5D35D45158DF}"/>
                </a:ext>
              </a:extLst>
            </p:cNvPr>
            <p:cNvSpPr/>
            <p:nvPr/>
          </p:nvSpPr>
          <p:spPr>
            <a:xfrm rot="6406320">
              <a:off x="4936377" y="3338826"/>
              <a:ext cx="295170" cy="27905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CB0A7602-2240-496D-8E46-F6930F29F82E}"/>
                </a:ext>
              </a:extLst>
            </p:cNvPr>
            <p:cNvSpPr/>
            <p:nvPr/>
          </p:nvSpPr>
          <p:spPr>
            <a:xfrm rot="6406320">
              <a:off x="6155169" y="5596571"/>
              <a:ext cx="295170" cy="27905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D1005F4F-1FED-4F7D-ADD5-A80D50764BE3}"/>
                </a:ext>
              </a:extLst>
            </p:cNvPr>
            <p:cNvSpPr/>
            <p:nvPr/>
          </p:nvSpPr>
          <p:spPr>
            <a:xfrm rot="6406320">
              <a:off x="6215829" y="3488782"/>
              <a:ext cx="295170" cy="27905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5" name="Ellipse 104">
            <a:extLst>
              <a:ext uri="{FF2B5EF4-FFF2-40B4-BE49-F238E27FC236}">
                <a16:creationId xmlns:a16="http://schemas.microsoft.com/office/drawing/2014/main" id="{2E0D4016-3E30-4B00-BE2A-44B1C2AE50BC}"/>
              </a:ext>
            </a:extLst>
          </p:cNvPr>
          <p:cNvSpPr/>
          <p:nvPr/>
        </p:nvSpPr>
        <p:spPr>
          <a:xfrm rot="6406320">
            <a:off x="6236821" y="4652697"/>
            <a:ext cx="123913" cy="13216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81F60FB-666D-4CE0-BAED-4957FEC7976C}"/>
              </a:ext>
            </a:extLst>
          </p:cNvPr>
          <p:cNvSpPr/>
          <p:nvPr/>
        </p:nvSpPr>
        <p:spPr>
          <a:xfrm>
            <a:off x="6078162" y="3468322"/>
            <a:ext cx="5790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fr-FR" sz="36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fr-FR" sz="4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44" name="Groupe 143">
            <a:extLst>
              <a:ext uri="{FF2B5EF4-FFF2-40B4-BE49-F238E27FC236}">
                <a16:creationId xmlns:a16="http://schemas.microsoft.com/office/drawing/2014/main" id="{0B616FE0-1BCD-401C-A241-F30BCAD640C0}"/>
              </a:ext>
            </a:extLst>
          </p:cNvPr>
          <p:cNvGrpSpPr/>
          <p:nvPr/>
        </p:nvGrpSpPr>
        <p:grpSpPr>
          <a:xfrm>
            <a:off x="6036427" y="3762659"/>
            <a:ext cx="540000" cy="1437134"/>
            <a:chOff x="5740200" y="3764891"/>
            <a:chExt cx="540000" cy="1437134"/>
          </a:xfrm>
        </p:grpSpPr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AFAA3105-30F2-416C-BA6F-CFFB1720987A}"/>
                </a:ext>
              </a:extLst>
            </p:cNvPr>
            <p:cNvSpPr/>
            <p:nvPr/>
          </p:nvSpPr>
          <p:spPr>
            <a:xfrm rot="16200000">
              <a:off x="5740200" y="4662025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1800003" lon="5399983" rev="0"/>
              </a:camera>
              <a:lightRig rig="morning" dir="t">
                <a:rot lat="0" lon="0" rev="0"/>
              </a:lightRig>
            </a:scene3d>
            <a:sp3d prstMaterial="powder">
              <a:bevelT w="812800" h="1054100"/>
              <a:bevelB w="285750" h="28575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23FBF6B0-E552-4ED6-BA90-C8B31262A1ED}"/>
                </a:ext>
              </a:extLst>
            </p:cNvPr>
            <p:cNvSpPr/>
            <p:nvPr/>
          </p:nvSpPr>
          <p:spPr>
            <a:xfrm rot="6562054">
              <a:off x="5840964" y="3764893"/>
              <a:ext cx="126001" cy="12599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599EEFBE-F412-4C87-8AF0-549AE161906A}"/>
                </a:ext>
              </a:extLst>
            </p:cNvPr>
            <p:cNvSpPr/>
            <p:nvPr/>
          </p:nvSpPr>
          <p:spPr>
            <a:xfrm rot="6562054">
              <a:off x="6085762" y="3764891"/>
              <a:ext cx="126000" cy="126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aphicFrame>
        <p:nvGraphicFramePr>
          <p:cNvPr id="127" name="Tableau 126">
            <a:extLst>
              <a:ext uri="{FF2B5EF4-FFF2-40B4-BE49-F238E27FC236}">
                <a16:creationId xmlns:a16="http://schemas.microsoft.com/office/drawing/2014/main" id="{4EF1BAF7-5AA2-4A58-9183-12075C20C6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998274"/>
              </p:ext>
            </p:extLst>
          </p:nvPr>
        </p:nvGraphicFramePr>
        <p:xfrm>
          <a:off x="4436784" y="1377193"/>
          <a:ext cx="2770504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70504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l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fr-FR" sz="2800" dirty="0"/>
                        <a:t>N …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128" name="Tableau 127">
            <a:extLst>
              <a:ext uri="{FF2B5EF4-FFF2-40B4-BE49-F238E27FC236}">
                <a16:creationId xmlns:a16="http://schemas.microsoft.com/office/drawing/2014/main" id="{910F8527-2EBC-44F3-B750-FA7A1BFC22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309088"/>
              </p:ext>
            </p:extLst>
          </p:nvPr>
        </p:nvGraphicFramePr>
        <p:xfrm>
          <a:off x="5081111" y="1917072"/>
          <a:ext cx="280028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sp>
        <p:nvSpPr>
          <p:cNvPr id="129" name="Rectangle 128">
            <a:extLst>
              <a:ext uri="{FF2B5EF4-FFF2-40B4-BE49-F238E27FC236}">
                <a16:creationId xmlns:a16="http://schemas.microsoft.com/office/drawing/2014/main" id="{A5A9971A-3B6C-4266-B062-4D19F419B550}"/>
              </a:ext>
            </a:extLst>
          </p:cNvPr>
          <p:cNvSpPr/>
          <p:nvPr/>
        </p:nvSpPr>
        <p:spPr>
          <a:xfrm>
            <a:off x="4570260" y="1838342"/>
            <a:ext cx="417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/>
              <a:t>N</a:t>
            </a:r>
            <a:endParaRPr lang="fr-FR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C19F9B3-1819-4DF4-89B3-94B551612E5B}"/>
              </a:ext>
            </a:extLst>
          </p:cNvPr>
          <p:cNvSpPr/>
          <p:nvPr/>
        </p:nvSpPr>
        <p:spPr>
          <a:xfrm>
            <a:off x="4577274" y="2288415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A</a:t>
            </a:r>
            <a:endParaRPr lang="fr-FR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75268312-12C1-4E4F-971B-FDF87BC6D8EB}"/>
              </a:ext>
            </a:extLst>
          </p:cNvPr>
          <p:cNvSpPr/>
          <p:nvPr/>
        </p:nvSpPr>
        <p:spPr>
          <a:xfrm>
            <a:off x="7372211" y="2288867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6D2A7A8-C0A6-4A3F-A024-7EC391E97305}"/>
              </a:ext>
            </a:extLst>
          </p:cNvPr>
          <p:cNvSpPr/>
          <p:nvPr/>
        </p:nvSpPr>
        <p:spPr>
          <a:xfrm>
            <a:off x="5212731" y="2282021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E</a:t>
            </a:r>
            <a:endParaRPr lang="fr-FR" dirty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4603EA8-9C59-4D8F-A15F-E6A84865EEB9}"/>
              </a:ext>
            </a:extLst>
          </p:cNvPr>
          <p:cNvSpPr/>
          <p:nvPr/>
        </p:nvSpPr>
        <p:spPr>
          <a:xfrm>
            <a:off x="5650394" y="2785344"/>
            <a:ext cx="1228221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fr-FR" sz="3600" dirty="0"/>
              <a:t>A</a:t>
            </a:r>
            <a:r>
              <a:rPr lang="fr-FR" sz="3600" dirty="0">
                <a:solidFill>
                  <a:srgbClr val="FF0000"/>
                </a:solidFill>
              </a:rPr>
              <a:t>X</a:t>
            </a:r>
            <a:r>
              <a:rPr lang="fr-FR" sz="3600" baseline="-25000" dirty="0">
                <a:solidFill>
                  <a:srgbClr val="FF0000"/>
                </a:solidFill>
              </a:rPr>
              <a:t>3</a:t>
            </a:r>
            <a:r>
              <a:rPr lang="fr-FR" sz="3600" dirty="0"/>
              <a:t>E</a:t>
            </a:r>
            <a:r>
              <a:rPr lang="fr-FR" sz="3600" baseline="-25000" dirty="0"/>
              <a:t>1</a:t>
            </a:r>
            <a:endParaRPr lang="fr-FR" sz="2400" baseline="-25000" dirty="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347BCB6-C8C0-474B-9ECD-867AE7EB1D02}"/>
              </a:ext>
            </a:extLst>
          </p:cNvPr>
          <p:cNvSpPr/>
          <p:nvPr/>
        </p:nvSpPr>
        <p:spPr>
          <a:xfrm>
            <a:off x="6712870" y="2288415"/>
            <a:ext cx="35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D5B1630-938D-4BC9-8122-D446701F85E3}"/>
              </a:ext>
            </a:extLst>
          </p:cNvPr>
          <p:cNvSpPr/>
          <p:nvPr/>
        </p:nvSpPr>
        <p:spPr>
          <a:xfrm>
            <a:off x="6100315" y="2293265"/>
            <a:ext cx="35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21B6AA9-0598-4B2D-9212-EB244B2A67DC}"/>
              </a:ext>
            </a:extLst>
          </p:cNvPr>
          <p:cNvSpPr/>
          <p:nvPr/>
        </p:nvSpPr>
        <p:spPr>
          <a:xfrm>
            <a:off x="15692" y="16595"/>
            <a:ext cx="88914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/>
              <a:t>Comparaison entre l’eau, l’ammoniac et le méthane: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AD59DC5C-53A0-4C72-8E6E-665ACD61E754}"/>
              </a:ext>
            </a:extLst>
          </p:cNvPr>
          <p:cNvSpPr/>
          <p:nvPr/>
        </p:nvSpPr>
        <p:spPr>
          <a:xfrm>
            <a:off x="9270349" y="6329981"/>
            <a:ext cx="1417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</a:rPr>
              <a:t>tétraèdre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155" name="Triangle isocèle 154">
            <a:extLst>
              <a:ext uri="{FF2B5EF4-FFF2-40B4-BE49-F238E27FC236}">
                <a16:creationId xmlns:a16="http://schemas.microsoft.com/office/drawing/2014/main" id="{26630A1B-DD53-4036-99A2-CCFFF49CB300}"/>
              </a:ext>
            </a:extLst>
          </p:cNvPr>
          <p:cNvSpPr/>
          <p:nvPr/>
        </p:nvSpPr>
        <p:spPr>
          <a:xfrm>
            <a:off x="9896316" y="4200251"/>
            <a:ext cx="1283840" cy="2031747"/>
          </a:xfrm>
          <a:custGeom>
            <a:avLst/>
            <a:gdLst>
              <a:gd name="connsiteX0" fmla="*/ 0 w 464690"/>
              <a:gd name="connsiteY0" fmla="*/ 1012571 h 1012571"/>
              <a:gd name="connsiteX1" fmla="*/ 232345 w 464690"/>
              <a:gd name="connsiteY1" fmla="*/ 0 h 1012571"/>
              <a:gd name="connsiteX2" fmla="*/ 464690 w 464690"/>
              <a:gd name="connsiteY2" fmla="*/ 1012571 h 1012571"/>
              <a:gd name="connsiteX3" fmla="*/ 0 w 464690"/>
              <a:gd name="connsiteY3" fmla="*/ 1012571 h 1012571"/>
              <a:gd name="connsiteX0" fmla="*/ 0 w 1356295"/>
              <a:gd name="connsiteY0" fmla="*/ 941134 h 941134"/>
              <a:gd name="connsiteX1" fmla="*/ 1356295 w 1356295"/>
              <a:gd name="connsiteY1" fmla="*/ 0 h 941134"/>
              <a:gd name="connsiteX2" fmla="*/ 464690 w 1356295"/>
              <a:gd name="connsiteY2" fmla="*/ 941134 h 941134"/>
              <a:gd name="connsiteX3" fmla="*/ 0 w 1356295"/>
              <a:gd name="connsiteY3" fmla="*/ 941134 h 941134"/>
              <a:gd name="connsiteX0" fmla="*/ 0 w 1845815"/>
              <a:gd name="connsiteY0" fmla="*/ 941134 h 2031747"/>
              <a:gd name="connsiteX1" fmla="*/ 1356295 w 1845815"/>
              <a:gd name="connsiteY1" fmla="*/ 0 h 2031747"/>
              <a:gd name="connsiteX2" fmla="*/ 1845815 w 1845815"/>
              <a:gd name="connsiteY2" fmla="*/ 2031747 h 2031747"/>
              <a:gd name="connsiteX3" fmla="*/ 0 w 1845815"/>
              <a:gd name="connsiteY3" fmla="*/ 941134 h 2031747"/>
              <a:gd name="connsiteX0" fmla="*/ 0 w 1283840"/>
              <a:gd name="connsiteY0" fmla="*/ 1607884 h 2031747"/>
              <a:gd name="connsiteX1" fmla="*/ 794320 w 1283840"/>
              <a:gd name="connsiteY1" fmla="*/ 0 h 2031747"/>
              <a:gd name="connsiteX2" fmla="*/ 1283840 w 1283840"/>
              <a:gd name="connsiteY2" fmla="*/ 2031747 h 2031747"/>
              <a:gd name="connsiteX3" fmla="*/ 0 w 1283840"/>
              <a:gd name="connsiteY3" fmla="*/ 1607884 h 203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840" h="2031747">
                <a:moveTo>
                  <a:pt x="0" y="1607884"/>
                </a:moveTo>
                <a:lnTo>
                  <a:pt x="794320" y="0"/>
                </a:lnTo>
                <a:lnTo>
                  <a:pt x="1283840" y="2031747"/>
                </a:lnTo>
                <a:lnTo>
                  <a:pt x="0" y="160788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Triangle isocèle 154">
            <a:extLst>
              <a:ext uri="{FF2B5EF4-FFF2-40B4-BE49-F238E27FC236}">
                <a16:creationId xmlns:a16="http://schemas.microsoft.com/office/drawing/2014/main" id="{6DADDC37-A0A8-4E5E-97D5-CFA5CFC7CA77}"/>
              </a:ext>
            </a:extLst>
          </p:cNvPr>
          <p:cNvSpPr/>
          <p:nvPr/>
        </p:nvSpPr>
        <p:spPr>
          <a:xfrm>
            <a:off x="10684018" y="4204313"/>
            <a:ext cx="517569" cy="2023010"/>
          </a:xfrm>
          <a:custGeom>
            <a:avLst/>
            <a:gdLst>
              <a:gd name="connsiteX0" fmla="*/ 0 w 464690"/>
              <a:gd name="connsiteY0" fmla="*/ 1012571 h 1012571"/>
              <a:gd name="connsiteX1" fmla="*/ 232345 w 464690"/>
              <a:gd name="connsiteY1" fmla="*/ 0 h 1012571"/>
              <a:gd name="connsiteX2" fmla="*/ 464690 w 464690"/>
              <a:gd name="connsiteY2" fmla="*/ 1012571 h 1012571"/>
              <a:gd name="connsiteX3" fmla="*/ 0 w 464690"/>
              <a:gd name="connsiteY3" fmla="*/ 1012571 h 1012571"/>
              <a:gd name="connsiteX0" fmla="*/ 0 w 1356295"/>
              <a:gd name="connsiteY0" fmla="*/ 941134 h 941134"/>
              <a:gd name="connsiteX1" fmla="*/ 1356295 w 1356295"/>
              <a:gd name="connsiteY1" fmla="*/ 0 h 941134"/>
              <a:gd name="connsiteX2" fmla="*/ 464690 w 1356295"/>
              <a:gd name="connsiteY2" fmla="*/ 941134 h 941134"/>
              <a:gd name="connsiteX3" fmla="*/ 0 w 1356295"/>
              <a:gd name="connsiteY3" fmla="*/ 941134 h 941134"/>
              <a:gd name="connsiteX0" fmla="*/ 0 w 1845815"/>
              <a:gd name="connsiteY0" fmla="*/ 941134 h 2031747"/>
              <a:gd name="connsiteX1" fmla="*/ 1356295 w 1845815"/>
              <a:gd name="connsiteY1" fmla="*/ 0 h 2031747"/>
              <a:gd name="connsiteX2" fmla="*/ 1845815 w 1845815"/>
              <a:gd name="connsiteY2" fmla="*/ 2031747 h 2031747"/>
              <a:gd name="connsiteX3" fmla="*/ 0 w 1845815"/>
              <a:gd name="connsiteY3" fmla="*/ 941134 h 2031747"/>
              <a:gd name="connsiteX0" fmla="*/ 0 w 1283840"/>
              <a:gd name="connsiteY0" fmla="*/ 1607884 h 2031747"/>
              <a:gd name="connsiteX1" fmla="*/ 794320 w 1283840"/>
              <a:gd name="connsiteY1" fmla="*/ 0 h 2031747"/>
              <a:gd name="connsiteX2" fmla="*/ 1283840 w 1283840"/>
              <a:gd name="connsiteY2" fmla="*/ 2031747 h 2031747"/>
              <a:gd name="connsiteX3" fmla="*/ 0 w 1283840"/>
              <a:gd name="connsiteY3" fmla="*/ 1607884 h 2031747"/>
              <a:gd name="connsiteX0" fmla="*/ 0 w 1295059"/>
              <a:gd name="connsiteY0" fmla="*/ 1607884 h 1607884"/>
              <a:gd name="connsiteX1" fmla="*/ 794320 w 1295059"/>
              <a:gd name="connsiteY1" fmla="*/ 0 h 1607884"/>
              <a:gd name="connsiteX2" fmla="*/ 1295059 w 1295059"/>
              <a:gd name="connsiteY2" fmla="*/ 1106127 h 1607884"/>
              <a:gd name="connsiteX3" fmla="*/ 0 w 1295059"/>
              <a:gd name="connsiteY3" fmla="*/ 1607884 h 1607884"/>
              <a:gd name="connsiteX0" fmla="*/ 456669 w 500739"/>
              <a:gd name="connsiteY0" fmla="*/ 2017400 h 2017400"/>
              <a:gd name="connsiteX1" fmla="*/ 0 w 500739"/>
              <a:gd name="connsiteY1" fmla="*/ 0 h 2017400"/>
              <a:gd name="connsiteX2" fmla="*/ 500739 w 500739"/>
              <a:gd name="connsiteY2" fmla="*/ 1106127 h 2017400"/>
              <a:gd name="connsiteX3" fmla="*/ 456669 w 500739"/>
              <a:gd name="connsiteY3" fmla="*/ 2017400 h 2017400"/>
              <a:gd name="connsiteX0" fmla="*/ 456669 w 500739"/>
              <a:gd name="connsiteY0" fmla="*/ 2017400 h 2017400"/>
              <a:gd name="connsiteX1" fmla="*/ 0 w 500739"/>
              <a:gd name="connsiteY1" fmla="*/ 0 h 2017400"/>
              <a:gd name="connsiteX2" fmla="*/ 500739 w 500739"/>
              <a:gd name="connsiteY2" fmla="*/ 1106127 h 2017400"/>
              <a:gd name="connsiteX3" fmla="*/ 456669 w 500739"/>
              <a:gd name="connsiteY3" fmla="*/ 2017400 h 2017400"/>
              <a:gd name="connsiteX0" fmla="*/ 456669 w 517569"/>
              <a:gd name="connsiteY0" fmla="*/ 2017400 h 2017400"/>
              <a:gd name="connsiteX1" fmla="*/ 0 w 517569"/>
              <a:gd name="connsiteY1" fmla="*/ 0 h 2017400"/>
              <a:gd name="connsiteX2" fmla="*/ 517569 w 517569"/>
              <a:gd name="connsiteY2" fmla="*/ 1139786 h 2017400"/>
              <a:gd name="connsiteX3" fmla="*/ 456669 w 517569"/>
              <a:gd name="connsiteY3" fmla="*/ 2017400 h 2017400"/>
              <a:gd name="connsiteX0" fmla="*/ 456669 w 517569"/>
              <a:gd name="connsiteY0" fmla="*/ 2023010 h 2023010"/>
              <a:gd name="connsiteX1" fmla="*/ 0 w 517569"/>
              <a:gd name="connsiteY1" fmla="*/ 0 h 2023010"/>
              <a:gd name="connsiteX2" fmla="*/ 517569 w 517569"/>
              <a:gd name="connsiteY2" fmla="*/ 1139786 h 2023010"/>
              <a:gd name="connsiteX3" fmla="*/ 456669 w 517569"/>
              <a:gd name="connsiteY3" fmla="*/ 2023010 h 202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569" h="2023010">
                <a:moveTo>
                  <a:pt x="456669" y="2023010"/>
                </a:moveTo>
                <a:lnTo>
                  <a:pt x="0" y="0"/>
                </a:lnTo>
                <a:lnTo>
                  <a:pt x="517569" y="1139786"/>
                </a:lnTo>
                <a:lnTo>
                  <a:pt x="456669" y="202301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D5DE6092-7385-4C35-A77E-2576B2924541}"/>
              </a:ext>
            </a:extLst>
          </p:cNvPr>
          <p:cNvSpPr/>
          <p:nvPr/>
        </p:nvSpPr>
        <p:spPr>
          <a:xfrm>
            <a:off x="3791403" y="6246488"/>
            <a:ext cx="2720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</a:rPr>
              <a:t>pyramide</a:t>
            </a:r>
            <a:r>
              <a:rPr lang="fr-FR" sz="2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</a:rPr>
              <a:t>trigonale</a:t>
            </a:r>
            <a:endParaRPr lang="fr-FR" sz="2400" dirty="0">
              <a:solidFill>
                <a:srgbClr val="FF0000"/>
              </a:solidFill>
            </a:endParaRPr>
          </a:p>
        </p:txBody>
      </p:sp>
      <p:cxnSp>
        <p:nvCxnSpPr>
          <p:cNvPr id="159" name="Connecteur droit 158">
            <a:extLst>
              <a:ext uri="{FF2B5EF4-FFF2-40B4-BE49-F238E27FC236}">
                <a16:creationId xmlns:a16="http://schemas.microsoft.com/office/drawing/2014/main" id="{7CBB9D42-3469-479A-85B6-9B5E9983D432}"/>
              </a:ext>
            </a:extLst>
          </p:cNvPr>
          <p:cNvCxnSpPr>
            <a:cxnSpLocks/>
          </p:cNvCxnSpPr>
          <p:nvPr/>
        </p:nvCxnSpPr>
        <p:spPr>
          <a:xfrm>
            <a:off x="1569839" y="4163994"/>
            <a:ext cx="0" cy="5133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riangle isocèle 169">
            <a:extLst>
              <a:ext uri="{FF2B5EF4-FFF2-40B4-BE49-F238E27FC236}">
                <a16:creationId xmlns:a16="http://schemas.microsoft.com/office/drawing/2014/main" id="{D0D415E1-9CC4-4DD5-8660-C7654BCE60A0}"/>
              </a:ext>
            </a:extLst>
          </p:cNvPr>
          <p:cNvSpPr/>
          <p:nvPr/>
        </p:nvSpPr>
        <p:spPr>
          <a:xfrm rot="9533563">
            <a:off x="891123" y="5464551"/>
            <a:ext cx="1408306" cy="846079"/>
          </a:xfrm>
          <a:prstGeom prst="triangle">
            <a:avLst>
              <a:gd name="adj" fmla="val 27658"/>
            </a:avLst>
          </a:prstGeom>
          <a:solidFill>
            <a:schemeClr val="accent5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FA1D2316-C031-4ED6-80BC-8EC26CD83513}"/>
              </a:ext>
            </a:extLst>
          </p:cNvPr>
          <p:cNvSpPr/>
          <p:nvPr/>
        </p:nvSpPr>
        <p:spPr>
          <a:xfrm>
            <a:off x="215918" y="5452880"/>
            <a:ext cx="67620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fr-FR" sz="4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fr-FR" sz="4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11786F04-DBCB-4637-9A4E-869B724A4DBC}"/>
              </a:ext>
            </a:extLst>
          </p:cNvPr>
          <p:cNvSpPr/>
          <p:nvPr/>
        </p:nvSpPr>
        <p:spPr>
          <a:xfrm>
            <a:off x="1848896" y="6094125"/>
            <a:ext cx="6687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fr-FR" sz="4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fr-FR" sz="4400" b="0" cap="none" spc="0" baseline="-25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6B5CA2DB-EE65-4EC3-A7E8-1DFC5B645ED7}"/>
              </a:ext>
            </a:extLst>
          </p:cNvPr>
          <p:cNvSpPr/>
          <p:nvPr/>
        </p:nvSpPr>
        <p:spPr>
          <a:xfrm>
            <a:off x="2219135" y="4841295"/>
            <a:ext cx="350741" cy="3783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fr-FR" sz="4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fr-FR" sz="4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808A8F69-1C3E-4F2B-B6EA-5F6080AAA063}"/>
              </a:ext>
            </a:extLst>
          </p:cNvPr>
          <p:cNvSpPr/>
          <p:nvPr/>
        </p:nvSpPr>
        <p:spPr>
          <a:xfrm>
            <a:off x="1439668" y="4535030"/>
            <a:ext cx="283486" cy="4086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fr-FR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75" name="Connecteur droit 174">
            <a:extLst>
              <a:ext uri="{FF2B5EF4-FFF2-40B4-BE49-F238E27FC236}">
                <a16:creationId xmlns:a16="http://schemas.microsoft.com/office/drawing/2014/main" id="{80E35D00-2520-4ECE-8CB6-963F46AC5479}"/>
              </a:ext>
            </a:extLst>
          </p:cNvPr>
          <p:cNvCxnSpPr>
            <a:cxnSpLocks/>
          </p:cNvCxnSpPr>
          <p:nvPr/>
        </p:nvCxnSpPr>
        <p:spPr>
          <a:xfrm flipV="1">
            <a:off x="796940" y="5171556"/>
            <a:ext cx="676203" cy="526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>
            <a:extLst>
              <a:ext uri="{FF2B5EF4-FFF2-40B4-BE49-F238E27FC236}">
                <a16:creationId xmlns:a16="http://schemas.microsoft.com/office/drawing/2014/main" id="{2E10416E-A619-466B-A384-95FAF72C19D8}"/>
              </a:ext>
            </a:extLst>
          </p:cNvPr>
          <p:cNvCxnSpPr>
            <a:cxnSpLocks/>
            <a:stCxn id="170" idx="0"/>
            <a:endCxn id="163" idx="7"/>
          </p:cNvCxnSpPr>
          <p:nvPr/>
        </p:nvCxnSpPr>
        <p:spPr>
          <a:xfrm flipH="1" flipV="1">
            <a:off x="1656761" y="5327199"/>
            <a:ext cx="394534" cy="84881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>
            <a:extLst>
              <a:ext uri="{FF2B5EF4-FFF2-40B4-BE49-F238E27FC236}">
                <a16:creationId xmlns:a16="http://schemas.microsoft.com/office/drawing/2014/main" id="{1ABF8CBF-3C5E-4B9E-BFA4-3A8EA0EC4AB9}"/>
              </a:ext>
            </a:extLst>
          </p:cNvPr>
          <p:cNvCxnSpPr>
            <a:cxnSpLocks/>
            <a:endCxn id="170" idx="2"/>
          </p:cNvCxnSpPr>
          <p:nvPr/>
        </p:nvCxnSpPr>
        <p:spPr>
          <a:xfrm>
            <a:off x="1711104" y="5131088"/>
            <a:ext cx="369210" cy="1370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Ellipse 168">
            <a:extLst>
              <a:ext uri="{FF2B5EF4-FFF2-40B4-BE49-F238E27FC236}">
                <a16:creationId xmlns:a16="http://schemas.microsoft.com/office/drawing/2014/main" id="{495AF6B2-6601-4486-8A2C-6F01F9C61A7C}"/>
              </a:ext>
            </a:extLst>
          </p:cNvPr>
          <p:cNvSpPr/>
          <p:nvPr/>
        </p:nvSpPr>
        <p:spPr>
          <a:xfrm rot="6406320">
            <a:off x="1511354" y="4066306"/>
            <a:ext cx="126000" cy="126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42E81844-A21F-416D-A3E1-9888091C7F73}"/>
              </a:ext>
            </a:extLst>
          </p:cNvPr>
          <p:cNvSpPr/>
          <p:nvPr/>
        </p:nvSpPr>
        <p:spPr>
          <a:xfrm rot="6406320">
            <a:off x="709952" y="5625277"/>
            <a:ext cx="123913" cy="13216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95747F51-AD58-4C29-A030-53FDF329C987}"/>
              </a:ext>
            </a:extLst>
          </p:cNvPr>
          <p:cNvSpPr/>
          <p:nvPr/>
        </p:nvSpPr>
        <p:spPr>
          <a:xfrm rot="6406320">
            <a:off x="1563551" y="5206532"/>
            <a:ext cx="123913" cy="13216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3AC464C4-F834-4F06-8882-FD37488DBC26}"/>
              </a:ext>
            </a:extLst>
          </p:cNvPr>
          <p:cNvSpPr/>
          <p:nvPr/>
        </p:nvSpPr>
        <p:spPr>
          <a:xfrm rot="6406320">
            <a:off x="1681282" y="5077449"/>
            <a:ext cx="123913" cy="13216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276083A5-18FD-4477-8083-B3E652383810}"/>
              </a:ext>
            </a:extLst>
          </p:cNvPr>
          <p:cNvSpPr/>
          <p:nvPr/>
        </p:nvSpPr>
        <p:spPr>
          <a:xfrm rot="6406320">
            <a:off x="1382650" y="5130043"/>
            <a:ext cx="123913" cy="13216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EAFEE3AD-5E04-4BB2-864E-6E8EAF2BEA43}"/>
              </a:ext>
            </a:extLst>
          </p:cNvPr>
          <p:cNvSpPr/>
          <p:nvPr/>
        </p:nvSpPr>
        <p:spPr>
          <a:xfrm rot="6406320">
            <a:off x="1959884" y="6077849"/>
            <a:ext cx="123913" cy="13216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38CA65A4-728A-4256-BD1B-90A1D2BB58AE}"/>
              </a:ext>
            </a:extLst>
          </p:cNvPr>
          <p:cNvSpPr/>
          <p:nvPr/>
        </p:nvSpPr>
        <p:spPr>
          <a:xfrm rot="6406320">
            <a:off x="1988608" y="5192995"/>
            <a:ext cx="123913" cy="13216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7A64A2F8-6928-47FA-ABF9-B4F3408B38AF}"/>
              </a:ext>
            </a:extLst>
          </p:cNvPr>
          <p:cNvSpPr/>
          <p:nvPr/>
        </p:nvSpPr>
        <p:spPr>
          <a:xfrm rot="6406320">
            <a:off x="1510109" y="4619582"/>
            <a:ext cx="123913" cy="13216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C010EE29-0A6D-4603-B4E3-66183D84AD1F}"/>
              </a:ext>
            </a:extLst>
          </p:cNvPr>
          <p:cNvSpPr/>
          <p:nvPr/>
        </p:nvSpPr>
        <p:spPr>
          <a:xfrm>
            <a:off x="1351449" y="3435207"/>
            <a:ext cx="5790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fr-FR" sz="36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fr-FR" sz="4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80" name="Groupe 179">
            <a:extLst>
              <a:ext uri="{FF2B5EF4-FFF2-40B4-BE49-F238E27FC236}">
                <a16:creationId xmlns:a16="http://schemas.microsoft.com/office/drawing/2014/main" id="{5C07820E-F7A9-404E-B520-220D9BB7437B}"/>
              </a:ext>
            </a:extLst>
          </p:cNvPr>
          <p:cNvGrpSpPr/>
          <p:nvPr/>
        </p:nvGrpSpPr>
        <p:grpSpPr>
          <a:xfrm>
            <a:off x="1309846" y="3728342"/>
            <a:ext cx="540000" cy="1437134"/>
            <a:chOff x="5740200" y="3764891"/>
            <a:chExt cx="540000" cy="1437134"/>
          </a:xfrm>
        </p:grpSpPr>
        <p:sp>
          <p:nvSpPr>
            <p:cNvPr id="181" name="Ellipse 180">
              <a:extLst>
                <a:ext uri="{FF2B5EF4-FFF2-40B4-BE49-F238E27FC236}">
                  <a16:creationId xmlns:a16="http://schemas.microsoft.com/office/drawing/2014/main" id="{5D80F1CF-8A14-4F68-9D92-A369B15192F3}"/>
                </a:ext>
              </a:extLst>
            </p:cNvPr>
            <p:cNvSpPr/>
            <p:nvPr/>
          </p:nvSpPr>
          <p:spPr>
            <a:xfrm rot="16200000">
              <a:off x="5740200" y="4662025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1800003" lon="5399983" rev="0"/>
              </a:camera>
              <a:lightRig rig="morning" dir="t">
                <a:rot lat="0" lon="0" rev="0"/>
              </a:lightRig>
            </a:scene3d>
            <a:sp3d prstMaterial="powder">
              <a:bevelT w="812800" h="1054100"/>
              <a:bevelB w="285750" h="28575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2" name="Ellipse 181">
              <a:extLst>
                <a:ext uri="{FF2B5EF4-FFF2-40B4-BE49-F238E27FC236}">
                  <a16:creationId xmlns:a16="http://schemas.microsoft.com/office/drawing/2014/main" id="{26AC4FA1-6F66-4CC1-ADEF-1741126387EA}"/>
                </a:ext>
              </a:extLst>
            </p:cNvPr>
            <p:cNvSpPr/>
            <p:nvPr/>
          </p:nvSpPr>
          <p:spPr>
            <a:xfrm rot="6562054">
              <a:off x="5840964" y="3764893"/>
              <a:ext cx="126001" cy="12599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" name="Ellipse 182">
              <a:extLst>
                <a:ext uri="{FF2B5EF4-FFF2-40B4-BE49-F238E27FC236}">
                  <a16:creationId xmlns:a16="http://schemas.microsoft.com/office/drawing/2014/main" id="{D9F7BABB-4443-4C33-BA9F-B3010B2FF7CB}"/>
                </a:ext>
              </a:extLst>
            </p:cNvPr>
            <p:cNvSpPr/>
            <p:nvPr/>
          </p:nvSpPr>
          <p:spPr>
            <a:xfrm rot="6562054">
              <a:off x="6085762" y="3764891"/>
              <a:ext cx="126000" cy="126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4" name="Groupe 183">
            <a:extLst>
              <a:ext uri="{FF2B5EF4-FFF2-40B4-BE49-F238E27FC236}">
                <a16:creationId xmlns:a16="http://schemas.microsoft.com/office/drawing/2014/main" id="{6B2BC335-FFBE-4971-8777-4D10065C0223}"/>
              </a:ext>
            </a:extLst>
          </p:cNvPr>
          <p:cNvGrpSpPr/>
          <p:nvPr/>
        </p:nvGrpSpPr>
        <p:grpSpPr>
          <a:xfrm rot="13805983">
            <a:off x="1008469" y="4598775"/>
            <a:ext cx="540000" cy="1437134"/>
            <a:chOff x="5740200" y="3764891"/>
            <a:chExt cx="540000" cy="1437134"/>
          </a:xfrm>
        </p:grpSpPr>
        <p:sp>
          <p:nvSpPr>
            <p:cNvPr id="185" name="Ellipse 184">
              <a:extLst>
                <a:ext uri="{FF2B5EF4-FFF2-40B4-BE49-F238E27FC236}">
                  <a16:creationId xmlns:a16="http://schemas.microsoft.com/office/drawing/2014/main" id="{6A8D53AE-6A8E-4DA7-B838-F6B6F74DC4FD}"/>
                </a:ext>
              </a:extLst>
            </p:cNvPr>
            <p:cNvSpPr/>
            <p:nvPr/>
          </p:nvSpPr>
          <p:spPr>
            <a:xfrm rot="16200000">
              <a:off x="5740200" y="4662025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1800003" lon="5399983" rev="0"/>
              </a:camera>
              <a:lightRig rig="morning" dir="t">
                <a:rot lat="0" lon="0" rev="0"/>
              </a:lightRig>
            </a:scene3d>
            <a:sp3d prstMaterial="powder">
              <a:bevelT w="812800" h="1054100"/>
              <a:bevelB w="285750" h="28575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6" name="Ellipse 185">
              <a:extLst>
                <a:ext uri="{FF2B5EF4-FFF2-40B4-BE49-F238E27FC236}">
                  <a16:creationId xmlns:a16="http://schemas.microsoft.com/office/drawing/2014/main" id="{4D4142D2-627F-4D73-A4D9-2AC928AF6DBD}"/>
                </a:ext>
              </a:extLst>
            </p:cNvPr>
            <p:cNvSpPr/>
            <p:nvPr/>
          </p:nvSpPr>
          <p:spPr>
            <a:xfrm rot="6562054">
              <a:off x="5840964" y="3764893"/>
              <a:ext cx="126001" cy="12599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Ellipse 186">
              <a:extLst>
                <a:ext uri="{FF2B5EF4-FFF2-40B4-BE49-F238E27FC236}">
                  <a16:creationId xmlns:a16="http://schemas.microsoft.com/office/drawing/2014/main" id="{B352266D-4188-4914-A6BD-986DCE0E7876}"/>
                </a:ext>
              </a:extLst>
            </p:cNvPr>
            <p:cNvSpPr/>
            <p:nvPr/>
          </p:nvSpPr>
          <p:spPr>
            <a:xfrm rot="6562054">
              <a:off x="6085762" y="3764891"/>
              <a:ext cx="126000" cy="126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C4F1D13-70EC-48A5-BA84-25B2365614C3}"/>
              </a:ext>
            </a:extLst>
          </p:cNvPr>
          <p:cNvSpPr/>
          <p:nvPr/>
        </p:nvSpPr>
        <p:spPr>
          <a:xfrm>
            <a:off x="140311" y="6273795"/>
            <a:ext cx="1196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</a:rPr>
              <a:t>coudée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044DBA-A8D5-4D7C-9104-4959DD7E008E}"/>
              </a:ext>
            </a:extLst>
          </p:cNvPr>
          <p:cNvSpPr/>
          <p:nvPr/>
        </p:nvSpPr>
        <p:spPr>
          <a:xfrm>
            <a:off x="8717179" y="4556178"/>
            <a:ext cx="1404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sym typeface="Symbol" panose="05050102010706020507" pitchFamily="18" charset="2"/>
              </a:rPr>
              <a:t>=</a:t>
            </a:r>
            <a:r>
              <a:rPr lang="fr-FR" sz="2400" dirty="0">
                <a:solidFill>
                  <a:srgbClr val="FF0000"/>
                </a:solidFill>
              </a:rPr>
              <a:t>109,5° 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96549D1-1024-4D23-9F38-8E7D89187431}"/>
              </a:ext>
            </a:extLst>
          </p:cNvPr>
          <p:cNvSpPr/>
          <p:nvPr/>
        </p:nvSpPr>
        <p:spPr>
          <a:xfrm>
            <a:off x="6964977" y="5568666"/>
            <a:ext cx="1404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ym typeface="Symbol" panose="05050102010706020507" pitchFamily="18" charset="2"/>
              </a:rPr>
              <a:t>&lt;</a:t>
            </a:r>
            <a:r>
              <a:rPr lang="fr-FR" sz="2400" dirty="0"/>
              <a:t>109,5° 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75B72A7-70C7-48A4-824B-C18D95886395}"/>
              </a:ext>
            </a:extLst>
          </p:cNvPr>
          <p:cNvSpPr/>
          <p:nvPr/>
        </p:nvSpPr>
        <p:spPr>
          <a:xfrm>
            <a:off x="2187949" y="5546619"/>
            <a:ext cx="1404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ym typeface="Symbol" panose="05050102010706020507" pitchFamily="18" charset="2"/>
              </a:rPr>
              <a:t>&lt;</a:t>
            </a:r>
            <a:r>
              <a:rPr lang="fr-FR" sz="2400" dirty="0"/>
              <a:t>109,5° 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FAD64A77-DED5-4F9E-AC53-CD8AC7917501}"/>
              </a:ext>
            </a:extLst>
          </p:cNvPr>
          <p:cNvSpPr/>
          <p:nvPr/>
        </p:nvSpPr>
        <p:spPr>
          <a:xfrm>
            <a:off x="4602647" y="4654167"/>
            <a:ext cx="1324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sym typeface="Symbol" panose="05050102010706020507" pitchFamily="18" charset="2"/>
              </a:rPr>
              <a:t>  </a:t>
            </a:r>
            <a:r>
              <a:rPr lang="fr-FR" sz="2400" dirty="0">
                <a:solidFill>
                  <a:srgbClr val="FF0000"/>
                </a:solidFill>
              </a:rPr>
              <a:t>107° 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6EABBB0-F47F-4982-BC2C-91169952B7A1}"/>
              </a:ext>
            </a:extLst>
          </p:cNvPr>
          <p:cNvSpPr/>
          <p:nvPr/>
        </p:nvSpPr>
        <p:spPr>
          <a:xfrm>
            <a:off x="87670" y="4462128"/>
            <a:ext cx="1324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sym typeface="Symbol" panose="05050102010706020507" pitchFamily="18" charset="2"/>
              </a:rPr>
              <a:t>  </a:t>
            </a:r>
            <a:r>
              <a:rPr lang="fr-FR" sz="2400" dirty="0">
                <a:solidFill>
                  <a:srgbClr val="FF0000"/>
                </a:solidFill>
              </a:rPr>
              <a:t>104° 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5408601A-0237-4B5A-BF11-590032002C86}"/>
              </a:ext>
            </a:extLst>
          </p:cNvPr>
          <p:cNvSpPr/>
          <p:nvPr/>
        </p:nvSpPr>
        <p:spPr>
          <a:xfrm>
            <a:off x="2187949" y="5910067"/>
            <a:ext cx="1172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ym typeface="Symbol" panose="05050102010706020507" pitchFamily="18" charset="2"/>
              </a:rPr>
              <a:t>&lt;</a:t>
            </a:r>
            <a:r>
              <a:rPr lang="fr-FR" sz="2400" dirty="0"/>
              <a:t>107° </a:t>
            </a:r>
          </a:p>
        </p:txBody>
      </p:sp>
    </p:spTree>
    <p:extLst>
      <p:ext uri="{BB962C8B-B14F-4D97-AF65-F5344CB8AC3E}">
        <p14:creationId xmlns:p14="http://schemas.microsoft.com/office/powerpoint/2010/main" val="273096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0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000"/>
                            </p:stCondLst>
                            <p:childTnLst>
                              <p:par>
                                <p:cTn id="2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500"/>
                            </p:stCondLst>
                            <p:childTnLst>
                              <p:par>
                                <p:cTn id="2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56" grpId="1" animBg="1"/>
      <p:bldP spid="4" grpId="0"/>
      <p:bldP spid="5" grpId="0"/>
      <p:bldP spid="6" grpId="0"/>
      <p:bldP spid="41" grpId="0"/>
      <p:bldP spid="42" grpId="0"/>
      <p:bldP spid="43" grpId="0"/>
      <p:bldP spid="47" grpId="0" animBg="1"/>
      <p:bldP spid="49" grpId="0"/>
      <p:bldP spid="52" grpId="0"/>
      <p:bldP spid="53" grpId="0"/>
      <p:bldP spid="54" grpId="0"/>
      <p:bldP spid="58" grpId="0"/>
      <p:bldP spid="59" grpId="0"/>
      <p:bldP spid="60" grpId="0"/>
      <p:bldP spid="62" grpId="0"/>
      <p:bldP spid="63" grpId="0"/>
      <p:bldP spid="64" grpId="0" animBg="1"/>
      <p:bldP spid="65" grpId="0"/>
      <p:bldP spid="105" grpId="0" animBg="1"/>
      <p:bldP spid="105" grpId="1" animBg="1"/>
      <p:bldP spid="106" grpId="0"/>
      <p:bldP spid="106" grpId="1"/>
      <p:bldP spid="129" grpId="0"/>
      <p:bldP spid="130" grpId="0"/>
      <p:bldP spid="131" grpId="0"/>
      <p:bldP spid="133" grpId="0"/>
      <p:bldP spid="134" grpId="0" animBg="1"/>
      <p:bldP spid="135" grpId="0"/>
      <p:bldP spid="136" grpId="0"/>
      <p:bldP spid="154" grpId="0"/>
      <p:bldP spid="155" grpId="0" animBg="1"/>
      <p:bldP spid="155" grpId="1" animBg="1"/>
      <p:bldP spid="157" grpId="0" animBg="1"/>
      <p:bldP spid="157" grpId="1" animBg="1"/>
      <p:bldP spid="158" grpId="0"/>
      <p:bldP spid="170" grpId="0" animBg="1"/>
      <p:bldP spid="171" grpId="0"/>
      <p:bldP spid="171" grpId="1"/>
      <p:bldP spid="172" grpId="0"/>
      <p:bldP spid="173" grpId="0"/>
      <p:bldP spid="174" grpId="0"/>
      <p:bldP spid="169" grpId="0" animBg="1"/>
      <p:bldP spid="169" grpId="1" animBg="1"/>
      <p:bldP spid="162" grpId="0" animBg="1"/>
      <p:bldP spid="162" grpId="1" animBg="1"/>
      <p:bldP spid="163" grpId="0" animBg="1"/>
      <p:bldP spid="164" grpId="0" animBg="1"/>
      <p:bldP spid="165" grpId="0" animBg="1"/>
      <p:bldP spid="165" grpId="1" animBg="1"/>
      <p:bldP spid="166" grpId="0" animBg="1"/>
      <p:bldP spid="167" grpId="0" animBg="1"/>
      <p:bldP spid="178" grpId="0" animBg="1"/>
      <p:bldP spid="178" grpId="1" animBg="1"/>
      <p:bldP spid="179" grpId="0"/>
      <p:bldP spid="179" grpId="1"/>
      <p:bldP spid="7" grpId="0"/>
      <p:bldP spid="8" grpId="0"/>
      <p:bldP spid="132" grpId="0"/>
      <p:bldP spid="137" grpId="0"/>
      <p:bldP spid="138" grpId="0"/>
      <p:bldP spid="139" grpId="0"/>
      <p:bldP spid="14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FE1A1AA4-3C75-431C-8066-9FF5E9D7D373}"/>
              </a:ext>
            </a:extLst>
          </p:cNvPr>
          <p:cNvSpPr/>
          <p:nvPr/>
        </p:nvSpPr>
        <p:spPr>
          <a:xfrm rot="1037082">
            <a:off x="287624" y="2391183"/>
            <a:ext cx="2160000" cy="216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18299988" lon="11099999" rev="12599999"/>
            </a:camera>
            <a:lightRig rig="threePt" dir="t"/>
          </a:scene3d>
          <a:sp3d prstMaterial="clear">
            <a:bevelT w="1143000" h="1143000"/>
            <a:bevelB w="20955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49CDE0-765B-4B1A-B5B9-7977DDB11DCD}"/>
              </a:ext>
            </a:extLst>
          </p:cNvPr>
          <p:cNvSpPr/>
          <p:nvPr/>
        </p:nvSpPr>
        <p:spPr>
          <a:xfrm>
            <a:off x="9327222" y="-3276"/>
            <a:ext cx="9509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CH</a:t>
            </a:r>
            <a:r>
              <a:rPr lang="fr-FR" sz="4000" baseline="-25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FF6787-3BC3-46A0-8E5E-46C539C79BB0}"/>
              </a:ext>
            </a:extLst>
          </p:cNvPr>
          <p:cNvSpPr/>
          <p:nvPr/>
        </p:nvSpPr>
        <p:spPr>
          <a:xfrm>
            <a:off x="4888852" y="10037"/>
            <a:ext cx="1250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FF0000"/>
                </a:solidFill>
                <a:latin typeface="Arial" panose="020B0604020202020204" pitchFamily="34" charset="0"/>
              </a:rPr>
              <a:t>NH</a:t>
            </a:r>
            <a:r>
              <a:rPr lang="fr-FR" sz="3600" b="0" i="0" u="none" strike="noStrike" baseline="-250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3</a:t>
            </a:r>
            <a:endParaRPr lang="fr-FR" sz="2000" baseline="-250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FEED2B-B9A9-4D55-81E5-1FB224351DD4}"/>
              </a:ext>
            </a:extLst>
          </p:cNvPr>
          <p:cNvSpPr/>
          <p:nvPr/>
        </p:nvSpPr>
        <p:spPr>
          <a:xfrm>
            <a:off x="657089" y="-37516"/>
            <a:ext cx="10166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H</a:t>
            </a:r>
            <a:r>
              <a:rPr lang="fr-FR" sz="4000" baseline="-25000" dirty="0">
                <a:solidFill>
                  <a:srgbClr val="FF0000"/>
                </a:solidFill>
              </a:rPr>
              <a:t>2</a:t>
            </a:r>
            <a:r>
              <a:rPr lang="fr-FR" sz="4000" dirty="0">
                <a:solidFill>
                  <a:srgbClr val="FF0000"/>
                </a:solidFill>
              </a:rPr>
              <a:t>O</a:t>
            </a:r>
            <a:endParaRPr lang="fr-FR" sz="2400" baseline="-25000" dirty="0">
              <a:solidFill>
                <a:srgbClr val="FF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D9A39C3-B60A-42B7-ABEC-06A6FB2A25DD}"/>
              </a:ext>
            </a:extLst>
          </p:cNvPr>
          <p:cNvSpPr/>
          <p:nvPr/>
        </p:nvSpPr>
        <p:spPr>
          <a:xfrm>
            <a:off x="10342844" y="27501"/>
            <a:ext cx="1507144" cy="64633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fr-FR" sz="3600" dirty="0"/>
              <a:t>(AX</a:t>
            </a:r>
            <a:r>
              <a:rPr lang="fr-FR" sz="3600" baseline="-25000" dirty="0"/>
              <a:t>4</a:t>
            </a:r>
            <a:r>
              <a:rPr lang="fr-FR" sz="3600" dirty="0"/>
              <a:t>E</a:t>
            </a:r>
            <a:r>
              <a:rPr lang="fr-FR" sz="3600" baseline="-25000" dirty="0"/>
              <a:t>0</a:t>
            </a:r>
            <a:r>
              <a:rPr lang="fr-FR" sz="3600" dirty="0"/>
              <a:t>)</a:t>
            </a:r>
            <a:endParaRPr lang="fr-FR" sz="24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5CAB8A5-9D56-4B73-BF27-F848321E5712}"/>
              </a:ext>
            </a:extLst>
          </p:cNvPr>
          <p:cNvSpPr/>
          <p:nvPr/>
        </p:nvSpPr>
        <p:spPr>
          <a:xfrm>
            <a:off x="1733714" y="11238"/>
            <a:ext cx="1507144" cy="64633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fr-FR" sz="3600" dirty="0"/>
              <a:t>(AX</a:t>
            </a:r>
            <a:r>
              <a:rPr lang="fr-FR" sz="3600" baseline="-25000" dirty="0"/>
              <a:t>2</a:t>
            </a:r>
            <a:r>
              <a:rPr lang="fr-FR" sz="3600" dirty="0"/>
              <a:t>E</a:t>
            </a:r>
            <a:r>
              <a:rPr lang="fr-FR" sz="3600" baseline="-25000" dirty="0"/>
              <a:t>2</a:t>
            </a:r>
            <a:r>
              <a:rPr lang="fr-FR" sz="3600" dirty="0"/>
              <a:t>)</a:t>
            </a:r>
            <a:endParaRPr lang="fr-FR" sz="2400" dirty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4603EA8-9C59-4D8F-A15F-E6A84865EEB9}"/>
              </a:ext>
            </a:extLst>
          </p:cNvPr>
          <p:cNvSpPr/>
          <p:nvPr/>
        </p:nvSpPr>
        <p:spPr>
          <a:xfrm>
            <a:off x="6139832" y="13140"/>
            <a:ext cx="1507144" cy="64633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fr-FR" sz="3600" dirty="0"/>
              <a:t>(AX</a:t>
            </a:r>
            <a:r>
              <a:rPr lang="fr-FR" sz="3600" baseline="-25000" dirty="0"/>
              <a:t>3</a:t>
            </a:r>
            <a:r>
              <a:rPr lang="fr-FR" sz="3600" dirty="0"/>
              <a:t>E</a:t>
            </a:r>
            <a:r>
              <a:rPr lang="fr-FR" sz="3600" baseline="-25000" dirty="0"/>
              <a:t>1</a:t>
            </a:r>
            <a:r>
              <a:rPr lang="fr-FR" sz="3600" dirty="0"/>
              <a:t>)</a:t>
            </a:r>
            <a:endParaRPr lang="fr-FR" sz="2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453CBE-CC1D-44E8-AF54-1E83454C3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6320"/>
          <a:stretch/>
        </p:blipFill>
        <p:spPr>
          <a:xfrm>
            <a:off x="9286753" y="704610"/>
            <a:ext cx="2613719" cy="25692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335031-FB21-46C0-91C3-3EF28B047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47" y="857561"/>
            <a:ext cx="2112354" cy="1977523"/>
          </a:xfrm>
          <a:prstGeom prst="rect">
            <a:avLst/>
          </a:prstGeom>
        </p:spPr>
      </p:pic>
      <p:pic>
        <p:nvPicPr>
          <p:cNvPr id="1026" name="Picture 2" descr="Résultat de recherche d'images pour &quot;H2O molecule perspective geometrie&quot;">
            <a:extLst>
              <a:ext uri="{FF2B5EF4-FFF2-40B4-BE49-F238E27FC236}">
                <a16:creationId xmlns:a16="http://schemas.microsoft.com/office/drawing/2014/main" id="{A3C52750-45FF-459B-B676-0C0663AC9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030">
            <a:off x="386632" y="4350229"/>
            <a:ext cx="3013145" cy="204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AX4E0-3D-balls.png">
            <a:extLst>
              <a:ext uri="{FF2B5EF4-FFF2-40B4-BE49-F238E27FC236}">
                <a16:creationId xmlns:a16="http://schemas.microsoft.com/office/drawing/2014/main" id="{E0F0D452-1B1F-414C-A110-C1F928A4E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18628" y="3280558"/>
            <a:ext cx="3266337" cy="346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associée">
            <a:extLst>
              <a:ext uri="{FF2B5EF4-FFF2-40B4-BE49-F238E27FC236}">
                <a16:creationId xmlns:a16="http://schemas.microsoft.com/office/drawing/2014/main" id="{2A0A6A66-038B-48BE-9B00-CB2F15981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3420">
            <a:off x="4611408" y="4428115"/>
            <a:ext cx="3197774" cy="21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2443C7C-0C84-4A22-91C4-8AE97ACD47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632"/>
          <a:stretch/>
        </p:blipFill>
        <p:spPr>
          <a:xfrm>
            <a:off x="4928000" y="774179"/>
            <a:ext cx="2477082" cy="2148754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10D78002-0CE2-471D-88B2-338004BC1582}"/>
              </a:ext>
            </a:extLst>
          </p:cNvPr>
          <p:cNvSpPr/>
          <p:nvPr/>
        </p:nvSpPr>
        <p:spPr>
          <a:xfrm rot="1037082">
            <a:off x="1215857" y="2500398"/>
            <a:ext cx="2160000" cy="216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19240279" lon="292659" rev="154501"/>
            </a:camera>
            <a:lightRig rig="threePt" dir="t">
              <a:rot lat="0" lon="0" rev="1200000"/>
            </a:lightRig>
          </a:scene3d>
          <a:sp3d prstMaterial="clear">
            <a:bevelT w="1143000" h="11430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6E44497-C9EF-4A62-9703-2A42A9A61902}"/>
              </a:ext>
            </a:extLst>
          </p:cNvPr>
          <p:cNvSpPr/>
          <p:nvPr/>
        </p:nvSpPr>
        <p:spPr>
          <a:xfrm rot="1037082">
            <a:off x="5275322" y="2219913"/>
            <a:ext cx="2160000" cy="2160000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21000">
                <a:schemeClr val="accent5">
                  <a:lumMod val="60000"/>
                  <a:lumOff val="40000"/>
                </a:schemeClr>
              </a:gs>
              <a:gs pos="43000">
                <a:schemeClr val="accent5">
                  <a:lumMod val="75000"/>
                </a:schemeClr>
              </a:gs>
              <a:gs pos="70000">
                <a:srgbClr val="002060"/>
              </a:gs>
            </a:gsLst>
            <a:lin ang="5400000" scaled="1"/>
          </a:gradFill>
          <a:ln>
            <a:solidFill>
              <a:schemeClr val="accent1"/>
            </a:solidFill>
          </a:ln>
          <a:scene3d>
            <a:camera prst="orthographicFront">
              <a:rot lat="19187120" lon="17239359" rev="5712227"/>
            </a:camera>
            <a:lightRig rig="threePt" dir="t">
              <a:rot lat="0" lon="0" rev="1800000"/>
            </a:lightRig>
          </a:scene3d>
          <a:sp3d prstMaterial="clear">
            <a:bevelT w="1143000" h="11430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F381256A-C68B-4000-86CC-5BC89BA4293B}"/>
              </a:ext>
            </a:extLst>
          </p:cNvPr>
          <p:cNvSpPr/>
          <p:nvPr/>
        </p:nvSpPr>
        <p:spPr>
          <a:xfrm rot="10800000">
            <a:off x="1303524" y="5235118"/>
            <a:ext cx="1080000" cy="1080000"/>
          </a:xfrm>
          <a:prstGeom prst="arc">
            <a:avLst>
              <a:gd name="adj1" fmla="val 12561915"/>
              <a:gd name="adj2" fmla="val 19812240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672C4183-4D1C-4DA1-A783-3443BDCBF7FC}"/>
              </a:ext>
            </a:extLst>
          </p:cNvPr>
          <p:cNvSpPr/>
          <p:nvPr/>
        </p:nvSpPr>
        <p:spPr>
          <a:xfrm rot="13399925">
            <a:off x="5102777" y="5135548"/>
            <a:ext cx="1260000" cy="1260000"/>
          </a:xfrm>
          <a:prstGeom prst="arc">
            <a:avLst>
              <a:gd name="adj1" fmla="val 11748887"/>
              <a:gd name="adj2" fmla="val 19812240"/>
            </a:avLst>
          </a:prstGeom>
          <a:ln w="57150">
            <a:solidFill>
              <a:schemeClr val="accent1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B62BA310-5C2B-4069-8BFA-A74227D473C9}"/>
              </a:ext>
            </a:extLst>
          </p:cNvPr>
          <p:cNvSpPr/>
          <p:nvPr/>
        </p:nvSpPr>
        <p:spPr>
          <a:xfrm rot="12622044">
            <a:off x="9423702" y="5303897"/>
            <a:ext cx="1332000" cy="1332000"/>
          </a:xfrm>
          <a:prstGeom prst="arc">
            <a:avLst>
              <a:gd name="adj1" fmla="val 11748887"/>
              <a:gd name="adj2" fmla="val 19812240"/>
            </a:avLst>
          </a:prstGeom>
          <a:ln w="5715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E412A1-4231-4F47-8160-DA6E83AF9513}"/>
              </a:ext>
            </a:extLst>
          </p:cNvPr>
          <p:cNvSpPr/>
          <p:nvPr/>
        </p:nvSpPr>
        <p:spPr>
          <a:xfrm>
            <a:off x="8420156" y="6288445"/>
            <a:ext cx="1056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109,5°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E46791-3609-438A-9D55-988C1CFB8A5C}"/>
              </a:ext>
            </a:extLst>
          </p:cNvPr>
          <p:cNvSpPr/>
          <p:nvPr/>
        </p:nvSpPr>
        <p:spPr>
          <a:xfrm>
            <a:off x="4588390" y="6145233"/>
            <a:ext cx="824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107°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714FBB-B0DA-445C-BDDE-3924BF4064CF}"/>
              </a:ext>
            </a:extLst>
          </p:cNvPr>
          <p:cNvSpPr/>
          <p:nvPr/>
        </p:nvSpPr>
        <p:spPr>
          <a:xfrm>
            <a:off x="1471592" y="6337782"/>
            <a:ext cx="824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104° </a:t>
            </a:r>
          </a:p>
        </p:txBody>
      </p:sp>
    </p:spTree>
    <p:extLst>
      <p:ext uri="{BB962C8B-B14F-4D97-AF65-F5344CB8AC3E}">
        <p14:creationId xmlns:p14="http://schemas.microsoft.com/office/powerpoint/2010/main" val="223877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" grpId="0" animBg="1"/>
      <p:bldP spid="18" grpId="0" animBg="1"/>
      <p:bldP spid="19" grpId="0" animBg="1"/>
      <p:bldP spid="20" grpId="0"/>
      <p:bldP spid="21" grpId="0"/>
      <p:bldP spid="2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3F6B7BD5-470F-415B-A1F2-79EB7F0FB7C7}"/>
              </a:ext>
            </a:extLst>
          </p:cNvPr>
          <p:cNvSpPr/>
          <p:nvPr/>
        </p:nvSpPr>
        <p:spPr>
          <a:xfrm>
            <a:off x="3025156" y="102797"/>
            <a:ext cx="5390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Forme bipyramide trigonale</a:t>
            </a:r>
            <a:endParaRPr lang="fr-FR" sz="3600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FCC7A13-0755-46A5-B410-3E95B3E507E2}"/>
              </a:ext>
            </a:extLst>
          </p:cNvPr>
          <p:cNvSpPr/>
          <p:nvPr/>
        </p:nvSpPr>
        <p:spPr>
          <a:xfrm>
            <a:off x="6624869" y="5499026"/>
            <a:ext cx="33371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X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2400" dirty="0"/>
              <a:t>ÂX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2400" dirty="0"/>
              <a:t> = X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2400" dirty="0"/>
              <a:t>ÂX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</a:t>
            </a:r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2400" dirty="0"/>
              <a:t>X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2400" dirty="0"/>
              <a:t>ÂX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</a:t>
            </a:r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</a:p>
          <a:p>
            <a:pPr algn="ctr"/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2400" dirty="0"/>
              <a:t>X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fr-FR" sz="2400" dirty="0"/>
              <a:t>ÂX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</a:t>
            </a:r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2400" dirty="0"/>
              <a:t>X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fr-FR" sz="2400" dirty="0"/>
              <a:t>ÂX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</a:t>
            </a:r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2400" dirty="0"/>
              <a:t>X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fr-FR" sz="2400" dirty="0"/>
              <a:t>ÂX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  <a:p>
            <a:pPr algn="ctr"/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2400" dirty="0"/>
              <a:t>= 90°</a:t>
            </a:r>
            <a:endParaRPr lang="fr-FR" sz="140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6F0BB38-8108-4D9C-AC11-C8EA079D9E56}"/>
              </a:ext>
            </a:extLst>
          </p:cNvPr>
          <p:cNvGrpSpPr/>
          <p:nvPr/>
        </p:nvGrpSpPr>
        <p:grpSpPr>
          <a:xfrm>
            <a:off x="7383317" y="-42755"/>
            <a:ext cx="4786992" cy="6771054"/>
            <a:chOff x="7335191" y="21413"/>
            <a:chExt cx="4786992" cy="6771054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AE0458AF-EFBD-4E03-B173-DAF58CE4F962}"/>
                </a:ext>
              </a:extLst>
            </p:cNvPr>
            <p:cNvGrpSpPr/>
            <p:nvPr/>
          </p:nvGrpSpPr>
          <p:grpSpPr>
            <a:xfrm>
              <a:off x="7335191" y="21413"/>
              <a:ext cx="4786992" cy="6093739"/>
              <a:chOff x="7351233" y="-106923"/>
              <a:chExt cx="4786992" cy="6093739"/>
            </a:xfrm>
          </p:grpSpPr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F139772B-FF21-4D91-BD4B-BD0057EA23C0}"/>
                  </a:ext>
                </a:extLst>
              </p:cNvPr>
              <p:cNvGrpSpPr/>
              <p:nvPr/>
            </p:nvGrpSpPr>
            <p:grpSpPr>
              <a:xfrm>
                <a:off x="7351233" y="-106923"/>
                <a:ext cx="4786992" cy="6093739"/>
                <a:chOff x="7335191" y="-100811"/>
                <a:chExt cx="4786992" cy="6093739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33B21BC-C4D7-4F8D-A287-4B22B5200607}"/>
                    </a:ext>
                  </a:extLst>
                </p:cNvPr>
                <p:cNvSpPr/>
                <p:nvPr/>
              </p:nvSpPr>
              <p:spPr>
                <a:xfrm>
                  <a:off x="11351572" y="4458361"/>
                  <a:ext cx="770611" cy="76944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r-FR" sz="4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X</a:t>
                  </a:r>
                  <a:r>
                    <a:rPr lang="fr-FR" sz="4400" baseline="-25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4</a:t>
                  </a:r>
                  <a:endParaRPr lang="fr-FR" sz="4400" b="0" cap="none" spc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A2656822-FAE3-4C11-830D-F1973EA28AF1}"/>
                    </a:ext>
                  </a:extLst>
                </p:cNvPr>
                <p:cNvGrpSpPr/>
                <p:nvPr/>
              </p:nvGrpSpPr>
              <p:grpSpPr>
                <a:xfrm>
                  <a:off x="7335191" y="-100811"/>
                  <a:ext cx="4760239" cy="6093739"/>
                  <a:chOff x="6744345" y="-100811"/>
                  <a:chExt cx="4760239" cy="6093739"/>
                </a:xfrm>
              </p:grpSpPr>
              <p:grpSp>
                <p:nvGrpSpPr>
                  <p:cNvPr id="38" name="Groupe 37">
                    <a:extLst>
                      <a:ext uri="{FF2B5EF4-FFF2-40B4-BE49-F238E27FC236}">
                        <a16:creationId xmlns:a16="http://schemas.microsoft.com/office/drawing/2014/main" id="{A18974E0-F434-4828-87B1-C97E6D88D528}"/>
                      </a:ext>
                    </a:extLst>
                  </p:cNvPr>
                  <p:cNvGrpSpPr/>
                  <p:nvPr/>
                </p:nvGrpSpPr>
                <p:grpSpPr>
                  <a:xfrm>
                    <a:off x="7240953" y="-100811"/>
                    <a:ext cx="4263631" cy="6093739"/>
                    <a:chOff x="7240953" y="-100811"/>
                    <a:chExt cx="4263631" cy="6093739"/>
                  </a:xfrm>
                </p:grpSpPr>
                <p:cxnSp>
                  <p:nvCxnSpPr>
                    <p:cNvPr id="43" name="Connecteur droit 42">
                      <a:extLst>
                        <a:ext uri="{FF2B5EF4-FFF2-40B4-BE49-F238E27FC236}">
                          <a16:creationId xmlns:a16="http://schemas.microsoft.com/office/drawing/2014/main" id="{815DA84B-02A8-42E4-A205-3EE75DDDBF1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682628" y="4212141"/>
                      <a:ext cx="0" cy="1620000"/>
                    </a:xfrm>
                    <a:prstGeom prst="line">
                      <a:avLst/>
                    </a:prstGeom>
                    <a:ln w="571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44" name="Groupe 43">
                      <a:extLst>
                        <a:ext uri="{FF2B5EF4-FFF2-40B4-BE49-F238E27FC236}">
                          <a16:creationId xmlns:a16="http://schemas.microsoft.com/office/drawing/2014/main" id="{F80D6140-B928-49EE-B46C-730F6D3D39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240953" y="-100811"/>
                      <a:ext cx="4263631" cy="6093739"/>
                      <a:chOff x="7255467" y="160446"/>
                      <a:chExt cx="4263631" cy="6093739"/>
                    </a:xfrm>
                  </p:grpSpPr>
                  <p:sp>
                    <p:nvSpPr>
                      <p:cNvPr id="59" name="Ellipse 58">
                        <a:extLst>
                          <a:ext uri="{FF2B5EF4-FFF2-40B4-BE49-F238E27FC236}">
                            <a16:creationId xmlns:a16="http://schemas.microsoft.com/office/drawing/2014/main" id="{7EB17348-71A3-4D40-9387-EE098B66AC9B}"/>
                          </a:ext>
                        </a:extLst>
                      </p:cNvPr>
                      <p:cNvSpPr/>
                      <p:nvPr/>
                    </p:nvSpPr>
                    <p:spPr>
                      <a:xfrm rot="6406320">
                        <a:off x="9571765" y="3650712"/>
                        <a:ext cx="252000" cy="252000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  <a:effectLst>
                        <a:outerShdw blurRad="44450" dist="27940" dir="5400000" algn="ctr">
                          <a:srgbClr val="000000">
                            <a:alpha val="32000"/>
                          </a:srgb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alanced" dir="t">
                          <a:rot lat="0" lon="0" rev="8700000"/>
                        </a:lightRig>
                      </a:scene3d>
                      <a:sp3d>
                        <a:bevelT w="190500" h="38100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45" name="Triangle isocèle 44">
                        <a:extLst>
                          <a:ext uri="{FF2B5EF4-FFF2-40B4-BE49-F238E27FC236}">
                            <a16:creationId xmlns:a16="http://schemas.microsoft.com/office/drawing/2014/main" id="{DCCD54B6-ECCA-4679-A8AE-9FDEE8EA629E}"/>
                          </a:ext>
                        </a:extLst>
                      </p:cNvPr>
                      <p:cNvSpPr/>
                      <p:nvPr/>
                    </p:nvSpPr>
                    <p:spPr>
                      <a:xfrm rot="9533563">
                        <a:off x="7623268" y="2590286"/>
                        <a:ext cx="3807414" cy="2752033"/>
                      </a:xfrm>
                      <a:prstGeom prst="triangle">
                        <a:avLst>
                          <a:gd name="adj" fmla="val 27658"/>
                        </a:avLst>
                      </a:prstGeom>
                      <a:solidFill>
                        <a:schemeClr val="accent5">
                          <a:lumMod val="20000"/>
                          <a:lumOff val="80000"/>
                          <a:alpha val="56000"/>
                        </a:schemeClr>
                      </a:solidFill>
                      <a:ln>
                        <a:prstDash val="lg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cxnSp>
                    <p:nvCxnSpPr>
                      <p:cNvPr id="46" name="Connecteur droit 45">
                        <a:extLst>
                          <a:ext uri="{FF2B5EF4-FFF2-40B4-BE49-F238E27FC236}">
                            <a16:creationId xmlns:a16="http://schemas.microsoft.com/office/drawing/2014/main" id="{C6A70DFA-F8D6-4A61-AEC9-BEC565184F9E}"/>
                          </a:ext>
                        </a:extLst>
                      </p:cNvPr>
                      <p:cNvCxnSpPr>
                        <a:cxnSpLocks/>
                        <a:stCxn id="56" idx="7"/>
                        <a:endCxn id="45" idx="2"/>
                      </p:cNvCxnSpPr>
                      <p:nvPr/>
                    </p:nvCxnSpPr>
                    <p:spPr>
                      <a:xfrm>
                        <a:off x="9676237" y="1068114"/>
                        <a:ext cx="1131196" cy="928938"/>
                      </a:xfrm>
                      <a:prstGeom prst="line">
                        <a:avLst/>
                      </a:prstGeom>
                      <a:ln>
                        <a:prstDash val="lg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Connecteur droit 47">
                        <a:extLst>
                          <a:ext uri="{FF2B5EF4-FFF2-40B4-BE49-F238E27FC236}">
                            <a16:creationId xmlns:a16="http://schemas.microsoft.com/office/drawing/2014/main" id="{CC5558BA-2ED7-4D18-9A2E-1F4A66B3A3AC}"/>
                          </a:ext>
                        </a:extLst>
                      </p:cNvPr>
                      <p:cNvCxnSpPr>
                        <a:cxnSpLocks/>
                        <a:stCxn id="45" idx="4"/>
                      </p:cNvCxnSpPr>
                      <p:nvPr/>
                    </p:nvCxnSpPr>
                    <p:spPr>
                      <a:xfrm flipV="1">
                        <a:off x="7255467" y="952329"/>
                        <a:ext cx="2364787" cy="2415831"/>
                      </a:xfrm>
                      <a:prstGeom prst="line">
                        <a:avLst/>
                      </a:prstGeom>
                      <a:ln>
                        <a:prstDash val="lg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Connecteur droit 48">
                        <a:extLst>
                          <a:ext uri="{FF2B5EF4-FFF2-40B4-BE49-F238E27FC236}">
                            <a16:creationId xmlns:a16="http://schemas.microsoft.com/office/drawing/2014/main" id="{5DD89AF8-918B-4D6E-97BD-BA7B239DD671}"/>
                          </a:ext>
                        </a:extLst>
                      </p:cNvPr>
                      <p:cNvCxnSpPr>
                        <a:cxnSpLocks/>
                        <a:stCxn id="45" idx="0"/>
                        <a:endCxn id="56" idx="7"/>
                      </p:cNvCxnSpPr>
                      <p:nvPr/>
                    </p:nvCxnSpPr>
                    <p:spPr>
                      <a:xfrm flipH="1" flipV="1">
                        <a:off x="9676237" y="1068114"/>
                        <a:ext cx="1139843" cy="3875552"/>
                      </a:xfrm>
                      <a:prstGeom prst="line">
                        <a:avLst/>
                      </a:prstGeom>
                      <a:ln>
                        <a:prstDash val="lg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1" name="Rectangle 50">
                        <a:extLst>
                          <a:ext uri="{FF2B5EF4-FFF2-40B4-BE49-F238E27FC236}">
                            <a16:creationId xmlns:a16="http://schemas.microsoft.com/office/drawing/2014/main" id="{0E9685A3-A69B-4638-87E9-0B8DAD56E25C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8028578" y="4178661"/>
                        <a:ext cx="120678" cy="58894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91440" tIns="45720" rIns="91440" bIns="45720">
                        <a:spAutoFit/>
                      </a:bodyPr>
                      <a:lstStyle/>
                      <a:p>
                        <a:pPr algn="ctr"/>
                        <a:endParaRPr lang="fr-FR" sz="5400" b="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2" name="Rectangle 51">
                        <a:extLst>
                          <a:ext uri="{FF2B5EF4-FFF2-40B4-BE49-F238E27FC236}">
                            <a16:creationId xmlns:a16="http://schemas.microsoft.com/office/drawing/2014/main" id="{275FE4C6-C100-4A32-9F20-D951705F94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86275" y="2821662"/>
                        <a:ext cx="585417" cy="9233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91440" tIns="45720" rIns="91440" bIns="45720">
                        <a:spAutoFit/>
                      </a:bodyPr>
                      <a:lstStyle/>
                      <a:p>
                        <a:pPr algn="ctr"/>
                        <a:r>
                          <a:rPr lang="fr-FR" sz="5400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</a:rPr>
                          <a:t>A</a:t>
                        </a:r>
                        <a:endParaRPr lang="fr-FR" sz="5400" b="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endParaRPr>
                      </a:p>
                    </p:txBody>
                  </p:sp>
                  <p:cxnSp>
                    <p:nvCxnSpPr>
                      <p:cNvPr id="53" name="Connecteur droit 52">
                        <a:extLst>
                          <a:ext uri="{FF2B5EF4-FFF2-40B4-BE49-F238E27FC236}">
                            <a16:creationId xmlns:a16="http://schemas.microsoft.com/office/drawing/2014/main" id="{9FCD1BCB-6524-44F9-B986-D225B1295CC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9693051" y="3744992"/>
                        <a:ext cx="1" cy="684000"/>
                      </a:xfrm>
                      <a:prstGeom prst="line">
                        <a:avLst/>
                      </a:prstGeom>
                      <a:ln w="57150"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Connecteur droit 53">
                        <a:extLst>
                          <a:ext uri="{FF2B5EF4-FFF2-40B4-BE49-F238E27FC236}">
                            <a16:creationId xmlns:a16="http://schemas.microsoft.com/office/drawing/2014/main" id="{858A8333-777F-4C6A-9666-27B0999ADD5F}"/>
                          </a:ext>
                        </a:extLst>
                      </p:cNvPr>
                      <p:cNvCxnSpPr>
                        <a:cxnSpLocks/>
                        <a:stCxn id="52" idx="0"/>
                      </p:cNvCxnSpPr>
                      <p:nvPr/>
                    </p:nvCxnSpPr>
                    <p:spPr>
                      <a:xfrm flipH="1" flipV="1">
                        <a:off x="9620254" y="867786"/>
                        <a:ext cx="58730" cy="1953876"/>
                      </a:xfrm>
                      <a:prstGeom prst="line">
                        <a:avLst/>
                      </a:prstGeom>
                      <a:ln w="5715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5" name="Rectangle 54">
                        <a:extLst>
                          <a:ext uri="{FF2B5EF4-FFF2-40B4-BE49-F238E27FC236}">
                            <a16:creationId xmlns:a16="http://schemas.microsoft.com/office/drawing/2014/main" id="{3185FEC0-02C7-4F00-A085-BA6942779C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34260" y="160446"/>
                        <a:ext cx="668773" cy="76944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91440" tIns="45720" rIns="91440" bIns="45720">
                        <a:spAutoFit/>
                      </a:bodyPr>
                      <a:lstStyle/>
                      <a:p>
                        <a:pPr algn="ctr"/>
                        <a:r>
                          <a:rPr lang="fr-FR" sz="4400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</a:rPr>
                          <a:t>X</a:t>
                        </a:r>
                        <a:r>
                          <a:rPr lang="fr-FR" sz="4400" baseline="-25000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</a:rPr>
                          <a:t>1</a:t>
                        </a:r>
                        <a:endParaRPr lang="fr-FR" sz="4400" b="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6" name="Ellipse 55">
                        <a:extLst>
                          <a:ext uri="{FF2B5EF4-FFF2-40B4-BE49-F238E27FC236}">
                            <a16:creationId xmlns:a16="http://schemas.microsoft.com/office/drawing/2014/main" id="{BCEA4FD8-5548-466E-B55E-675996B743E4}"/>
                          </a:ext>
                        </a:extLst>
                      </p:cNvPr>
                      <p:cNvSpPr/>
                      <p:nvPr/>
                    </p:nvSpPr>
                    <p:spPr>
                      <a:xfrm rot="6406320">
                        <a:off x="9490642" y="831099"/>
                        <a:ext cx="252000" cy="252000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  <a:effectLst>
                        <a:outerShdw blurRad="44450" dist="27940" dir="5400000" algn="ctr">
                          <a:srgbClr val="000000">
                            <a:alpha val="32000"/>
                          </a:srgb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alanced" dir="t">
                          <a:rot lat="0" lon="0" rev="8700000"/>
                        </a:lightRig>
                      </a:scene3d>
                      <a:sp3d>
                        <a:bevelT w="190500" h="38100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57" name="Ellipse 56">
                        <a:extLst>
                          <a:ext uri="{FF2B5EF4-FFF2-40B4-BE49-F238E27FC236}">
                            <a16:creationId xmlns:a16="http://schemas.microsoft.com/office/drawing/2014/main" id="{7E2BA254-62E1-4F89-8DD7-1B61E43441E7}"/>
                          </a:ext>
                        </a:extLst>
                      </p:cNvPr>
                      <p:cNvSpPr/>
                      <p:nvPr/>
                    </p:nvSpPr>
                    <p:spPr>
                      <a:xfrm rot="6406320">
                        <a:off x="9548712" y="2695388"/>
                        <a:ext cx="252000" cy="252000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  <a:effectLst>
                        <a:outerShdw blurRad="44450" dist="27940" dir="5400000" algn="ctr">
                          <a:srgbClr val="000000">
                            <a:alpha val="32000"/>
                          </a:srgb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alanced" dir="t">
                          <a:rot lat="0" lon="0" rev="8700000"/>
                        </a:lightRig>
                      </a:scene3d>
                      <a:sp3d>
                        <a:bevelT w="190500" h="38100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58" name="Ellipse 57">
                        <a:extLst>
                          <a:ext uri="{FF2B5EF4-FFF2-40B4-BE49-F238E27FC236}">
                            <a16:creationId xmlns:a16="http://schemas.microsoft.com/office/drawing/2014/main" id="{C1603B8F-D8E4-43FD-8458-93F0B7583D72}"/>
                          </a:ext>
                        </a:extLst>
                      </p:cNvPr>
                      <p:cNvSpPr/>
                      <p:nvPr/>
                    </p:nvSpPr>
                    <p:spPr>
                      <a:xfrm rot="6406320">
                        <a:off x="9571765" y="6002185"/>
                        <a:ext cx="252000" cy="252000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  <a:effectLst>
                        <a:outerShdw blurRad="44450" dist="27940" dir="5400000" algn="ctr">
                          <a:srgbClr val="000000">
                            <a:alpha val="32000"/>
                          </a:srgb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alanced" dir="t">
                          <a:rot lat="0" lon="0" rev="8700000"/>
                        </a:lightRig>
                      </a:scene3d>
                      <a:sp3d>
                        <a:bevelT w="190500" h="38100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60" name="Rectangle 59">
                        <a:extLst>
                          <a:ext uri="{FF2B5EF4-FFF2-40B4-BE49-F238E27FC236}">
                            <a16:creationId xmlns:a16="http://schemas.microsoft.com/office/drawing/2014/main" id="{959E3255-F5FD-44D9-ACA9-3B56A767E7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50325" y="1455330"/>
                        <a:ext cx="668773" cy="76944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91440" tIns="45720" rIns="91440" bIns="45720">
                        <a:spAutoFit/>
                      </a:bodyPr>
                      <a:lstStyle/>
                      <a:p>
                        <a:pPr algn="ctr"/>
                        <a:r>
                          <a:rPr lang="fr-FR" sz="4400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</a:rPr>
                          <a:t>X</a:t>
                        </a:r>
                        <a:r>
                          <a:rPr lang="fr-FR" sz="4400" baseline="-25000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</a:rPr>
                          <a:t>2</a:t>
                        </a:r>
                        <a:endParaRPr lang="fr-FR" sz="4400" b="0" cap="none" spc="0" baseline="-2500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cxnSp>
                <p:nvCxnSpPr>
                  <p:cNvPr id="39" name="Connecteur droit 38">
                    <a:extLst>
                      <a:ext uri="{FF2B5EF4-FFF2-40B4-BE49-F238E27FC236}">
                        <a16:creationId xmlns:a16="http://schemas.microsoft.com/office/drawing/2014/main" id="{4AE05693-DB8E-4EFF-A872-A9F316EA80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503886" y="3022070"/>
                    <a:ext cx="1631206" cy="75185"/>
                  </a:xfrm>
                  <a:prstGeom prst="line">
                    <a:avLst/>
                  </a:prstGeom>
                  <a:ln w="571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9573CD58-FA8E-4459-8DEB-788020D87B2B}"/>
                      </a:ext>
                    </a:extLst>
                  </p:cNvPr>
                  <p:cNvSpPr/>
                  <p:nvPr/>
                </p:nvSpPr>
                <p:spPr>
                  <a:xfrm>
                    <a:off x="6744345" y="2760281"/>
                    <a:ext cx="668773" cy="76944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4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X</a:t>
                    </a:r>
                    <a:r>
                      <a:rPr lang="fr-FR" sz="4400" baseline="-250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3</a:t>
                    </a:r>
                    <a:endParaRPr lang="fr-FR" sz="4400" b="0" cap="none" spc="0" baseline="-25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41" name="Ellipse 40">
                    <a:extLst>
                      <a:ext uri="{FF2B5EF4-FFF2-40B4-BE49-F238E27FC236}">
                        <a16:creationId xmlns:a16="http://schemas.microsoft.com/office/drawing/2014/main" id="{B5D968FF-E171-4A4E-803B-FA54CABB9C62}"/>
                      </a:ext>
                    </a:extLst>
                  </p:cNvPr>
                  <p:cNvSpPr/>
                  <p:nvPr/>
                </p:nvSpPr>
                <p:spPr>
                  <a:xfrm rot="6406320">
                    <a:off x="9166092" y="2885407"/>
                    <a:ext cx="252000" cy="252000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2" name="Ellipse 41">
                    <a:extLst>
                      <a:ext uri="{FF2B5EF4-FFF2-40B4-BE49-F238E27FC236}">
                        <a16:creationId xmlns:a16="http://schemas.microsoft.com/office/drawing/2014/main" id="{B094791C-4304-4813-B189-AA8557511E9C}"/>
                      </a:ext>
                    </a:extLst>
                  </p:cNvPr>
                  <p:cNvSpPr/>
                  <p:nvPr/>
                </p:nvSpPr>
                <p:spPr>
                  <a:xfrm rot="6406320">
                    <a:off x="7229061" y="2971255"/>
                    <a:ext cx="252000" cy="252000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9457A43B-A4DD-4CDC-9F80-E81F7AFB72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531239" y="3329553"/>
                  <a:ext cx="751635" cy="1139548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Ellipse 34">
                  <a:extLst>
                    <a:ext uri="{FF2B5EF4-FFF2-40B4-BE49-F238E27FC236}">
                      <a16:creationId xmlns:a16="http://schemas.microsoft.com/office/drawing/2014/main" id="{0BBC122F-34BB-4B5C-97F5-AE26B2C0F6C2}"/>
                    </a:ext>
                  </a:extLst>
                </p:cNvPr>
                <p:cNvSpPr/>
                <p:nvPr/>
              </p:nvSpPr>
              <p:spPr>
                <a:xfrm rot="6406320">
                  <a:off x="10447801" y="3201127"/>
                  <a:ext cx="252000" cy="252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Ellipse 36">
                  <a:extLst>
                    <a:ext uri="{FF2B5EF4-FFF2-40B4-BE49-F238E27FC236}">
                      <a16:creationId xmlns:a16="http://schemas.microsoft.com/office/drawing/2014/main" id="{C8712BC1-4577-4F0A-A1F2-C3A6259936E6}"/>
                    </a:ext>
                  </a:extLst>
                </p:cNvPr>
                <p:cNvSpPr/>
                <p:nvPr/>
              </p:nvSpPr>
              <p:spPr>
                <a:xfrm rot="6406320">
                  <a:off x="11238130" y="4479165"/>
                  <a:ext cx="252000" cy="252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FCF7157C-AABC-4210-8696-5E1A5451DB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73479" y="1974316"/>
                <a:ext cx="809395" cy="93814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E694CE77-7A73-4ED7-BD14-B09611FADF09}"/>
                  </a:ext>
                </a:extLst>
              </p:cNvPr>
              <p:cNvSpPr/>
              <p:nvPr/>
            </p:nvSpPr>
            <p:spPr>
              <a:xfrm rot="6406320">
                <a:off x="11257765" y="1718612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6BA0DD81-F96E-4A3A-B9B6-4D15A1FA1743}"/>
                  </a:ext>
                </a:extLst>
              </p:cNvPr>
              <p:cNvSpPr/>
              <p:nvPr/>
            </p:nvSpPr>
            <p:spPr>
              <a:xfrm rot="6406320">
                <a:off x="10413480" y="2766329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AC87FFB-8C28-4772-80E6-6868ABD2FDD8}"/>
                </a:ext>
              </a:extLst>
            </p:cNvPr>
            <p:cNvSpPr/>
            <p:nvPr/>
          </p:nvSpPr>
          <p:spPr>
            <a:xfrm>
              <a:off x="10015587" y="6023026"/>
              <a:ext cx="66877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4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  <a:endParaRPr lang="fr-FR" sz="4400" b="0" cap="none" spc="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F3E8B9D7-5E8A-45A0-81BB-68BA91666233}"/>
              </a:ext>
            </a:extLst>
          </p:cNvPr>
          <p:cNvSpPr/>
          <p:nvPr/>
        </p:nvSpPr>
        <p:spPr>
          <a:xfrm>
            <a:off x="6847233" y="4483803"/>
            <a:ext cx="28905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/>
              <a:t>X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2400" dirty="0"/>
              <a:t>ÂX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fr-FR" sz="2400" dirty="0"/>
              <a:t> = X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2400" dirty="0"/>
              <a:t>ÂX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</a:t>
            </a:r>
            <a:r>
              <a:rPr lang="fr-F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2400" dirty="0"/>
              <a:t>X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fr-FR" sz="2400" dirty="0"/>
              <a:t>ÂX</a:t>
            </a:r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</a:t>
            </a:r>
          </a:p>
          <a:p>
            <a:pPr algn="ctr"/>
            <a:r>
              <a:rPr lang="fr-FR" sz="2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2400" dirty="0"/>
              <a:t>= 120°</a:t>
            </a:r>
            <a:endParaRPr lang="fr-FR" sz="14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B156C0E-ED9D-4F94-B3E1-91DD8C2BDF68}"/>
              </a:ext>
            </a:extLst>
          </p:cNvPr>
          <p:cNvSpPr/>
          <p:nvPr/>
        </p:nvSpPr>
        <p:spPr>
          <a:xfrm>
            <a:off x="246256" y="90181"/>
            <a:ext cx="1750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5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fr-FR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540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fr-FR" sz="5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54B3F83-0218-45E1-B511-5D243350F879}"/>
              </a:ext>
            </a:extLst>
          </p:cNvPr>
          <p:cNvSpPr/>
          <p:nvPr/>
        </p:nvSpPr>
        <p:spPr>
          <a:xfrm>
            <a:off x="10718652" y="5635031"/>
            <a:ext cx="11993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PF</a:t>
            </a:r>
            <a:r>
              <a:rPr lang="fr-FR" sz="4800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fr-FR" sz="3200" baseline="-25000" dirty="0">
              <a:solidFill>
                <a:srgbClr val="FF0000"/>
              </a:solidFill>
            </a:endParaRPr>
          </a:p>
        </p:txBody>
      </p:sp>
      <p:pic>
        <p:nvPicPr>
          <p:cNvPr id="75" name="Picture 2" descr="Résultat de recherche d'images pour &quot;pf5 structure&quot;">
            <a:extLst>
              <a:ext uri="{FF2B5EF4-FFF2-40B4-BE49-F238E27FC236}">
                <a16:creationId xmlns:a16="http://schemas.microsoft.com/office/drawing/2014/main" id="{4D58BB98-F6B9-470B-8E39-A553AF6F5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318" y="2925023"/>
            <a:ext cx="3201118" cy="363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e 46">
            <a:extLst>
              <a:ext uri="{FF2B5EF4-FFF2-40B4-BE49-F238E27FC236}">
                <a16:creationId xmlns:a16="http://schemas.microsoft.com/office/drawing/2014/main" id="{1356CA2C-3AAF-4EF7-BBE8-40648C35A3D7}"/>
              </a:ext>
            </a:extLst>
          </p:cNvPr>
          <p:cNvGrpSpPr/>
          <p:nvPr/>
        </p:nvGrpSpPr>
        <p:grpSpPr>
          <a:xfrm>
            <a:off x="113317" y="3286753"/>
            <a:ext cx="3413960" cy="3468450"/>
            <a:chOff x="5630964" y="2236682"/>
            <a:chExt cx="3413960" cy="346845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100E0A1-0660-402A-BA7D-1C727230B93C}"/>
                </a:ext>
              </a:extLst>
            </p:cNvPr>
            <p:cNvSpPr/>
            <p:nvPr/>
          </p:nvSpPr>
          <p:spPr>
            <a:xfrm>
              <a:off x="7088010" y="3621768"/>
              <a:ext cx="54213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</a:t>
              </a:r>
              <a:endPara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B4FAAA9-5487-4F0B-BED6-968ED07FC8FD}"/>
                </a:ext>
              </a:extLst>
            </p:cNvPr>
            <p:cNvSpPr/>
            <p:nvPr/>
          </p:nvSpPr>
          <p:spPr>
            <a:xfrm rot="60000">
              <a:off x="7155162" y="2831469"/>
              <a:ext cx="3706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29AB57D-8415-4521-B85E-C2B828C36544}"/>
                </a:ext>
              </a:extLst>
            </p:cNvPr>
            <p:cNvSpPr/>
            <p:nvPr/>
          </p:nvSpPr>
          <p:spPr>
            <a:xfrm rot="3941119">
              <a:off x="7860195" y="3352825"/>
              <a:ext cx="38429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8F18E4F-B7FA-4124-9A52-5273FF67D8E2}"/>
                </a:ext>
              </a:extLst>
            </p:cNvPr>
            <p:cNvSpPr/>
            <p:nvPr/>
          </p:nvSpPr>
          <p:spPr>
            <a:xfrm rot="17487470">
              <a:off x="6426059" y="3387836"/>
              <a:ext cx="38429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1E2F871-DED3-46E7-9787-7ACFA36780EA}"/>
                </a:ext>
              </a:extLst>
            </p:cNvPr>
            <p:cNvSpPr/>
            <p:nvPr/>
          </p:nvSpPr>
          <p:spPr>
            <a:xfrm rot="12902625">
              <a:off x="6719044" y="4292641"/>
              <a:ext cx="38429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D0638AE-8557-4227-8627-D9479E996C47}"/>
                </a:ext>
              </a:extLst>
            </p:cNvPr>
            <p:cNvSpPr/>
            <p:nvPr/>
          </p:nvSpPr>
          <p:spPr>
            <a:xfrm rot="8341226">
              <a:off x="7614745" y="4240103"/>
              <a:ext cx="38429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</a:t>
              </a:r>
            </a:p>
          </p:txBody>
        </p:sp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1D190BF5-7877-4353-A779-E1ED748DF9CF}"/>
                </a:ext>
              </a:extLst>
            </p:cNvPr>
            <p:cNvGrpSpPr/>
            <p:nvPr/>
          </p:nvGrpSpPr>
          <p:grpSpPr>
            <a:xfrm>
              <a:off x="6804220" y="2236682"/>
              <a:ext cx="1086790" cy="1077067"/>
              <a:chOff x="6772136" y="2782112"/>
              <a:chExt cx="1086790" cy="1077067"/>
            </a:xfrm>
          </p:grpSpPr>
          <p:grpSp>
            <p:nvGrpSpPr>
              <p:cNvPr id="105" name="Groupe 104">
                <a:extLst>
                  <a:ext uri="{FF2B5EF4-FFF2-40B4-BE49-F238E27FC236}">
                    <a16:creationId xmlns:a16="http://schemas.microsoft.com/office/drawing/2014/main" id="{53426A69-D971-4863-ADE6-D52075B91790}"/>
                  </a:ext>
                </a:extLst>
              </p:cNvPr>
              <p:cNvGrpSpPr/>
              <p:nvPr/>
            </p:nvGrpSpPr>
            <p:grpSpPr>
              <a:xfrm>
                <a:off x="6935596" y="2782112"/>
                <a:ext cx="923330" cy="1077067"/>
                <a:chOff x="4666200" y="1082878"/>
                <a:chExt cx="923330" cy="1077067"/>
              </a:xfrm>
            </p:grpSpPr>
            <p:grpSp>
              <p:nvGrpSpPr>
                <p:cNvPr id="107" name="Groupe 106">
                  <a:extLst>
                    <a:ext uri="{FF2B5EF4-FFF2-40B4-BE49-F238E27FC236}">
                      <a16:creationId xmlns:a16="http://schemas.microsoft.com/office/drawing/2014/main" id="{0D1DD4E4-E430-41D2-9E29-065ED2DD0215}"/>
                    </a:ext>
                  </a:extLst>
                </p:cNvPr>
                <p:cNvGrpSpPr/>
                <p:nvPr/>
              </p:nvGrpSpPr>
              <p:grpSpPr>
                <a:xfrm>
                  <a:off x="4801959" y="1172447"/>
                  <a:ext cx="757900" cy="987498"/>
                  <a:chOff x="2697142" y="1715598"/>
                  <a:chExt cx="757900" cy="987498"/>
                </a:xfrm>
              </p:grpSpPr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7EADE89F-247E-488C-B1DB-6EA0A9DD8041}"/>
                      </a:ext>
                    </a:extLst>
                  </p:cNvPr>
                  <p:cNvSpPr/>
                  <p:nvPr/>
                </p:nvSpPr>
                <p:spPr>
                  <a:xfrm>
                    <a:off x="2697142" y="1779766"/>
                    <a:ext cx="502061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F</a:t>
                    </a:r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A85FC885-D487-4C21-9C10-D09F11D3B484}"/>
                      </a:ext>
                    </a:extLst>
                  </p:cNvPr>
                  <p:cNvSpPr/>
                  <p:nvPr/>
                </p:nvSpPr>
                <p:spPr>
                  <a:xfrm>
                    <a:off x="3084427" y="1715598"/>
                    <a:ext cx="370615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:</a:t>
                    </a:r>
                  </a:p>
                </p:txBody>
              </p:sp>
            </p:grp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DB238B30-EB43-460F-AEAB-F6D6CA1D4E1A}"/>
                    </a:ext>
                  </a:extLst>
                </p:cNvPr>
                <p:cNvSpPr/>
                <p:nvPr/>
              </p:nvSpPr>
              <p:spPr>
                <a:xfrm rot="5400000">
                  <a:off x="4942557" y="806521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A91C903B-4E87-4D19-B985-A43A43A51CFB}"/>
                  </a:ext>
                </a:extLst>
              </p:cNvPr>
              <p:cNvSpPr/>
              <p:nvPr/>
            </p:nvSpPr>
            <p:spPr>
              <a:xfrm>
                <a:off x="6772136" y="2863484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id="{E5576961-8F28-4462-9942-44766F032B37}"/>
                </a:ext>
              </a:extLst>
            </p:cNvPr>
            <p:cNvGrpSpPr/>
            <p:nvPr/>
          </p:nvGrpSpPr>
          <p:grpSpPr>
            <a:xfrm rot="3558013">
              <a:off x="7962996" y="3018632"/>
              <a:ext cx="1086790" cy="1077067"/>
              <a:chOff x="6772136" y="2782112"/>
              <a:chExt cx="1086790" cy="1077067"/>
            </a:xfrm>
          </p:grpSpPr>
          <p:grpSp>
            <p:nvGrpSpPr>
              <p:cNvPr id="99" name="Groupe 98">
                <a:extLst>
                  <a:ext uri="{FF2B5EF4-FFF2-40B4-BE49-F238E27FC236}">
                    <a16:creationId xmlns:a16="http://schemas.microsoft.com/office/drawing/2014/main" id="{97772E85-A37C-457F-A958-A7166F81FE26}"/>
                  </a:ext>
                </a:extLst>
              </p:cNvPr>
              <p:cNvGrpSpPr/>
              <p:nvPr/>
            </p:nvGrpSpPr>
            <p:grpSpPr>
              <a:xfrm>
                <a:off x="6935596" y="2782112"/>
                <a:ext cx="923330" cy="1077067"/>
                <a:chOff x="4666200" y="1082878"/>
                <a:chExt cx="923330" cy="1077067"/>
              </a:xfrm>
            </p:grpSpPr>
            <p:grpSp>
              <p:nvGrpSpPr>
                <p:cNvPr id="101" name="Groupe 100">
                  <a:extLst>
                    <a:ext uri="{FF2B5EF4-FFF2-40B4-BE49-F238E27FC236}">
                      <a16:creationId xmlns:a16="http://schemas.microsoft.com/office/drawing/2014/main" id="{7D430F84-0A43-446B-8C2E-AF4F46417392}"/>
                    </a:ext>
                  </a:extLst>
                </p:cNvPr>
                <p:cNvGrpSpPr/>
                <p:nvPr/>
              </p:nvGrpSpPr>
              <p:grpSpPr>
                <a:xfrm>
                  <a:off x="4801959" y="1172447"/>
                  <a:ext cx="757900" cy="987498"/>
                  <a:chOff x="2697142" y="1715598"/>
                  <a:chExt cx="757900" cy="987498"/>
                </a:xfrm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7C919E00-169B-4965-B79E-7C966D5DBE55}"/>
                      </a:ext>
                    </a:extLst>
                  </p:cNvPr>
                  <p:cNvSpPr/>
                  <p:nvPr/>
                </p:nvSpPr>
                <p:spPr>
                  <a:xfrm>
                    <a:off x="2697142" y="1779766"/>
                    <a:ext cx="502061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F</a:t>
                    </a:r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B553767F-F5EA-45B8-B1DD-86DE01C0156D}"/>
                      </a:ext>
                    </a:extLst>
                  </p:cNvPr>
                  <p:cNvSpPr/>
                  <p:nvPr/>
                </p:nvSpPr>
                <p:spPr>
                  <a:xfrm>
                    <a:off x="3084427" y="1715598"/>
                    <a:ext cx="370615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:</a:t>
                    </a:r>
                  </a:p>
                </p:txBody>
              </p:sp>
            </p:grp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B1E6A433-AA58-4FB3-ABDC-A4F4A00BC2E4}"/>
                    </a:ext>
                  </a:extLst>
                </p:cNvPr>
                <p:cNvSpPr/>
                <p:nvPr/>
              </p:nvSpPr>
              <p:spPr>
                <a:xfrm rot="5400000">
                  <a:off x="4942557" y="806521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DCAA825D-27FE-4008-B059-7173A92E848E}"/>
                  </a:ext>
                </a:extLst>
              </p:cNvPr>
              <p:cNvSpPr/>
              <p:nvPr/>
            </p:nvSpPr>
            <p:spPr>
              <a:xfrm>
                <a:off x="6772136" y="2863484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5A82E8FB-633B-40A9-9FFC-D6C96156D17D}"/>
                </a:ext>
              </a:extLst>
            </p:cNvPr>
            <p:cNvGrpSpPr/>
            <p:nvPr/>
          </p:nvGrpSpPr>
          <p:grpSpPr>
            <a:xfrm rot="17927138">
              <a:off x="5626103" y="3025473"/>
              <a:ext cx="1086790" cy="1077067"/>
              <a:chOff x="6772136" y="2782112"/>
              <a:chExt cx="1086790" cy="1077067"/>
            </a:xfrm>
          </p:grpSpPr>
          <p:grpSp>
            <p:nvGrpSpPr>
              <p:cNvPr id="93" name="Groupe 92">
                <a:extLst>
                  <a:ext uri="{FF2B5EF4-FFF2-40B4-BE49-F238E27FC236}">
                    <a16:creationId xmlns:a16="http://schemas.microsoft.com/office/drawing/2014/main" id="{86535669-FF90-42F8-81AC-26A26336EBEB}"/>
                  </a:ext>
                </a:extLst>
              </p:cNvPr>
              <p:cNvGrpSpPr/>
              <p:nvPr/>
            </p:nvGrpSpPr>
            <p:grpSpPr>
              <a:xfrm>
                <a:off x="6935596" y="2782112"/>
                <a:ext cx="923330" cy="1077067"/>
                <a:chOff x="4666200" y="1082878"/>
                <a:chExt cx="923330" cy="1077067"/>
              </a:xfrm>
            </p:grpSpPr>
            <p:grpSp>
              <p:nvGrpSpPr>
                <p:cNvPr id="95" name="Groupe 94">
                  <a:extLst>
                    <a:ext uri="{FF2B5EF4-FFF2-40B4-BE49-F238E27FC236}">
                      <a16:creationId xmlns:a16="http://schemas.microsoft.com/office/drawing/2014/main" id="{4C93233B-D6DD-4366-9968-F34CF290E658}"/>
                    </a:ext>
                  </a:extLst>
                </p:cNvPr>
                <p:cNvGrpSpPr/>
                <p:nvPr/>
              </p:nvGrpSpPr>
              <p:grpSpPr>
                <a:xfrm>
                  <a:off x="4801959" y="1172447"/>
                  <a:ext cx="757900" cy="987498"/>
                  <a:chOff x="2697142" y="1715598"/>
                  <a:chExt cx="757900" cy="987498"/>
                </a:xfrm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2139733-09E1-4F8C-8BF9-68CDEAD511B6}"/>
                      </a:ext>
                    </a:extLst>
                  </p:cNvPr>
                  <p:cNvSpPr/>
                  <p:nvPr/>
                </p:nvSpPr>
                <p:spPr>
                  <a:xfrm>
                    <a:off x="2697142" y="1779766"/>
                    <a:ext cx="502061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F</a:t>
                    </a:r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1356DFDA-6EAD-4471-9A74-A94A4189B433}"/>
                      </a:ext>
                    </a:extLst>
                  </p:cNvPr>
                  <p:cNvSpPr/>
                  <p:nvPr/>
                </p:nvSpPr>
                <p:spPr>
                  <a:xfrm>
                    <a:off x="3084427" y="1715598"/>
                    <a:ext cx="370615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:</a:t>
                    </a:r>
                  </a:p>
                </p:txBody>
              </p:sp>
            </p:grp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08BF0765-58D1-4555-8C7A-356185D63C96}"/>
                    </a:ext>
                  </a:extLst>
                </p:cNvPr>
                <p:cNvSpPr/>
                <p:nvPr/>
              </p:nvSpPr>
              <p:spPr>
                <a:xfrm rot="5400000">
                  <a:off x="4942557" y="806521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8519D64-0E0A-4A6F-A08D-8B5E2BD3CB78}"/>
                  </a:ext>
                </a:extLst>
              </p:cNvPr>
              <p:cNvSpPr/>
              <p:nvPr/>
            </p:nvSpPr>
            <p:spPr>
              <a:xfrm>
                <a:off x="6772136" y="2863484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46699590-2102-44FC-91DD-53D6CE4CAE08}"/>
                </a:ext>
              </a:extLst>
            </p:cNvPr>
            <p:cNvGrpSpPr/>
            <p:nvPr/>
          </p:nvGrpSpPr>
          <p:grpSpPr>
            <a:xfrm rot="8466546">
              <a:off x="7594072" y="4628065"/>
              <a:ext cx="1086790" cy="1077067"/>
              <a:chOff x="6772136" y="2782112"/>
              <a:chExt cx="1086790" cy="1077067"/>
            </a:xfrm>
          </p:grpSpPr>
          <p:grpSp>
            <p:nvGrpSpPr>
              <p:cNvPr id="87" name="Groupe 86">
                <a:extLst>
                  <a:ext uri="{FF2B5EF4-FFF2-40B4-BE49-F238E27FC236}">
                    <a16:creationId xmlns:a16="http://schemas.microsoft.com/office/drawing/2014/main" id="{A9F7D48E-8579-47D2-B843-83743C303499}"/>
                  </a:ext>
                </a:extLst>
              </p:cNvPr>
              <p:cNvGrpSpPr/>
              <p:nvPr/>
            </p:nvGrpSpPr>
            <p:grpSpPr>
              <a:xfrm>
                <a:off x="6935596" y="2782112"/>
                <a:ext cx="923330" cy="1077067"/>
                <a:chOff x="4666200" y="1082878"/>
                <a:chExt cx="923330" cy="1077067"/>
              </a:xfrm>
            </p:grpSpPr>
            <p:grpSp>
              <p:nvGrpSpPr>
                <p:cNvPr id="89" name="Groupe 88">
                  <a:extLst>
                    <a:ext uri="{FF2B5EF4-FFF2-40B4-BE49-F238E27FC236}">
                      <a16:creationId xmlns:a16="http://schemas.microsoft.com/office/drawing/2014/main" id="{56F5E55D-0C0A-47FA-81CB-4F5239055062}"/>
                    </a:ext>
                  </a:extLst>
                </p:cNvPr>
                <p:cNvGrpSpPr/>
                <p:nvPr/>
              </p:nvGrpSpPr>
              <p:grpSpPr>
                <a:xfrm>
                  <a:off x="4801959" y="1172447"/>
                  <a:ext cx="757900" cy="987498"/>
                  <a:chOff x="2697142" y="1715598"/>
                  <a:chExt cx="757900" cy="987498"/>
                </a:xfrm>
              </p:grpSpPr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9D5EB323-7225-48BC-BEBF-EF89386AAB7B}"/>
                      </a:ext>
                    </a:extLst>
                  </p:cNvPr>
                  <p:cNvSpPr/>
                  <p:nvPr/>
                </p:nvSpPr>
                <p:spPr>
                  <a:xfrm>
                    <a:off x="2697142" y="1779766"/>
                    <a:ext cx="502061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F</a:t>
                    </a:r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111B844A-7511-4255-B958-B636B6D5D428}"/>
                      </a:ext>
                    </a:extLst>
                  </p:cNvPr>
                  <p:cNvSpPr/>
                  <p:nvPr/>
                </p:nvSpPr>
                <p:spPr>
                  <a:xfrm>
                    <a:off x="3084427" y="1715598"/>
                    <a:ext cx="370615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:</a:t>
                    </a:r>
                  </a:p>
                </p:txBody>
              </p:sp>
            </p:grp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6D9993F9-BCA1-4211-9617-54E40DD9E127}"/>
                    </a:ext>
                  </a:extLst>
                </p:cNvPr>
                <p:cNvSpPr/>
                <p:nvPr/>
              </p:nvSpPr>
              <p:spPr>
                <a:xfrm rot="5400000">
                  <a:off x="4942557" y="806521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4E2D00C-9545-453F-A317-EE5C9A4EDE49}"/>
                  </a:ext>
                </a:extLst>
              </p:cNvPr>
              <p:cNvSpPr/>
              <p:nvPr/>
            </p:nvSpPr>
            <p:spPr>
              <a:xfrm>
                <a:off x="6772136" y="2863484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CD074D61-74F6-43A9-8800-342098FE7DF1}"/>
                </a:ext>
              </a:extLst>
            </p:cNvPr>
            <p:cNvGrpSpPr/>
            <p:nvPr/>
          </p:nvGrpSpPr>
          <p:grpSpPr>
            <a:xfrm rot="12914313">
              <a:off x="6048982" y="4624339"/>
              <a:ext cx="1086790" cy="1077067"/>
              <a:chOff x="6772136" y="2782112"/>
              <a:chExt cx="1086790" cy="1077067"/>
            </a:xfrm>
          </p:grpSpPr>
          <p:grpSp>
            <p:nvGrpSpPr>
              <p:cNvPr id="81" name="Groupe 80">
                <a:extLst>
                  <a:ext uri="{FF2B5EF4-FFF2-40B4-BE49-F238E27FC236}">
                    <a16:creationId xmlns:a16="http://schemas.microsoft.com/office/drawing/2014/main" id="{FCB56CFB-7ED5-4A1A-88B9-87F295280405}"/>
                  </a:ext>
                </a:extLst>
              </p:cNvPr>
              <p:cNvGrpSpPr/>
              <p:nvPr/>
            </p:nvGrpSpPr>
            <p:grpSpPr>
              <a:xfrm>
                <a:off x="6935596" y="2782112"/>
                <a:ext cx="923330" cy="1077067"/>
                <a:chOff x="4666200" y="1082878"/>
                <a:chExt cx="923330" cy="1077067"/>
              </a:xfrm>
            </p:grpSpPr>
            <p:grpSp>
              <p:nvGrpSpPr>
                <p:cNvPr id="83" name="Groupe 82">
                  <a:extLst>
                    <a:ext uri="{FF2B5EF4-FFF2-40B4-BE49-F238E27FC236}">
                      <a16:creationId xmlns:a16="http://schemas.microsoft.com/office/drawing/2014/main" id="{FCFD83DB-5C33-4604-95F9-8DE600ADA847}"/>
                    </a:ext>
                  </a:extLst>
                </p:cNvPr>
                <p:cNvGrpSpPr/>
                <p:nvPr/>
              </p:nvGrpSpPr>
              <p:grpSpPr>
                <a:xfrm>
                  <a:off x="4801959" y="1172447"/>
                  <a:ext cx="757900" cy="987498"/>
                  <a:chOff x="2697142" y="1715598"/>
                  <a:chExt cx="757900" cy="987498"/>
                </a:xfrm>
              </p:grpSpPr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5AD542C3-CB89-4946-A68D-BE688DB1C985}"/>
                      </a:ext>
                    </a:extLst>
                  </p:cNvPr>
                  <p:cNvSpPr/>
                  <p:nvPr/>
                </p:nvSpPr>
                <p:spPr>
                  <a:xfrm>
                    <a:off x="2697142" y="1779766"/>
                    <a:ext cx="502061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F</a:t>
                    </a:r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D80B4D2E-0F3E-40F2-98F7-34A4B24EECFE}"/>
                      </a:ext>
                    </a:extLst>
                  </p:cNvPr>
                  <p:cNvSpPr/>
                  <p:nvPr/>
                </p:nvSpPr>
                <p:spPr>
                  <a:xfrm>
                    <a:off x="3084427" y="1715598"/>
                    <a:ext cx="370615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b="0" cap="none" spc="0" dirty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:</a:t>
                    </a:r>
                  </a:p>
                </p:txBody>
              </p:sp>
            </p:grp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1E70742C-77C7-487A-8B2F-367F6C08AA1E}"/>
                    </a:ext>
                  </a:extLst>
                </p:cNvPr>
                <p:cNvSpPr/>
                <p:nvPr/>
              </p:nvSpPr>
              <p:spPr>
                <a:xfrm rot="5400000">
                  <a:off x="4942557" y="806521"/>
                  <a:ext cx="3706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5400" b="0" cap="none" spc="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:</a:t>
                  </a:r>
                </a:p>
              </p:txBody>
            </p:sp>
          </p:grp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F8B684A-301C-4211-8910-B95B7D694FFC}"/>
                  </a:ext>
                </a:extLst>
              </p:cNvPr>
              <p:cNvSpPr/>
              <p:nvPr/>
            </p:nvSpPr>
            <p:spPr>
              <a:xfrm>
                <a:off x="6772136" y="2863484"/>
                <a:ext cx="3706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:</a:t>
                </a:r>
              </a:p>
            </p:txBody>
          </p:sp>
        </p:grpSp>
      </p:grpSp>
      <p:sp>
        <p:nvSpPr>
          <p:cNvPr id="111" name="Pentagone 110">
            <a:extLst>
              <a:ext uri="{FF2B5EF4-FFF2-40B4-BE49-F238E27FC236}">
                <a16:creationId xmlns:a16="http://schemas.microsoft.com/office/drawing/2014/main" id="{B0BA8969-2788-4616-9271-A03B1FD281AD}"/>
              </a:ext>
            </a:extLst>
          </p:cNvPr>
          <p:cNvSpPr/>
          <p:nvPr/>
        </p:nvSpPr>
        <p:spPr>
          <a:xfrm>
            <a:off x="915072" y="4116302"/>
            <a:ext cx="1800000" cy="1800000"/>
          </a:xfrm>
          <a:prstGeom prst="pentagon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95A8464C-E962-4247-A4A2-BDDDFE1C9615}"/>
              </a:ext>
            </a:extLst>
          </p:cNvPr>
          <p:cNvSpPr/>
          <p:nvPr/>
        </p:nvSpPr>
        <p:spPr>
          <a:xfrm>
            <a:off x="1231546" y="3286753"/>
            <a:ext cx="1230077" cy="1365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23BB1FE7-22FE-4AE5-BFE9-D118256498E2}"/>
              </a:ext>
            </a:extLst>
          </p:cNvPr>
          <p:cNvSpPr/>
          <p:nvPr/>
        </p:nvSpPr>
        <p:spPr>
          <a:xfrm rot="18578396">
            <a:off x="1895403" y="5386036"/>
            <a:ext cx="1230077" cy="1365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ECCC3788-F4DF-4E53-B218-A4F863965D38}"/>
              </a:ext>
            </a:extLst>
          </p:cNvPr>
          <p:cNvSpPr/>
          <p:nvPr/>
        </p:nvSpPr>
        <p:spPr>
          <a:xfrm rot="3610622">
            <a:off x="2269345" y="4050639"/>
            <a:ext cx="1230077" cy="1365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4FF17E2C-52D3-49C9-BB83-0B5E4A569012}"/>
              </a:ext>
            </a:extLst>
          </p:cNvPr>
          <p:cNvSpPr/>
          <p:nvPr/>
        </p:nvSpPr>
        <p:spPr>
          <a:xfrm rot="18068005">
            <a:off x="191788" y="4042177"/>
            <a:ext cx="1230077" cy="1365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88FC2F61-5B7E-4147-8462-A2551C733661}"/>
              </a:ext>
            </a:extLst>
          </p:cNvPr>
          <p:cNvSpPr/>
          <p:nvPr/>
        </p:nvSpPr>
        <p:spPr>
          <a:xfrm rot="13387502">
            <a:off x="554683" y="5379374"/>
            <a:ext cx="1230077" cy="13656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7" name="Groupe 116">
            <a:extLst>
              <a:ext uri="{FF2B5EF4-FFF2-40B4-BE49-F238E27FC236}">
                <a16:creationId xmlns:a16="http://schemas.microsoft.com/office/drawing/2014/main" id="{DB3A030D-A5F6-4261-B87F-8493C7B80928}"/>
              </a:ext>
            </a:extLst>
          </p:cNvPr>
          <p:cNvGrpSpPr/>
          <p:nvPr/>
        </p:nvGrpSpPr>
        <p:grpSpPr>
          <a:xfrm>
            <a:off x="1476406" y="3478685"/>
            <a:ext cx="688478" cy="1052404"/>
            <a:chOff x="5687972" y="2617243"/>
            <a:chExt cx="688478" cy="1052404"/>
          </a:xfrm>
        </p:grpSpPr>
        <p:cxnSp>
          <p:nvCxnSpPr>
            <p:cNvPr id="118" name="Connecteur droit 117">
              <a:extLst>
                <a:ext uri="{FF2B5EF4-FFF2-40B4-BE49-F238E27FC236}">
                  <a16:creationId xmlns:a16="http://schemas.microsoft.com/office/drawing/2014/main" id="{EF6F7E34-59FF-4B0C-8BC1-1C9F74049CC1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6038381" y="3432047"/>
              <a:ext cx="0" cy="2376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7E476445-1A6A-4CC1-8830-46DE16FC9E1B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5687972" y="2920788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193D745B-49EF-411E-89C6-8C875EFD5FD1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6376450" y="2920788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id="{6DC77BCA-DE75-4F0D-A3A9-C5836DB05B09}"/>
                </a:ext>
              </a:extLst>
            </p:cNvPr>
            <p:cNvCxnSpPr>
              <a:cxnSpLocks/>
            </p:cNvCxnSpPr>
            <p:nvPr/>
          </p:nvCxnSpPr>
          <p:spPr>
            <a:xfrm rot="5460000">
              <a:off x="6052485" y="2498443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2530991A-0FB4-4B5D-9A73-537B66C6AD99}"/>
              </a:ext>
            </a:extLst>
          </p:cNvPr>
          <p:cNvGrpSpPr/>
          <p:nvPr/>
        </p:nvGrpSpPr>
        <p:grpSpPr>
          <a:xfrm rot="17893543">
            <a:off x="451143" y="4186064"/>
            <a:ext cx="688478" cy="1044078"/>
            <a:chOff x="5687972" y="2617243"/>
            <a:chExt cx="688478" cy="1044078"/>
          </a:xfrm>
        </p:grpSpPr>
        <p:cxnSp>
          <p:nvCxnSpPr>
            <p:cNvPr id="123" name="Connecteur droit 122">
              <a:extLst>
                <a:ext uri="{FF2B5EF4-FFF2-40B4-BE49-F238E27FC236}">
                  <a16:creationId xmlns:a16="http://schemas.microsoft.com/office/drawing/2014/main" id="{74524F62-BF22-42A0-A8B7-1A6925EB88C7}"/>
                </a:ext>
              </a:extLst>
            </p:cNvPr>
            <p:cNvCxnSpPr>
              <a:cxnSpLocks/>
            </p:cNvCxnSpPr>
            <p:nvPr/>
          </p:nvCxnSpPr>
          <p:spPr>
            <a:xfrm rot="3706457">
              <a:off x="5925242" y="3517214"/>
              <a:ext cx="202237" cy="8597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cteur droit 123">
              <a:extLst>
                <a:ext uri="{FF2B5EF4-FFF2-40B4-BE49-F238E27FC236}">
                  <a16:creationId xmlns:a16="http://schemas.microsoft.com/office/drawing/2014/main" id="{5F643C27-9766-4739-BF55-1D7EB81300EF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5687972" y="2920788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00A674CB-ECA1-4C0C-ABAF-15C11808DE03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6376450" y="2920788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599EE28A-6402-489A-A103-8F7BE459C211}"/>
                </a:ext>
              </a:extLst>
            </p:cNvPr>
            <p:cNvCxnSpPr>
              <a:cxnSpLocks/>
            </p:cNvCxnSpPr>
            <p:nvPr/>
          </p:nvCxnSpPr>
          <p:spPr>
            <a:xfrm rot="5460000">
              <a:off x="6052485" y="2498443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e 126">
            <a:extLst>
              <a:ext uri="{FF2B5EF4-FFF2-40B4-BE49-F238E27FC236}">
                <a16:creationId xmlns:a16="http://schemas.microsoft.com/office/drawing/2014/main" id="{FA6CA835-4F72-4D47-9D32-83D00D145636}"/>
              </a:ext>
            </a:extLst>
          </p:cNvPr>
          <p:cNvGrpSpPr/>
          <p:nvPr/>
        </p:nvGrpSpPr>
        <p:grpSpPr>
          <a:xfrm rot="3697359">
            <a:off x="2483944" y="4169565"/>
            <a:ext cx="688478" cy="1042756"/>
            <a:chOff x="5687972" y="2617243"/>
            <a:chExt cx="688478" cy="1042756"/>
          </a:xfrm>
        </p:grpSpPr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AE2EBF55-6D7E-4CFA-A38C-A939D2E2A56C}"/>
                </a:ext>
              </a:extLst>
            </p:cNvPr>
            <p:cNvCxnSpPr>
              <a:cxnSpLocks/>
            </p:cNvCxnSpPr>
            <p:nvPr/>
          </p:nvCxnSpPr>
          <p:spPr>
            <a:xfrm rot="17902641" flipH="1">
              <a:off x="5943407" y="3513856"/>
              <a:ext cx="200954" cy="9133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128">
              <a:extLst>
                <a:ext uri="{FF2B5EF4-FFF2-40B4-BE49-F238E27FC236}">
                  <a16:creationId xmlns:a16="http://schemas.microsoft.com/office/drawing/2014/main" id="{85978EC9-6D34-4076-9A9D-B05DE3131B4B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5687972" y="2920788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6B3A6680-E9F4-4B77-B3CC-AB5090FC832C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6376450" y="2920788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130">
              <a:extLst>
                <a:ext uri="{FF2B5EF4-FFF2-40B4-BE49-F238E27FC236}">
                  <a16:creationId xmlns:a16="http://schemas.microsoft.com/office/drawing/2014/main" id="{02F60B09-7889-4DCE-AD52-49A8B8DD51DF}"/>
                </a:ext>
              </a:extLst>
            </p:cNvPr>
            <p:cNvCxnSpPr>
              <a:cxnSpLocks/>
            </p:cNvCxnSpPr>
            <p:nvPr/>
          </p:nvCxnSpPr>
          <p:spPr>
            <a:xfrm rot="5460000">
              <a:off x="6052485" y="2498443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e 131">
            <a:extLst>
              <a:ext uri="{FF2B5EF4-FFF2-40B4-BE49-F238E27FC236}">
                <a16:creationId xmlns:a16="http://schemas.microsoft.com/office/drawing/2014/main" id="{905E496B-4304-441A-B9F4-E8D71A1F606D}"/>
              </a:ext>
            </a:extLst>
          </p:cNvPr>
          <p:cNvGrpSpPr/>
          <p:nvPr/>
        </p:nvGrpSpPr>
        <p:grpSpPr>
          <a:xfrm rot="12944647">
            <a:off x="832678" y="5566102"/>
            <a:ext cx="688478" cy="1034364"/>
            <a:chOff x="5687972" y="2617243"/>
            <a:chExt cx="688478" cy="1034364"/>
          </a:xfrm>
        </p:grpSpPr>
        <p:cxnSp>
          <p:nvCxnSpPr>
            <p:cNvPr id="133" name="Connecteur droit 132">
              <a:extLst>
                <a:ext uri="{FF2B5EF4-FFF2-40B4-BE49-F238E27FC236}">
                  <a16:creationId xmlns:a16="http://schemas.microsoft.com/office/drawing/2014/main" id="{45B4CF6A-67E4-4960-89ED-AD5C09665C12}"/>
                </a:ext>
              </a:extLst>
            </p:cNvPr>
            <p:cNvCxnSpPr>
              <a:cxnSpLocks/>
            </p:cNvCxnSpPr>
            <p:nvPr/>
          </p:nvCxnSpPr>
          <p:spPr>
            <a:xfrm rot="8655353" flipV="1">
              <a:off x="5958496" y="3435607"/>
              <a:ext cx="143920" cy="2160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133">
              <a:extLst>
                <a:ext uri="{FF2B5EF4-FFF2-40B4-BE49-F238E27FC236}">
                  <a16:creationId xmlns:a16="http://schemas.microsoft.com/office/drawing/2014/main" id="{F5754F57-9D84-4BEE-B12B-3E9094F67F9F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5687972" y="2920788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>
              <a:extLst>
                <a:ext uri="{FF2B5EF4-FFF2-40B4-BE49-F238E27FC236}">
                  <a16:creationId xmlns:a16="http://schemas.microsoft.com/office/drawing/2014/main" id="{460930B9-5BDF-4E9D-8FEF-A755BC4E294F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6376450" y="2920788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135">
              <a:extLst>
                <a:ext uri="{FF2B5EF4-FFF2-40B4-BE49-F238E27FC236}">
                  <a16:creationId xmlns:a16="http://schemas.microsoft.com/office/drawing/2014/main" id="{B1C25DBF-8F67-42FD-8A10-5F4A6375CA88}"/>
                </a:ext>
              </a:extLst>
            </p:cNvPr>
            <p:cNvCxnSpPr>
              <a:cxnSpLocks/>
            </p:cNvCxnSpPr>
            <p:nvPr/>
          </p:nvCxnSpPr>
          <p:spPr>
            <a:xfrm rot="5460000">
              <a:off x="6052485" y="2498443"/>
              <a:ext cx="0" cy="237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7" name="Tableau 136">
            <a:extLst>
              <a:ext uri="{FF2B5EF4-FFF2-40B4-BE49-F238E27FC236}">
                <a16:creationId xmlns:a16="http://schemas.microsoft.com/office/drawing/2014/main" id="{DA1FA3F0-1A89-41A8-8999-246B72D5D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876724"/>
              </p:ext>
            </p:extLst>
          </p:nvPr>
        </p:nvGraphicFramePr>
        <p:xfrm>
          <a:off x="-85811" y="1570564"/>
          <a:ext cx="446056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0563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15</a:t>
                      </a:r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fr-FR" sz="2800" dirty="0"/>
                        <a:t>* : 1s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3d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138" name="Tableau 137">
            <a:extLst>
              <a:ext uri="{FF2B5EF4-FFF2-40B4-BE49-F238E27FC236}">
                <a16:creationId xmlns:a16="http://schemas.microsoft.com/office/drawing/2014/main" id="{0FD6912F-6ACD-45BB-8A2D-3397FEF6F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434666"/>
              </p:ext>
            </p:extLst>
          </p:nvPr>
        </p:nvGraphicFramePr>
        <p:xfrm>
          <a:off x="617480" y="2126210"/>
          <a:ext cx="2412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01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graphicFrame>
        <p:nvGraphicFramePr>
          <p:cNvPr id="139" name="Tableau 138">
            <a:extLst>
              <a:ext uri="{FF2B5EF4-FFF2-40B4-BE49-F238E27FC236}">
                <a16:creationId xmlns:a16="http://schemas.microsoft.com/office/drawing/2014/main" id="{797E10FF-6847-42FC-AC44-544BD9712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231332"/>
              </p:ext>
            </p:extLst>
          </p:nvPr>
        </p:nvGraphicFramePr>
        <p:xfrm>
          <a:off x="3254885" y="2126210"/>
          <a:ext cx="2700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  <p:sp>
        <p:nvSpPr>
          <p:cNvPr id="140" name="Rectangle 139">
            <a:extLst>
              <a:ext uri="{FF2B5EF4-FFF2-40B4-BE49-F238E27FC236}">
                <a16:creationId xmlns:a16="http://schemas.microsoft.com/office/drawing/2014/main" id="{C0E98518-8E1D-4065-BAEB-07DD82F0003B}"/>
              </a:ext>
            </a:extLst>
          </p:cNvPr>
          <p:cNvSpPr/>
          <p:nvPr/>
        </p:nvSpPr>
        <p:spPr>
          <a:xfrm>
            <a:off x="143158" y="2476209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A</a:t>
            </a:r>
            <a:endParaRPr lang="fr-FR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57EC1D96-AFB1-4F2B-8FEB-70D06F3CC666}"/>
              </a:ext>
            </a:extLst>
          </p:cNvPr>
          <p:cNvSpPr/>
          <p:nvPr/>
        </p:nvSpPr>
        <p:spPr>
          <a:xfrm>
            <a:off x="3241222" y="2492245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973A7FB-3C98-4886-9D26-C16B8BF0E217}"/>
              </a:ext>
            </a:extLst>
          </p:cNvPr>
          <p:cNvSpPr/>
          <p:nvPr/>
        </p:nvSpPr>
        <p:spPr>
          <a:xfrm>
            <a:off x="2597776" y="2506771"/>
            <a:ext cx="35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A21FD63-0B02-4043-899E-AB7041DCAD53}"/>
              </a:ext>
            </a:extLst>
          </p:cNvPr>
          <p:cNvSpPr/>
          <p:nvPr/>
        </p:nvSpPr>
        <p:spPr>
          <a:xfrm>
            <a:off x="702747" y="2483082"/>
            <a:ext cx="35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2CEA92-7C32-4985-BC20-AB05750A626C}"/>
              </a:ext>
            </a:extLst>
          </p:cNvPr>
          <p:cNvSpPr/>
          <p:nvPr/>
        </p:nvSpPr>
        <p:spPr>
          <a:xfrm>
            <a:off x="201773" y="2007075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P</a:t>
            </a:r>
            <a:endParaRPr lang="fr-FR" sz="2800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9C36944-1A27-437C-BFB0-AAE38D7E8978}"/>
              </a:ext>
            </a:extLst>
          </p:cNvPr>
          <p:cNvSpPr/>
          <p:nvPr/>
        </p:nvSpPr>
        <p:spPr>
          <a:xfrm>
            <a:off x="2055947" y="2507949"/>
            <a:ext cx="35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B3B944A-95C3-48AD-BBE4-FFF6F43B59FC}"/>
              </a:ext>
            </a:extLst>
          </p:cNvPr>
          <p:cNvSpPr/>
          <p:nvPr/>
        </p:nvSpPr>
        <p:spPr>
          <a:xfrm>
            <a:off x="1489208" y="2498211"/>
            <a:ext cx="35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X</a:t>
            </a:r>
            <a:endParaRPr lang="fr-FR" dirty="0">
              <a:solidFill>
                <a:srgbClr val="FF0000"/>
              </a:solidFill>
            </a:endParaRPr>
          </a:p>
        </p:txBody>
      </p:sp>
      <p:graphicFrame>
        <p:nvGraphicFramePr>
          <p:cNvPr id="142" name="Tableau 141">
            <a:extLst>
              <a:ext uri="{FF2B5EF4-FFF2-40B4-BE49-F238E27FC236}">
                <a16:creationId xmlns:a16="http://schemas.microsoft.com/office/drawing/2014/main" id="{68450EA7-D059-476E-9C21-884E45674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037862"/>
              </p:ext>
            </p:extLst>
          </p:nvPr>
        </p:nvGraphicFramePr>
        <p:xfrm>
          <a:off x="51155" y="1130129"/>
          <a:ext cx="3835341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35341">
                  <a:extLst>
                    <a:ext uri="{9D8B030D-6E8A-4147-A177-3AD203B41FA5}">
                      <a16:colId xmlns:a16="http://schemas.microsoft.com/office/drawing/2014/main" val="1212382656"/>
                    </a:ext>
                  </a:extLst>
                </a:gridCol>
              </a:tblGrid>
              <a:tr h="393670">
                <a:tc>
                  <a:txBody>
                    <a:bodyPr/>
                    <a:lstStyle/>
                    <a:p>
                      <a:pPr algn="ctr"/>
                      <a:r>
                        <a:rPr lang="fr-FR" sz="2800" baseline="-10000" dirty="0">
                          <a:solidFill>
                            <a:srgbClr val="FF0000"/>
                          </a:solidFill>
                        </a:rPr>
                        <a:t>15</a:t>
                      </a:r>
                      <a:r>
                        <a:rPr lang="fr-FR" sz="2800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fr-FR" sz="2800" dirty="0"/>
                        <a:t> : 1s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3s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3p</a:t>
                      </a:r>
                      <a:r>
                        <a:rPr kumimoji="0" lang="fr-FR" sz="2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0286162"/>
                  </a:ext>
                </a:extLst>
              </a:tr>
            </a:tbl>
          </a:graphicData>
        </a:graphic>
      </p:graphicFrame>
      <p:graphicFrame>
        <p:nvGraphicFramePr>
          <p:cNvPr id="147" name="Tableau 146">
            <a:extLst>
              <a:ext uri="{FF2B5EF4-FFF2-40B4-BE49-F238E27FC236}">
                <a16:creationId xmlns:a16="http://schemas.microsoft.com/office/drawing/2014/main" id="{E348CCFD-9185-4F30-B6D3-3A3FFF170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458983"/>
              </p:ext>
            </p:extLst>
          </p:nvPr>
        </p:nvGraphicFramePr>
        <p:xfrm>
          <a:off x="4323881" y="1203458"/>
          <a:ext cx="28440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98330312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7241565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9234857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58560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7325163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↑↓</a:t>
                      </a:r>
                      <a:endParaRPr lang="fr-FR" sz="1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ea typeface="Microsoft YaHei UI" panose="020B0503020204020204" pitchFamily="34" charset="-122"/>
                          <a:sym typeface="Wingdings 3" panose="05040102010807070707" pitchFamily="18" charset="2"/>
                        </a:rPr>
                        <a:t>↑</a:t>
                      </a:r>
                      <a:endParaRPr lang="fr-FR" sz="18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74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547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1" grpId="0"/>
      <p:bldP spid="73" grpId="0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40" grpId="0"/>
      <p:bldP spid="141" grpId="0"/>
      <p:bldP spid="143" grpId="0"/>
      <p:bldP spid="144" grpId="0"/>
      <p:bldP spid="4" grpId="0"/>
      <p:bldP spid="145" grpId="0"/>
      <p:bldP spid="14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www.novum-direct.fr/img/p/3/5/7/357.jpg">
            <a:extLst>
              <a:ext uri="{FF2B5EF4-FFF2-40B4-BE49-F238E27FC236}">
                <a16:creationId xmlns:a16="http://schemas.microsoft.com/office/drawing/2014/main" id="{91233A0E-8BC1-4C28-B351-017205C57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6858" r="6329" b="20087"/>
          <a:stretch/>
        </p:blipFill>
        <p:spPr bwMode="auto">
          <a:xfrm>
            <a:off x="4334775" y="4488699"/>
            <a:ext cx="4490572" cy="227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C4E5E-D3FB-4349-B234-AFBF8D259AFA}"/>
              </a:ext>
            </a:extLst>
          </p:cNvPr>
          <p:cNvSpPr/>
          <p:nvPr/>
        </p:nvSpPr>
        <p:spPr>
          <a:xfrm>
            <a:off x="283663" y="230880"/>
            <a:ext cx="1750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5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fr-FR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540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fr-FR" sz="5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A87108B-09C7-4C9F-8771-84D87EABFCB1}"/>
              </a:ext>
            </a:extLst>
          </p:cNvPr>
          <p:cNvSpPr/>
          <p:nvPr/>
        </p:nvSpPr>
        <p:spPr>
          <a:xfrm>
            <a:off x="2438697" y="178310"/>
            <a:ext cx="60772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err="1">
                <a:solidFill>
                  <a:srgbClr val="000000"/>
                </a:solidFill>
              </a:rPr>
              <a:t>n+m</a:t>
            </a:r>
            <a:r>
              <a:rPr lang="fr-FR" sz="2800" dirty="0">
                <a:solidFill>
                  <a:srgbClr val="000000"/>
                </a:solidFill>
              </a:rPr>
              <a:t> = 1+4 = 5  La géométrique de base est </a:t>
            </a:r>
            <a:r>
              <a:rPr lang="fr-FR" sz="2800" dirty="0">
                <a:solidFill>
                  <a:srgbClr val="FF0000"/>
                </a:solidFill>
              </a:rPr>
              <a:t>bipyramide triangulaire</a:t>
            </a:r>
            <a:r>
              <a:rPr lang="fr-FR" sz="2800" dirty="0">
                <a:solidFill>
                  <a:srgbClr val="000000"/>
                </a:solidFill>
              </a:rPr>
              <a:t>, la présence du doublet libre déforme légèrement la structure, on auras La </a:t>
            </a:r>
            <a:r>
              <a:rPr lang="fr-FR" sz="2800" dirty="0">
                <a:solidFill>
                  <a:srgbClr val="FF0000"/>
                </a:solidFill>
              </a:rPr>
              <a:t>forme Balançoire</a:t>
            </a:r>
          </a:p>
        </p:txBody>
      </p:sp>
      <p:grpSp>
        <p:nvGrpSpPr>
          <p:cNvPr id="142" name="Groupe 141">
            <a:extLst>
              <a:ext uri="{FF2B5EF4-FFF2-40B4-BE49-F238E27FC236}">
                <a16:creationId xmlns:a16="http://schemas.microsoft.com/office/drawing/2014/main" id="{2A373157-F43D-432C-B9C6-0FEE2C2D0D3D}"/>
              </a:ext>
            </a:extLst>
          </p:cNvPr>
          <p:cNvGrpSpPr/>
          <p:nvPr/>
        </p:nvGrpSpPr>
        <p:grpSpPr>
          <a:xfrm>
            <a:off x="7335191" y="-132897"/>
            <a:ext cx="4786992" cy="6898900"/>
            <a:chOff x="7335191" y="-116853"/>
            <a:chExt cx="4786992" cy="689890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4476B81-07E5-4B0F-A472-C3FE13DC191C}"/>
                </a:ext>
              </a:extLst>
            </p:cNvPr>
            <p:cNvSpPr/>
            <p:nvPr/>
          </p:nvSpPr>
          <p:spPr>
            <a:xfrm>
              <a:off x="11351572" y="4458361"/>
              <a:ext cx="770611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4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fr-FR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4E49EF06-81AA-4CE1-9A4C-12031957585A}"/>
                </a:ext>
              </a:extLst>
            </p:cNvPr>
            <p:cNvGrpSpPr/>
            <p:nvPr/>
          </p:nvGrpSpPr>
          <p:grpSpPr>
            <a:xfrm>
              <a:off x="7335191" y="-116853"/>
              <a:ext cx="4671823" cy="6898900"/>
              <a:chOff x="6744345" y="-116853"/>
              <a:chExt cx="4671823" cy="6898900"/>
            </a:xfrm>
          </p:grpSpPr>
          <p:grpSp>
            <p:nvGrpSpPr>
              <p:cNvPr id="89" name="Groupe 88">
                <a:extLst>
                  <a:ext uri="{FF2B5EF4-FFF2-40B4-BE49-F238E27FC236}">
                    <a16:creationId xmlns:a16="http://schemas.microsoft.com/office/drawing/2014/main" id="{038FA4E8-F24F-48AD-BA23-DA733AC64DAB}"/>
                  </a:ext>
                </a:extLst>
              </p:cNvPr>
              <p:cNvGrpSpPr/>
              <p:nvPr/>
            </p:nvGrpSpPr>
            <p:grpSpPr>
              <a:xfrm>
                <a:off x="7608754" y="-116853"/>
                <a:ext cx="3807414" cy="6898900"/>
                <a:chOff x="7608754" y="-116853"/>
                <a:chExt cx="3807414" cy="6898900"/>
              </a:xfrm>
            </p:grpSpPr>
            <p:cxnSp>
              <p:nvCxnSpPr>
                <p:cNvPr id="94" name="Connecteur droit 93">
                  <a:extLst>
                    <a:ext uri="{FF2B5EF4-FFF2-40B4-BE49-F238E27FC236}">
                      <a16:creationId xmlns:a16="http://schemas.microsoft.com/office/drawing/2014/main" id="{E0C15889-E67A-41C4-A976-4E408AB031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666586" y="4212141"/>
                  <a:ext cx="0" cy="1620000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5" name="Groupe 94">
                  <a:extLst>
                    <a:ext uri="{FF2B5EF4-FFF2-40B4-BE49-F238E27FC236}">
                      <a16:creationId xmlns:a16="http://schemas.microsoft.com/office/drawing/2014/main" id="{814EEBAB-F206-42FD-87D9-C12AD708AC1E}"/>
                    </a:ext>
                  </a:extLst>
                </p:cNvPr>
                <p:cNvGrpSpPr/>
                <p:nvPr/>
              </p:nvGrpSpPr>
              <p:grpSpPr>
                <a:xfrm>
                  <a:off x="7608754" y="-116853"/>
                  <a:ext cx="3807414" cy="6898900"/>
                  <a:chOff x="7623268" y="144404"/>
                  <a:chExt cx="3807414" cy="6898900"/>
                </a:xfrm>
              </p:grpSpPr>
              <p:sp>
                <p:nvSpPr>
                  <p:cNvPr id="110" name="Ellipse 109">
                    <a:extLst>
                      <a:ext uri="{FF2B5EF4-FFF2-40B4-BE49-F238E27FC236}">
                        <a16:creationId xmlns:a16="http://schemas.microsoft.com/office/drawing/2014/main" id="{C2C44376-A615-4ED3-B974-CFB6E279F99F}"/>
                      </a:ext>
                    </a:extLst>
                  </p:cNvPr>
                  <p:cNvSpPr/>
                  <p:nvPr/>
                </p:nvSpPr>
                <p:spPr>
                  <a:xfrm rot="6406320">
                    <a:off x="9571765" y="3650712"/>
                    <a:ext cx="252000" cy="252000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6" name="Triangle isocèle 95">
                    <a:extLst>
                      <a:ext uri="{FF2B5EF4-FFF2-40B4-BE49-F238E27FC236}">
                        <a16:creationId xmlns:a16="http://schemas.microsoft.com/office/drawing/2014/main" id="{46EB185A-8FD7-4D0D-8B64-15B0EA887413}"/>
                      </a:ext>
                    </a:extLst>
                  </p:cNvPr>
                  <p:cNvSpPr/>
                  <p:nvPr/>
                </p:nvSpPr>
                <p:spPr>
                  <a:xfrm rot="9533563">
                    <a:off x="7623268" y="2590286"/>
                    <a:ext cx="3807414" cy="2752033"/>
                  </a:xfrm>
                  <a:prstGeom prst="triangle">
                    <a:avLst>
                      <a:gd name="adj" fmla="val 27658"/>
                    </a:avLst>
                  </a:prstGeom>
                  <a:solidFill>
                    <a:schemeClr val="accent5">
                      <a:lumMod val="20000"/>
                      <a:lumOff val="80000"/>
                      <a:alpha val="62000"/>
                    </a:schemeClr>
                  </a:solidFill>
                  <a:ln>
                    <a:prstDash val="lg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C23456E9-B299-4796-9E3F-79DFF02B515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028578" y="4178661"/>
                    <a:ext cx="120678" cy="588946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endPara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F81F32C4-8F95-40F1-B6C1-ECFD64C66AD6}"/>
                      </a:ext>
                    </a:extLst>
                  </p:cNvPr>
                  <p:cNvSpPr/>
                  <p:nvPr/>
                </p:nvSpPr>
                <p:spPr>
                  <a:xfrm>
                    <a:off x="9386275" y="2821662"/>
                    <a:ext cx="585417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5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A</a:t>
                    </a:r>
                    <a:endParaRPr lang="fr-FR" sz="5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cxnSp>
                <p:nvCxnSpPr>
                  <p:cNvPr id="104" name="Connecteur droit 103">
                    <a:extLst>
                      <a:ext uri="{FF2B5EF4-FFF2-40B4-BE49-F238E27FC236}">
                        <a16:creationId xmlns:a16="http://schemas.microsoft.com/office/drawing/2014/main" id="{6DA934B7-2FF6-4AC7-91F3-1218203A98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678983" y="3861104"/>
                    <a:ext cx="1" cy="612000"/>
                  </a:xfrm>
                  <a:prstGeom prst="line">
                    <a:avLst/>
                  </a:prstGeom>
                  <a:ln w="57150"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Connecteur droit 104">
                    <a:extLst>
                      <a:ext uri="{FF2B5EF4-FFF2-40B4-BE49-F238E27FC236}">
                        <a16:creationId xmlns:a16="http://schemas.microsoft.com/office/drawing/2014/main" id="{69F96F00-C390-4F06-84EF-C365C7D27F24}"/>
                      </a:ext>
                    </a:extLst>
                  </p:cNvPr>
                  <p:cNvCxnSpPr>
                    <a:cxnSpLocks/>
                    <a:stCxn id="103" idx="0"/>
                  </p:cNvCxnSpPr>
                  <p:nvPr/>
                </p:nvCxnSpPr>
                <p:spPr>
                  <a:xfrm flipH="1" flipV="1">
                    <a:off x="9620254" y="867786"/>
                    <a:ext cx="58730" cy="1953876"/>
                  </a:xfrm>
                  <a:prstGeom prst="line">
                    <a:avLst/>
                  </a:prstGeom>
                  <a:ln w="571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C0BEB8E0-080D-464D-AD9E-FDA3D45E5BD1}"/>
                      </a:ext>
                    </a:extLst>
                  </p:cNvPr>
                  <p:cNvSpPr/>
                  <p:nvPr/>
                </p:nvSpPr>
                <p:spPr>
                  <a:xfrm>
                    <a:off x="9286134" y="144404"/>
                    <a:ext cx="668773" cy="76944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4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X</a:t>
                    </a:r>
                    <a:r>
                      <a:rPr lang="fr-FR" sz="4400" baseline="-250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1</a:t>
                    </a:r>
                    <a:endParaRPr lang="fr-FR" sz="4400" b="0" cap="none" spc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107" name="Ellipse 106">
                    <a:extLst>
                      <a:ext uri="{FF2B5EF4-FFF2-40B4-BE49-F238E27FC236}">
                        <a16:creationId xmlns:a16="http://schemas.microsoft.com/office/drawing/2014/main" id="{ABF9B375-791A-41FB-B4B7-B4BEF41646CE}"/>
                      </a:ext>
                    </a:extLst>
                  </p:cNvPr>
                  <p:cNvSpPr/>
                  <p:nvPr/>
                </p:nvSpPr>
                <p:spPr>
                  <a:xfrm rot="6406320">
                    <a:off x="9490642" y="831099"/>
                    <a:ext cx="252000" cy="252000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8" name="Ellipse 107">
                    <a:extLst>
                      <a:ext uri="{FF2B5EF4-FFF2-40B4-BE49-F238E27FC236}">
                        <a16:creationId xmlns:a16="http://schemas.microsoft.com/office/drawing/2014/main" id="{54EEA8F3-FBC3-4105-B6FD-68937C94EAC0}"/>
                      </a:ext>
                    </a:extLst>
                  </p:cNvPr>
                  <p:cNvSpPr/>
                  <p:nvPr/>
                </p:nvSpPr>
                <p:spPr>
                  <a:xfrm rot="6406320">
                    <a:off x="9576848" y="2723524"/>
                    <a:ext cx="252000" cy="252000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9" name="Ellipse 108">
                    <a:extLst>
                      <a:ext uri="{FF2B5EF4-FFF2-40B4-BE49-F238E27FC236}">
                        <a16:creationId xmlns:a16="http://schemas.microsoft.com/office/drawing/2014/main" id="{DB1AA319-49B2-4ADB-9BA2-F55C9EB6764A}"/>
                      </a:ext>
                    </a:extLst>
                  </p:cNvPr>
                  <p:cNvSpPr/>
                  <p:nvPr/>
                </p:nvSpPr>
                <p:spPr>
                  <a:xfrm rot="6406320">
                    <a:off x="9571765" y="6002185"/>
                    <a:ext cx="252000" cy="252000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6906C1F0-2D0D-418D-9308-3CC48A6F3C4F}"/>
                      </a:ext>
                    </a:extLst>
                  </p:cNvPr>
                  <p:cNvSpPr/>
                  <p:nvPr/>
                </p:nvSpPr>
                <p:spPr>
                  <a:xfrm>
                    <a:off x="9439255" y="6273863"/>
                    <a:ext cx="668773" cy="76944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fr-FR" sz="44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X</a:t>
                    </a:r>
                    <a:r>
                      <a:rPr lang="fr-FR" sz="4400" baseline="-250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2</a:t>
                    </a:r>
                    <a:endParaRPr lang="fr-FR" sz="4400" b="0" cap="none" spc="0" baseline="-25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</p:grpSp>
          </p:grpSp>
          <p:cxnSp>
            <p:nvCxnSpPr>
              <p:cNvPr id="90" name="Connecteur droit 89">
                <a:extLst>
                  <a:ext uri="{FF2B5EF4-FFF2-40B4-BE49-F238E27FC236}">
                    <a16:creationId xmlns:a16="http://schemas.microsoft.com/office/drawing/2014/main" id="{E35D8CBC-D01F-45BB-8696-60C1AB9D6F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3886" y="3097255"/>
                <a:ext cx="1768778" cy="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30EB87A-5CD2-4DD1-9652-8668F7AC0769}"/>
                  </a:ext>
                </a:extLst>
              </p:cNvPr>
              <p:cNvSpPr/>
              <p:nvPr/>
            </p:nvSpPr>
            <p:spPr>
              <a:xfrm>
                <a:off x="6744345" y="2760281"/>
                <a:ext cx="668773" cy="76944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X</a:t>
                </a:r>
                <a:r>
                  <a:rPr lang="fr-FR" sz="4400" baseline="-25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3</a:t>
                </a:r>
                <a:endParaRPr lang="fr-FR" sz="4400" b="0" cap="none" spc="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2" name="Ellipse 91">
                <a:extLst>
                  <a:ext uri="{FF2B5EF4-FFF2-40B4-BE49-F238E27FC236}">
                    <a16:creationId xmlns:a16="http://schemas.microsoft.com/office/drawing/2014/main" id="{CD9AF451-4EB5-42AC-8B2E-72B62E82F47E}"/>
                  </a:ext>
                </a:extLst>
              </p:cNvPr>
              <p:cNvSpPr/>
              <p:nvPr/>
            </p:nvSpPr>
            <p:spPr>
              <a:xfrm rot="6406320">
                <a:off x="9166649" y="2947008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3" name="Ellipse 92">
                <a:extLst>
                  <a:ext uri="{FF2B5EF4-FFF2-40B4-BE49-F238E27FC236}">
                    <a16:creationId xmlns:a16="http://schemas.microsoft.com/office/drawing/2014/main" id="{D01F21CD-5240-442E-BE03-D9794280EE62}"/>
                  </a:ext>
                </a:extLst>
              </p:cNvPr>
              <p:cNvSpPr/>
              <p:nvPr/>
            </p:nvSpPr>
            <p:spPr>
              <a:xfrm rot="6406320">
                <a:off x="7229061" y="2971255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97960B67-9641-498C-B836-56891F164C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31239" y="3329553"/>
              <a:ext cx="751635" cy="113954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Ellipse 132">
              <a:extLst>
                <a:ext uri="{FF2B5EF4-FFF2-40B4-BE49-F238E27FC236}">
                  <a16:creationId xmlns:a16="http://schemas.microsoft.com/office/drawing/2014/main" id="{51681F36-7925-43F4-BE67-B9403A3BE809}"/>
                </a:ext>
              </a:extLst>
            </p:cNvPr>
            <p:cNvSpPr/>
            <p:nvPr/>
          </p:nvSpPr>
          <p:spPr>
            <a:xfrm rot="6406320">
              <a:off x="10447801" y="3201127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Ellipse 145">
              <a:extLst>
                <a:ext uri="{FF2B5EF4-FFF2-40B4-BE49-F238E27FC236}">
                  <a16:creationId xmlns:a16="http://schemas.microsoft.com/office/drawing/2014/main" id="{01C593DA-11A3-41AF-97EF-C2A04618FA64}"/>
                </a:ext>
              </a:extLst>
            </p:cNvPr>
            <p:cNvSpPr/>
            <p:nvPr/>
          </p:nvSpPr>
          <p:spPr>
            <a:xfrm rot="6406320">
              <a:off x="11235745" y="4491757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6390" name="Picture 6" descr="AX4E1-3D-balls.png">
            <a:extLst>
              <a:ext uri="{FF2B5EF4-FFF2-40B4-BE49-F238E27FC236}">
                <a16:creationId xmlns:a16="http://schemas.microsoft.com/office/drawing/2014/main" id="{87FD9836-5BD0-4800-9B0B-28B240DF8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65" y="3748756"/>
            <a:ext cx="3741450" cy="291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Rectangle 143">
            <a:extLst>
              <a:ext uri="{FF2B5EF4-FFF2-40B4-BE49-F238E27FC236}">
                <a16:creationId xmlns:a16="http://schemas.microsoft.com/office/drawing/2014/main" id="{F4251A65-8FEF-4CEC-B1D8-77FCA2185ED7}"/>
              </a:ext>
            </a:extLst>
          </p:cNvPr>
          <p:cNvSpPr/>
          <p:nvPr/>
        </p:nvSpPr>
        <p:spPr>
          <a:xfrm>
            <a:off x="10972187" y="5992186"/>
            <a:ext cx="11160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>
                <a:solidFill>
                  <a:srgbClr val="FF0000"/>
                </a:solidFill>
                <a:latin typeface="Arial" panose="020B0604020202020204" pitchFamily="34" charset="0"/>
              </a:rPr>
              <a:t>SF</a:t>
            </a:r>
            <a:r>
              <a:rPr lang="fr-FR" sz="4400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fr-FR" sz="4400" dirty="0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6E68C56-3D5E-454F-8813-348360E21400}"/>
              </a:ext>
            </a:extLst>
          </p:cNvPr>
          <p:cNvSpPr/>
          <p:nvPr/>
        </p:nvSpPr>
        <p:spPr>
          <a:xfrm>
            <a:off x="3241270" y="2094917"/>
            <a:ext cx="384857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3200" dirty="0"/>
              <a:t> &lt; 180°</a:t>
            </a:r>
          </a:p>
          <a:p>
            <a:pPr algn="ctr"/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</a:t>
            </a:r>
            <a:r>
              <a:rPr lang="fr-FR" sz="3200" dirty="0"/>
              <a:t>&lt; 120°</a:t>
            </a:r>
          </a:p>
          <a:p>
            <a:pPr algn="ctr"/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</a:t>
            </a:r>
            <a:r>
              <a:rPr lang="fr-FR" sz="3600" dirty="0"/>
              <a:t>&lt;</a:t>
            </a:r>
            <a:r>
              <a:rPr lang="fr-FR" sz="3200" dirty="0"/>
              <a:t> 90°</a:t>
            </a:r>
            <a:endParaRPr lang="fr-F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873BA31-DFD7-42BC-8AA6-D635572DB099}"/>
              </a:ext>
            </a:extLst>
          </p:cNvPr>
          <p:cNvSpPr/>
          <p:nvPr/>
        </p:nvSpPr>
        <p:spPr>
          <a:xfrm>
            <a:off x="11012772" y="1358693"/>
            <a:ext cx="900000" cy="900000"/>
          </a:xfrm>
          <a:prstGeom prst="ellipse">
            <a:avLst/>
          </a:prstGeom>
          <a:gradFill>
            <a:gsLst>
              <a:gs pos="32000">
                <a:srgbClr val="FF0000"/>
              </a:gs>
              <a:gs pos="2000">
                <a:schemeClr val="tx1"/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>
              <a:rot lat="2603648" lon="10176811" rev="18583499"/>
            </a:camera>
            <a:lightRig rig="threePt" dir="t">
              <a:rot lat="0" lon="0" rev="12600000"/>
            </a:lightRig>
          </a:scene3d>
          <a:sp3d prstMaterial="clear">
            <a:bevelT w="457200" h="457200"/>
            <a:bevelB w="698500" h="19240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F7BB5DE-EE3F-4535-88EB-B40EF5082031}"/>
              </a:ext>
            </a:extLst>
          </p:cNvPr>
          <p:cNvSpPr/>
          <p:nvPr/>
        </p:nvSpPr>
        <p:spPr>
          <a:xfrm rot="6406320">
            <a:off x="11364607" y="1907750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C085E1D6-B3A1-458E-A8C7-6ACF37E1A26E}"/>
              </a:ext>
            </a:extLst>
          </p:cNvPr>
          <p:cNvSpPr/>
          <p:nvPr/>
        </p:nvSpPr>
        <p:spPr>
          <a:xfrm rot="6406320">
            <a:off x="11099439" y="1687792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6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3" grpId="0"/>
      <p:bldP spid="15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F6F50312-B331-4DC6-ACE2-AE1E79C9988C}"/>
              </a:ext>
            </a:extLst>
          </p:cNvPr>
          <p:cNvSpPr/>
          <p:nvPr/>
        </p:nvSpPr>
        <p:spPr>
          <a:xfrm>
            <a:off x="237842" y="174879"/>
            <a:ext cx="1750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5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fr-FR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540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fr-FR" sz="5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C02770A-5601-4E7B-957F-46B792AA0142}"/>
              </a:ext>
            </a:extLst>
          </p:cNvPr>
          <p:cNvSpPr/>
          <p:nvPr/>
        </p:nvSpPr>
        <p:spPr>
          <a:xfrm>
            <a:off x="2215329" y="269880"/>
            <a:ext cx="65450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 err="1">
                <a:solidFill>
                  <a:srgbClr val="000000"/>
                </a:solidFill>
              </a:rPr>
              <a:t>n+m</a:t>
            </a:r>
            <a:r>
              <a:rPr lang="fr-FR" sz="2800" dirty="0">
                <a:solidFill>
                  <a:srgbClr val="000000"/>
                </a:solidFill>
              </a:rPr>
              <a:t> = 2+3 = 5  La géométrique de base est </a:t>
            </a:r>
            <a:r>
              <a:rPr lang="fr-FR" sz="2800" dirty="0">
                <a:solidFill>
                  <a:srgbClr val="FF0000"/>
                </a:solidFill>
              </a:rPr>
              <a:t>bipyramide triangulaire</a:t>
            </a:r>
            <a:r>
              <a:rPr lang="fr-FR" sz="2800" dirty="0">
                <a:solidFill>
                  <a:srgbClr val="000000"/>
                </a:solidFill>
              </a:rPr>
              <a:t>, la présence des doublets libre (sur la base de la pyramide) Produit une déformation, donc on auras La </a:t>
            </a:r>
            <a:r>
              <a:rPr lang="fr-FR" sz="2800" dirty="0">
                <a:solidFill>
                  <a:srgbClr val="FF0000"/>
                </a:solidFill>
              </a:rPr>
              <a:t>forme T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764A4BE-4704-4992-AA47-555EFEE766FA}"/>
              </a:ext>
            </a:extLst>
          </p:cNvPr>
          <p:cNvSpPr/>
          <p:nvPr/>
        </p:nvSpPr>
        <p:spPr>
          <a:xfrm>
            <a:off x="5990872" y="4286505"/>
            <a:ext cx="22829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3200" dirty="0"/>
              <a:t> &lt; 180°</a:t>
            </a:r>
            <a:endParaRPr lang="fr-FR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D86A3DC-3F7D-4FF6-9B1A-BE87E40B46E9}"/>
              </a:ext>
            </a:extLst>
          </p:cNvPr>
          <p:cNvSpPr/>
          <p:nvPr/>
        </p:nvSpPr>
        <p:spPr>
          <a:xfrm>
            <a:off x="5254014" y="3741266"/>
            <a:ext cx="3408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fr-FR" sz="3200" dirty="0"/>
              <a:t> = 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fr-FR" sz="3200" dirty="0"/>
              <a:t> &lt; 90°</a:t>
            </a:r>
            <a:endParaRPr lang="fr-FR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E6019C6-CB4F-408A-929C-5F74EB885F6C}"/>
              </a:ext>
            </a:extLst>
          </p:cNvPr>
          <p:cNvSpPr/>
          <p:nvPr/>
        </p:nvSpPr>
        <p:spPr>
          <a:xfrm>
            <a:off x="5699883" y="5357700"/>
            <a:ext cx="27638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5400" dirty="0">
                <a:solidFill>
                  <a:srgbClr val="FF0000"/>
                </a:solidFill>
              </a:rPr>
              <a:t>ClF</a:t>
            </a:r>
            <a:r>
              <a:rPr lang="fr-FR" sz="5400" baseline="-25000" dirty="0">
                <a:solidFill>
                  <a:srgbClr val="FF0000"/>
                </a:solidFill>
              </a:rPr>
              <a:t>3</a:t>
            </a:r>
            <a:r>
              <a:rPr lang="fr-FR" sz="5400" dirty="0">
                <a:solidFill>
                  <a:srgbClr val="FF0000"/>
                </a:solidFill>
              </a:rPr>
              <a:t>, BrF</a:t>
            </a:r>
            <a:r>
              <a:rPr lang="fr-FR" sz="5400" baseline="-250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8434" name="Picture 2" descr="AX3E2-3D-balls.png">
            <a:extLst>
              <a:ext uri="{FF2B5EF4-FFF2-40B4-BE49-F238E27FC236}">
                <a16:creationId xmlns:a16="http://schemas.microsoft.com/office/drawing/2014/main" id="{504BF354-E417-49A5-9833-33E6D08E3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3" y="2424930"/>
            <a:ext cx="5238488" cy="443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" name="Groupe 86">
            <a:extLst>
              <a:ext uri="{FF2B5EF4-FFF2-40B4-BE49-F238E27FC236}">
                <a16:creationId xmlns:a16="http://schemas.microsoft.com/office/drawing/2014/main" id="{783E1268-51DC-464B-9548-0D6A0B01A8C9}"/>
              </a:ext>
            </a:extLst>
          </p:cNvPr>
          <p:cNvGrpSpPr/>
          <p:nvPr/>
        </p:nvGrpSpPr>
        <p:grpSpPr>
          <a:xfrm>
            <a:off x="8209784" y="-109122"/>
            <a:ext cx="3807414" cy="6898900"/>
            <a:chOff x="7608754" y="-116853"/>
            <a:chExt cx="3807414" cy="6898900"/>
          </a:xfrm>
        </p:grpSpPr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2A60467A-B6E3-4246-A374-B56BDFB637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66586" y="4212141"/>
              <a:ext cx="0" cy="16200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e 88">
              <a:extLst>
                <a:ext uri="{FF2B5EF4-FFF2-40B4-BE49-F238E27FC236}">
                  <a16:creationId xmlns:a16="http://schemas.microsoft.com/office/drawing/2014/main" id="{AEDEEFBD-2EAE-4F17-A559-55299995E26C}"/>
                </a:ext>
              </a:extLst>
            </p:cNvPr>
            <p:cNvGrpSpPr/>
            <p:nvPr/>
          </p:nvGrpSpPr>
          <p:grpSpPr>
            <a:xfrm>
              <a:off x="7608754" y="-116853"/>
              <a:ext cx="3807414" cy="6898900"/>
              <a:chOff x="7623268" y="144404"/>
              <a:chExt cx="3807414" cy="6898900"/>
            </a:xfrm>
          </p:grpSpPr>
          <p:sp>
            <p:nvSpPr>
              <p:cNvPr id="104" name="Ellipse 103">
                <a:extLst>
                  <a:ext uri="{FF2B5EF4-FFF2-40B4-BE49-F238E27FC236}">
                    <a16:creationId xmlns:a16="http://schemas.microsoft.com/office/drawing/2014/main" id="{06979A1C-AF6B-4D8F-B7C1-70953BF993F4}"/>
                  </a:ext>
                </a:extLst>
              </p:cNvPr>
              <p:cNvSpPr/>
              <p:nvPr/>
            </p:nvSpPr>
            <p:spPr>
              <a:xfrm rot="6406320">
                <a:off x="9571765" y="3650712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" name="Triangle isocèle 89">
                <a:extLst>
                  <a:ext uri="{FF2B5EF4-FFF2-40B4-BE49-F238E27FC236}">
                    <a16:creationId xmlns:a16="http://schemas.microsoft.com/office/drawing/2014/main" id="{F93ECC77-E65A-444F-98BD-3A09D2FA2550}"/>
                  </a:ext>
                </a:extLst>
              </p:cNvPr>
              <p:cNvSpPr/>
              <p:nvPr/>
            </p:nvSpPr>
            <p:spPr>
              <a:xfrm rot="9533563">
                <a:off x="7623268" y="2590286"/>
                <a:ext cx="3807414" cy="2752033"/>
              </a:xfrm>
              <a:prstGeom prst="triangle">
                <a:avLst>
                  <a:gd name="adj" fmla="val 27658"/>
                </a:avLst>
              </a:prstGeom>
              <a:solidFill>
                <a:schemeClr val="accent5">
                  <a:lumMod val="20000"/>
                  <a:lumOff val="80000"/>
                  <a:alpha val="66000"/>
                </a:schemeClr>
              </a:solidFill>
              <a:ln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127DC82-03B7-4E90-A257-47911C3A2E80}"/>
                  </a:ext>
                </a:extLst>
              </p:cNvPr>
              <p:cNvSpPr/>
              <p:nvPr/>
            </p:nvSpPr>
            <p:spPr>
              <a:xfrm rot="5400000">
                <a:off x="8028578" y="4178661"/>
                <a:ext cx="120678" cy="58894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542751C8-6817-45B3-A7E8-D9DB0BEB65A3}"/>
                  </a:ext>
                </a:extLst>
              </p:cNvPr>
              <p:cNvSpPr/>
              <p:nvPr/>
            </p:nvSpPr>
            <p:spPr>
              <a:xfrm>
                <a:off x="9386275" y="2821662"/>
                <a:ext cx="58541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</a:t>
                </a:r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cxnSp>
            <p:nvCxnSpPr>
              <p:cNvPr id="98" name="Connecteur droit 97">
                <a:extLst>
                  <a:ext uri="{FF2B5EF4-FFF2-40B4-BE49-F238E27FC236}">
                    <a16:creationId xmlns:a16="http://schemas.microsoft.com/office/drawing/2014/main" id="{5B0559CE-3E37-44A9-9E0F-8B951C7CAC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78983" y="3861104"/>
                <a:ext cx="1" cy="54000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eur droit 98">
                <a:extLst>
                  <a:ext uri="{FF2B5EF4-FFF2-40B4-BE49-F238E27FC236}">
                    <a16:creationId xmlns:a16="http://schemas.microsoft.com/office/drawing/2014/main" id="{7DB1DF2A-9CE6-4018-B5D8-46B3880E1EC7}"/>
                  </a:ext>
                </a:extLst>
              </p:cNvPr>
              <p:cNvCxnSpPr>
                <a:cxnSpLocks/>
                <a:stCxn id="97" idx="0"/>
              </p:cNvCxnSpPr>
              <p:nvPr/>
            </p:nvCxnSpPr>
            <p:spPr>
              <a:xfrm flipH="1" flipV="1">
                <a:off x="9620254" y="867786"/>
                <a:ext cx="58730" cy="1953876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9CCF5EDC-BAF8-400D-98B3-672977BFF9F8}"/>
                  </a:ext>
                </a:extLst>
              </p:cNvPr>
              <p:cNvSpPr/>
              <p:nvPr/>
            </p:nvSpPr>
            <p:spPr>
              <a:xfrm>
                <a:off x="9286134" y="144404"/>
                <a:ext cx="668773" cy="76944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X</a:t>
                </a:r>
                <a:r>
                  <a:rPr lang="fr-FR" sz="4400" baseline="-25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</a:t>
                </a:r>
                <a:endParaRPr lang="fr-FR" sz="4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01" name="Ellipse 100">
                <a:extLst>
                  <a:ext uri="{FF2B5EF4-FFF2-40B4-BE49-F238E27FC236}">
                    <a16:creationId xmlns:a16="http://schemas.microsoft.com/office/drawing/2014/main" id="{F5D17535-7C08-4396-A31D-456876367B94}"/>
                  </a:ext>
                </a:extLst>
              </p:cNvPr>
              <p:cNvSpPr/>
              <p:nvPr/>
            </p:nvSpPr>
            <p:spPr>
              <a:xfrm rot="6406320">
                <a:off x="9490642" y="831099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2" name="Ellipse 101">
                <a:extLst>
                  <a:ext uri="{FF2B5EF4-FFF2-40B4-BE49-F238E27FC236}">
                    <a16:creationId xmlns:a16="http://schemas.microsoft.com/office/drawing/2014/main" id="{30DB7516-621A-4AA0-A202-C079B700AE75}"/>
                  </a:ext>
                </a:extLst>
              </p:cNvPr>
              <p:cNvSpPr/>
              <p:nvPr/>
            </p:nvSpPr>
            <p:spPr>
              <a:xfrm rot="6406320">
                <a:off x="9576848" y="2709456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3" name="Ellipse 102">
                <a:extLst>
                  <a:ext uri="{FF2B5EF4-FFF2-40B4-BE49-F238E27FC236}">
                    <a16:creationId xmlns:a16="http://schemas.microsoft.com/office/drawing/2014/main" id="{CBE0224C-7D35-49A8-AB67-F9897DD94F86}"/>
                  </a:ext>
                </a:extLst>
              </p:cNvPr>
              <p:cNvSpPr/>
              <p:nvPr/>
            </p:nvSpPr>
            <p:spPr>
              <a:xfrm rot="6406320">
                <a:off x="9571765" y="6002185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326C8070-3128-4170-A6C0-91ECD67DCA26}"/>
                  </a:ext>
                </a:extLst>
              </p:cNvPr>
              <p:cNvSpPr/>
              <p:nvPr/>
            </p:nvSpPr>
            <p:spPr>
              <a:xfrm>
                <a:off x="9439255" y="6273863"/>
                <a:ext cx="668773" cy="76944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X</a:t>
                </a:r>
                <a:r>
                  <a:rPr lang="fr-FR" sz="4400" baseline="-25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</a:t>
                </a:r>
                <a:endParaRPr lang="fr-FR" sz="4400" b="0" cap="none" spc="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110" name="Ellipse 109">
            <a:extLst>
              <a:ext uri="{FF2B5EF4-FFF2-40B4-BE49-F238E27FC236}">
                <a16:creationId xmlns:a16="http://schemas.microsoft.com/office/drawing/2014/main" id="{7B84D32E-4F87-4103-8358-E2188A5108F7}"/>
              </a:ext>
            </a:extLst>
          </p:cNvPr>
          <p:cNvSpPr/>
          <p:nvPr/>
        </p:nvSpPr>
        <p:spPr>
          <a:xfrm>
            <a:off x="11012772" y="1358693"/>
            <a:ext cx="900000" cy="900000"/>
          </a:xfrm>
          <a:prstGeom prst="ellipse">
            <a:avLst/>
          </a:prstGeom>
          <a:gradFill>
            <a:gsLst>
              <a:gs pos="32000">
                <a:srgbClr val="FF0000"/>
              </a:gs>
              <a:gs pos="2000">
                <a:schemeClr val="tx1"/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>
              <a:rot lat="2603648" lon="10176811" rev="18583499"/>
            </a:camera>
            <a:lightRig rig="threePt" dir="t">
              <a:rot lat="0" lon="0" rev="12600000"/>
            </a:lightRig>
          </a:scene3d>
          <a:sp3d prstMaterial="clear">
            <a:bevelT w="457200" h="457200"/>
            <a:bevelB w="698500" h="19240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0774CA99-9560-4B0C-8FB1-DA1EEAC28D4F}"/>
              </a:ext>
            </a:extLst>
          </p:cNvPr>
          <p:cNvSpPr/>
          <p:nvPr/>
        </p:nvSpPr>
        <p:spPr>
          <a:xfrm>
            <a:off x="10943949" y="4242470"/>
            <a:ext cx="900000" cy="900000"/>
          </a:xfrm>
          <a:prstGeom prst="ellipse">
            <a:avLst/>
          </a:prstGeom>
          <a:gradFill>
            <a:gsLst>
              <a:gs pos="32000">
                <a:srgbClr val="FF0000"/>
              </a:gs>
              <a:gs pos="2000">
                <a:schemeClr val="tx1"/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>
              <a:rot lat="2658530" lon="20434722" rev="480043"/>
            </a:camera>
            <a:lightRig rig="threePt" dir="t">
              <a:rot lat="0" lon="0" rev="12600000"/>
            </a:lightRig>
          </a:scene3d>
          <a:sp3d prstMaterial="clear">
            <a:bevelT w="457200" h="457200"/>
            <a:bevelB w="698500" h="19240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7C5BFA24-8CF4-4665-BD78-7FD4716E45E4}"/>
              </a:ext>
            </a:extLst>
          </p:cNvPr>
          <p:cNvCxnSpPr>
            <a:cxnSpLocks/>
          </p:cNvCxnSpPr>
          <p:nvPr/>
        </p:nvCxnSpPr>
        <p:spPr>
          <a:xfrm>
            <a:off x="8048155" y="3076159"/>
            <a:ext cx="176877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AB43D27E-AE2A-47A9-98E3-748D0853C260}"/>
              </a:ext>
            </a:extLst>
          </p:cNvPr>
          <p:cNvSpPr/>
          <p:nvPr/>
        </p:nvSpPr>
        <p:spPr>
          <a:xfrm>
            <a:off x="7335191" y="2744237"/>
            <a:ext cx="6687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fr-FR" sz="4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fr-FR" sz="4400" b="0" cap="none" spc="0" baseline="-25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9DA9009-F542-4390-B096-4F845B82D3F7}"/>
              </a:ext>
            </a:extLst>
          </p:cNvPr>
          <p:cNvSpPr/>
          <p:nvPr/>
        </p:nvSpPr>
        <p:spPr>
          <a:xfrm rot="6406320">
            <a:off x="11292317" y="4275913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A9D25F1-495C-4FF0-A161-7ECBFC412D13}"/>
              </a:ext>
            </a:extLst>
          </p:cNvPr>
          <p:cNvSpPr/>
          <p:nvPr/>
        </p:nvSpPr>
        <p:spPr>
          <a:xfrm rot="6406320">
            <a:off x="11023684" y="4474639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2E5A530-8E8D-4DD9-84E8-4CD37DBB0C30}"/>
              </a:ext>
            </a:extLst>
          </p:cNvPr>
          <p:cNvSpPr/>
          <p:nvPr/>
        </p:nvSpPr>
        <p:spPr>
          <a:xfrm rot="6406320">
            <a:off x="11110949" y="1666039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B76BD2C-C57B-41D7-8A70-191F98494AFC}"/>
              </a:ext>
            </a:extLst>
          </p:cNvPr>
          <p:cNvSpPr/>
          <p:nvPr/>
        </p:nvSpPr>
        <p:spPr>
          <a:xfrm rot="6406320">
            <a:off x="11376083" y="1918058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51CEB37-E710-4B9A-BD96-3638DF1F45DB}"/>
              </a:ext>
            </a:extLst>
          </p:cNvPr>
          <p:cNvSpPr/>
          <p:nvPr/>
        </p:nvSpPr>
        <p:spPr>
          <a:xfrm rot="6406320">
            <a:off x="9707090" y="2963260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425DAE7-2C21-4E22-8527-42784CCF9B3D}"/>
              </a:ext>
            </a:extLst>
          </p:cNvPr>
          <p:cNvSpPr/>
          <p:nvPr/>
        </p:nvSpPr>
        <p:spPr>
          <a:xfrm rot="6406320">
            <a:off x="7812750" y="2963259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91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5" grpId="0"/>
      <p:bldP spid="66" grpId="0"/>
      <p:bldP spid="67" grpId="0"/>
      <p:bldP spid="70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39">
            <a:extLst>
              <a:ext uri="{FF2B5EF4-FFF2-40B4-BE49-F238E27FC236}">
                <a16:creationId xmlns:a16="http://schemas.microsoft.com/office/drawing/2014/main" id="{00AFA8E2-2DED-43AD-9886-8F7FFB31F0EE}"/>
              </a:ext>
            </a:extLst>
          </p:cNvPr>
          <p:cNvSpPr/>
          <p:nvPr/>
        </p:nvSpPr>
        <p:spPr>
          <a:xfrm>
            <a:off x="2112228" y="-15513"/>
            <a:ext cx="65450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 err="1">
                <a:solidFill>
                  <a:srgbClr val="000000"/>
                </a:solidFill>
              </a:rPr>
              <a:t>n+m</a:t>
            </a:r>
            <a:r>
              <a:rPr lang="fr-FR" sz="2800" dirty="0">
                <a:solidFill>
                  <a:srgbClr val="000000"/>
                </a:solidFill>
              </a:rPr>
              <a:t> = 2+3 = 5  donc la forme géométrique de base est </a:t>
            </a:r>
            <a:r>
              <a:rPr lang="fr-FR" sz="2800" dirty="0">
                <a:solidFill>
                  <a:srgbClr val="FF0000"/>
                </a:solidFill>
              </a:rPr>
              <a:t>bipyramide triangulaire</a:t>
            </a:r>
            <a:r>
              <a:rPr lang="fr-FR" sz="2800" dirty="0">
                <a:solidFill>
                  <a:srgbClr val="000000"/>
                </a:solidFill>
              </a:rPr>
              <a:t>, mais la présence des trois doublets libre (sur la base de la pyramide) Produit une déformation, donc on auras une forme  </a:t>
            </a:r>
            <a:r>
              <a:rPr lang="fr-FR" sz="2800" dirty="0">
                <a:solidFill>
                  <a:srgbClr val="FF0000"/>
                </a:solidFill>
              </a:rPr>
              <a:t>linéaire</a:t>
            </a:r>
            <a:r>
              <a:rPr lang="fr-FR" sz="2800" dirty="0">
                <a:solidFill>
                  <a:srgbClr val="000000"/>
                </a:solidFill>
              </a:rPr>
              <a:t> </a:t>
            </a:r>
            <a:endParaRPr lang="fr-FR" sz="2800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F6F37F61-BAFE-468A-9D0F-97C343D14B26}"/>
              </a:ext>
            </a:extLst>
          </p:cNvPr>
          <p:cNvSpPr/>
          <p:nvPr/>
        </p:nvSpPr>
        <p:spPr>
          <a:xfrm>
            <a:off x="237749" y="-64169"/>
            <a:ext cx="1750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540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540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fr-FR" sz="5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ED48957-B71A-472C-A3DB-4C0A9645C4D4}"/>
              </a:ext>
            </a:extLst>
          </p:cNvPr>
          <p:cNvSpPr/>
          <p:nvPr/>
        </p:nvSpPr>
        <p:spPr>
          <a:xfrm>
            <a:off x="7176158" y="4115358"/>
            <a:ext cx="23342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fr-FR" sz="3200" dirty="0"/>
              <a:t> = 180°</a:t>
            </a:r>
            <a:endParaRPr lang="fr-FR" dirty="0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BEF15FA1-6499-47CC-8F78-22F1F30E0CA0}"/>
              </a:ext>
            </a:extLst>
          </p:cNvPr>
          <p:cNvSpPr/>
          <p:nvPr/>
        </p:nvSpPr>
        <p:spPr>
          <a:xfrm>
            <a:off x="6428194" y="5729523"/>
            <a:ext cx="26164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KrF</a:t>
            </a:r>
            <a:r>
              <a:rPr lang="fr-FR" sz="4000" b="0" i="0" u="none" strike="noStrike" baseline="-250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fr-FR" sz="40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, XeF</a:t>
            </a:r>
            <a:r>
              <a:rPr lang="fr-FR" sz="4000" b="0" i="0" u="none" strike="noStrike" baseline="-250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</a:t>
            </a:r>
            <a:endParaRPr lang="fr-FR" sz="2400" baseline="-25000" dirty="0">
              <a:solidFill>
                <a:srgbClr val="FF0000"/>
              </a:solidFill>
            </a:endParaRPr>
          </a:p>
        </p:txBody>
      </p:sp>
      <p:grpSp>
        <p:nvGrpSpPr>
          <p:cNvPr id="183" name="Groupe 182">
            <a:extLst>
              <a:ext uri="{FF2B5EF4-FFF2-40B4-BE49-F238E27FC236}">
                <a16:creationId xmlns:a16="http://schemas.microsoft.com/office/drawing/2014/main" id="{6F74CF3D-9652-4C7A-85B4-8FD2DA845A5C}"/>
              </a:ext>
            </a:extLst>
          </p:cNvPr>
          <p:cNvGrpSpPr/>
          <p:nvPr/>
        </p:nvGrpSpPr>
        <p:grpSpPr>
          <a:xfrm>
            <a:off x="8199600" y="-132897"/>
            <a:ext cx="3807414" cy="6898900"/>
            <a:chOff x="7608754" y="-116853"/>
            <a:chExt cx="3807414" cy="6898900"/>
          </a:xfrm>
        </p:grpSpPr>
        <p:cxnSp>
          <p:nvCxnSpPr>
            <p:cNvPr id="188" name="Connecteur droit 187">
              <a:extLst>
                <a:ext uri="{FF2B5EF4-FFF2-40B4-BE49-F238E27FC236}">
                  <a16:creationId xmlns:a16="http://schemas.microsoft.com/office/drawing/2014/main" id="{1CE4C406-A76A-447A-BE53-A23FB84E5D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66586" y="4212141"/>
              <a:ext cx="0" cy="16200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9" name="Groupe 188">
              <a:extLst>
                <a:ext uri="{FF2B5EF4-FFF2-40B4-BE49-F238E27FC236}">
                  <a16:creationId xmlns:a16="http://schemas.microsoft.com/office/drawing/2014/main" id="{0646B7F5-AC76-4FBC-ACE8-79F4C0613120}"/>
                </a:ext>
              </a:extLst>
            </p:cNvPr>
            <p:cNvGrpSpPr/>
            <p:nvPr/>
          </p:nvGrpSpPr>
          <p:grpSpPr>
            <a:xfrm>
              <a:off x="7608754" y="-116853"/>
              <a:ext cx="3807414" cy="6898900"/>
              <a:chOff x="7623268" y="144404"/>
              <a:chExt cx="3807414" cy="6898900"/>
            </a:xfrm>
          </p:grpSpPr>
          <p:sp>
            <p:nvSpPr>
              <p:cNvPr id="204" name="Ellipse 203">
                <a:extLst>
                  <a:ext uri="{FF2B5EF4-FFF2-40B4-BE49-F238E27FC236}">
                    <a16:creationId xmlns:a16="http://schemas.microsoft.com/office/drawing/2014/main" id="{2E5FEBBB-0523-4C94-92C6-986BE58B17A9}"/>
                  </a:ext>
                </a:extLst>
              </p:cNvPr>
              <p:cNvSpPr/>
              <p:nvPr/>
            </p:nvSpPr>
            <p:spPr>
              <a:xfrm rot="6406320">
                <a:off x="9571765" y="3650712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0" name="Triangle isocèle 189">
                <a:extLst>
                  <a:ext uri="{FF2B5EF4-FFF2-40B4-BE49-F238E27FC236}">
                    <a16:creationId xmlns:a16="http://schemas.microsoft.com/office/drawing/2014/main" id="{6885974F-9612-48CD-AFCC-7CD16835AF1D}"/>
                  </a:ext>
                </a:extLst>
              </p:cNvPr>
              <p:cNvSpPr/>
              <p:nvPr/>
            </p:nvSpPr>
            <p:spPr>
              <a:xfrm rot="9533563">
                <a:off x="7623268" y="2590286"/>
                <a:ext cx="3807414" cy="2752033"/>
              </a:xfrm>
              <a:prstGeom prst="triangle">
                <a:avLst>
                  <a:gd name="adj" fmla="val 27658"/>
                </a:avLst>
              </a:prstGeom>
              <a:solidFill>
                <a:schemeClr val="accent1">
                  <a:lumMod val="40000"/>
                  <a:lumOff val="60000"/>
                  <a:alpha val="52000"/>
                </a:schemeClr>
              </a:solidFill>
              <a:ln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5333E4D0-D6F0-4FC8-A56F-F79905AD9C0D}"/>
                  </a:ext>
                </a:extLst>
              </p:cNvPr>
              <p:cNvSpPr/>
              <p:nvPr/>
            </p:nvSpPr>
            <p:spPr>
              <a:xfrm rot="5400000">
                <a:off x="8028578" y="4178661"/>
                <a:ext cx="120678" cy="58894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D69C8A91-248D-4EF5-B943-D014D8B21776}"/>
                  </a:ext>
                </a:extLst>
              </p:cNvPr>
              <p:cNvSpPr/>
              <p:nvPr/>
            </p:nvSpPr>
            <p:spPr>
              <a:xfrm>
                <a:off x="9386275" y="2821662"/>
                <a:ext cx="58541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5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</a:t>
                </a:r>
                <a:endParaRPr lang="fr-FR" sz="5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cxnSp>
            <p:nvCxnSpPr>
              <p:cNvPr id="198" name="Connecteur droit 197">
                <a:extLst>
                  <a:ext uri="{FF2B5EF4-FFF2-40B4-BE49-F238E27FC236}">
                    <a16:creationId xmlns:a16="http://schemas.microsoft.com/office/drawing/2014/main" id="{5F913035-6EE3-4139-807A-E526C95D2621}"/>
                  </a:ext>
                </a:extLst>
              </p:cNvPr>
              <p:cNvCxnSpPr>
                <a:cxnSpLocks/>
                <a:endCxn id="197" idx="2"/>
              </p:cNvCxnSpPr>
              <p:nvPr/>
            </p:nvCxnSpPr>
            <p:spPr>
              <a:xfrm flipV="1">
                <a:off x="9678983" y="3744992"/>
                <a:ext cx="1" cy="684000"/>
              </a:xfrm>
              <a:prstGeom prst="line">
                <a:avLst/>
              </a:prstGeom>
              <a:ln w="571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>
                <a:extLst>
                  <a:ext uri="{FF2B5EF4-FFF2-40B4-BE49-F238E27FC236}">
                    <a16:creationId xmlns:a16="http://schemas.microsoft.com/office/drawing/2014/main" id="{14AEAC45-C898-4F1C-B63B-A73B48F31B16}"/>
                  </a:ext>
                </a:extLst>
              </p:cNvPr>
              <p:cNvCxnSpPr>
                <a:cxnSpLocks/>
                <a:stCxn id="197" idx="0"/>
              </p:cNvCxnSpPr>
              <p:nvPr/>
            </p:nvCxnSpPr>
            <p:spPr>
              <a:xfrm flipH="1" flipV="1">
                <a:off x="9620254" y="867786"/>
                <a:ext cx="58730" cy="1953876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847CD394-7D8B-4625-9FBB-CB4751ACEF64}"/>
                  </a:ext>
                </a:extLst>
              </p:cNvPr>
              <p:cNvSpPr/>
              <p:nvPr/>
            </p:nvSpPr>
            <p:spPr>
              <a:xfrm>
                <a:off x="9286134" y="144404"/>
                <a:ext cx="668773" cy="76944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X</a:t>
                </a:r>
                <a:r>
                  <a:rPr lang="fr-FR" sz="4400" baseline="-25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</a:t>
                </a:r>
                <a:endParaRPr lang="fr-FR" sz="4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1" name="Ellipse 200">
                <a:extLst>
                  <a:ext uri="{FF2B5EF4-FFF2-40B4-BE49-F238E27FC236}">
                    <a16:creationId xmlns:a16="http://schemas.microsoft.com/office/drawing/2014/main" id="{D70C5FA7-636E-4FD0-BB61-AC3E4B6C9EE4}"/>
                  </a:ext>
                </a:extLst>
              </p:cNvPr>
              <p:cNvSpPr/>
              <p:nvPr/>
            </p:nvSpPr>
            <p:spPr>
              <a:xfrm rot="6406320">
                <a:off x="9490642" y="831099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2" name="Ellipse 201">
                <a:extLst>
                  <a:ext uri="{FF2B5EF4-FFF2-40B4-BE49-F238E27FC236}">
                    <a16:creationId xmlns:a16="http://schemas.microsoft.com/office/drawing/2014/main" id="{17EF86A1-4FA5-4DCD-99F1-430C11BCB5E9}"/>
                  </a:ext>
                </a:extLst>
              </p:cNvPr>
              <p:cNvSpPr/>
              <p:nvPr/>
            </p:nvSpPr>
            <p:spPr>
              <a:xfrm rot="6406320">
                <a:off x="9548712" y="2695388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3" name="Ellipse 202">
                <a:extLst>
                  <a:ext uri="{FF2B5EF4-FFF2-40B4-BE49-F238E27FC236}">
                    <a16:creationId xmlns:a16="http://schemas.microsoft.com/office/drawing/2014/main" id="{EFC64F2C-6C4A-4FA9-A354-3DEE1B33C4D8}"/>
                  </a:ext>
                </a:extLst>
              </p:cNvPr>
              <p:cNvSpPr/>
              <p:nvPr/>
            </p:nvSpPr>
            <p:spPr>
              <a:xfrm rot="6406320">
                <a:off x="9571765" y="6002185"/>
                <a:ext cx="252000" cy="252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3E6B48C1-E264-4638-AECD-177412D7C7A1}"/>
                  </a:ext>
                </a:extLst>
              </p:cNvPr>
              <p:cNvSpPr/>
              <p:nvPr/>
            </p:nvSpPr>
            <p:spPr>
              <a:xfrm>
                <a:off x="9439255" y="6273863"/>
                <a:ext cx="668773" cy="76944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X</a:t>
                </a:r>
                <a:r>
                  <a:rPr lang="fr-FR" sz="4400" baseline="-25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</a:t>
                </a:r>
                <a:endParaRPr lang="fr-FR" sz="4400" b="0" cap="none" spc="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pic>
        <p:nvPicPr>
          <p:cNvPr id="19458" name="Picture 2" descr="https://upload.wikimedia.org/wikipedia/commons/6/67/AX2E3-3D-balls.png">
            <a:extLst>
              <a:ext uri="{FF2B5EF4-FFF2-40B4-BE49-F238E27FC236}">
                <a16:creationId xmlns:a16="http://schemas.microsoft.com/office/drawing/2014/main" id="{0C672FE6-9B74-46F4-85D5-4C3B28E64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" y="2387088"/>
            <a:ext cx="6361345" cy="45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id="{FA4BE906-D831-4784-8625-388C568614DB}"/>
              </a:ext>
            </a:extLst>
          </p:cNvPr>
          <p:cNvSpPr/>
          <p:nvPr/>
        </p:nvSpPr>
        <p:spPr>
          <a:xfrm>
            <a:off x="7450847" y="2620192"/>
            <a:ext cx="900000" cy="900000"/>
          </a:xfrm>
          <a:prstGeom prst="ellipse">
            <a:avLst/>
          </a:prstGeom>
          <a:gradFill>
            <a:gsLst>
              <a:gs pos="32000">
                <a:srgbClr val="FF0000"/>
              </a:gs>
              <a:gs pos="2000">
                <a:schemeClr val="tx1"/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>
              <a:rot lat="300000" lon="4605155" rev="0"/>
            </a:camera>
            <a:lightRig rig="threePt" dir="t">
              <a:rot lat="0" lon="0" rev="12600000"/>
            </a:lightRig>
          </a:scene3d>
          <a:sp3d prstMaterial="clear">
            <a:bevelT w="457200" h="457200"/>
            <a:bevelB w="698500" h="19240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616FEAA-07F5-48B5-8694-E110758E2FCD}"/>
              </a:ext>
            </a:extLst>
          </p:cNvPr>
          <p:cNvSpPr/>
          <p:nvPr/>
        </p:nvSpPr>
        <p:spPr>
          <a:xfrm>
            <a:off x="11002588" y="1334918"/>
            <a:ext cx="900000" cy="900000"/>
          </a:xfrm>
          <a:prstGeom prst="ellipse">
            <a:avLst/>
          </a:prstGeom>
          <a:gradFill>
            <a:gsLst>
              <a:gs pos="32000">
                <a:srgbClr val="FF0000"/>
              </a:gs>
              <a:gs pos="2000">
                <a:schemeClr val="tx1"/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>
              <a:rot lat="2603648" lon="10176811" rev="18583499"/>
            </a:camera>
            <a:lightRig rig="threePt" dir="t">
              <a:rot lat="0" lon="0" rev="12600000"/>
            </a:lightRig>
          </a:scene3d>
          <a:sp3d prstMaterial="clear">
            <a:bevelT w="457200" h="457200"/>
            <a:bevelB w="698500" h="19240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EDA18F8-099E-4131-B64E-3CE500A424BB}"/>
              </a:ext>
            </a:extLst>
          </p:cNvPr>
          <p:cNvSpPr/>
          <p:nvPr/>
        </p:nvSpPr>
        <p:spPr>
          <a:xfrm>
            <a:off x="10933765" y="4218695"/>
            <a:ext cx="900000" cy="900000"/>
          </a:xfrm>
          <a:prstGeom prst="ellipse">
            <a:avLst/>
          </a:prstGeom>
          <a:gradFill>
            <a:gsLst>
              <a:gs pos="32000">
                <a:srgbClr val="FF0000"/>
              </a:gs>
              <a:gs pos="2000">
                <a:schemeClr val="tx1"/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>
              <a:rot lat="2658530" lon="20434722" rev="480043"/>
            </a:camera>
            <a:lightRig rig="threePt" dir="t">
              <a:rot lat="0" lon="0" rev="12600000"/>
            </a:lightRig>
          </a:scene3d>
          <a:sp3d prstMaterial="clear">
            <a:bevelT w="457200" h="457200"/>
            <a:bevelB w="698500" h="19240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6807BCA-12E4-4690-863F-2B6E060AD2BD}"/>
              </a:ext>
            </a:extLst>
          </p:cNvPr>
          <p:cNvSpPr/>
          <p:nvPr/>
        </p:nvSpPr>
        <p:spPr>
          <a:xfrm rot="6406320">
            <a:off x="11414765" y="1903879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8017C63-8B4D-4AE2-B3EB-5BC7CB5B5B6A}"/>
              </a:ext>
            </a:extLst>
          </p:cNvPr>
          <p:cNvSpPr/>
          <p:nvPr/>
        </p:nvSpPr>
        <p:spPr>
          <a:xfrm rot="6406320">
            <a:off x="11100766" y="1658918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266E5E2-9CEE-4B4C-A9FE-13D51BA1C7EA}"/>
              </a:ext>
            </a:extLst>
          </p:cNvPr>
          <p:cNvSpPr/>
          <p:nvPr/>
        </p:nvSpPr>
        <p:spPr>
          <a:xfrm rot="6406320">
            <a:off x="11020451" y="4519474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F5BB8BF-C897-47C4-AB26-ABFA734161B1}"/>
              </a:ext>
            </a:extLst>
          </p:cNvPr>
          <p:cNvSpPr/>
          <p:nvPr/>
        </p:nvSpPr>
        <p:spPr>
          <a:xfrm rot="6406320">
            <a:off x="11326588" y="4249694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AA272516-AF29-48F9-A8A4-7AB0A188B487}"/>
              </a:ext>
            </a:extLst>
          </p:cNvPr>
          <p:cNvSpPr/>
          <p:nvPr/>
        </p:nvSpPr>
        <p:spPr>
          <a:xfrm rot="6406320">
            <a:off x="8060305" y="3113051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4BE41D7-F67D-47CA-801A-62CD16349D9F}"/>
              </a:ext>
            </a:extLst>
          </p:cNvPr>
          <p:cNvSpPr/>
          <p:nvPr/>
        </p:nvSpPr>
        <p:spPr>
          <a:xfrm rot="6406320">
            <a:off x="8064065" y="2749152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1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3" grpId="0"/>
      <p:bldP spid="146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5D11E81-EBBC-4DAF-9FD3-CB3BC7AC9C41}"/>
              </a:ext>
            </a:extLst>
          </p:cNvPr>
          <p:cNvCxnSpPr>
            <a:cxnSpLocks/>
          </p:cNvCxnSpPr>
          <p:nvPr/>
        </p:nvCxnSpPr>
        <p:spPr>
          <a:xfrm flipH="1" flipV="1">
            <a:off x="9688525" y="3668865"/>
            <a:ext cx="0" cy="1800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AX6E0-3D-balls.png">
            <a:extLst>
              <a:ext uri="{FF2B5EF4-FFF2-40B4-BE49-F238E27FC236}">
                <a16:creationId xmlns:a16="http://schemas.microsoft.com/office/drawing/2014/main" id="{4F6D4833-5818-4871-BC2A-DFDA8B806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4" y="1138139"/>
            <a:ext cx="5271966" cy="560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7EFC0234-F18A-496A-B429-9FBFBD21218F}"/>
              </a:ext>
            </a:extLst>
          </p:cNvPr>
          <p:cNvGrpSpPr/>
          <p:nvPr/>
        </p:nvGrpSpPr>
        <p:grpSpPr>
          <a:xfrm>
            <a:off x="7256027" y="915964"/>
            <a:ext cx="4935973" cy="4736286"/>
            <a:chOff x="4858984" y="455038"/>
            <a:chExt cx="4935973" cy="4736286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F2AF6F7-AA39-42F9-BA07-F1DD4D83029D}"/>
                </a:ext>
              </a:extLst>
            </p:cNvPr>
            <p:cNvSpPr/>
            <p:nvPr/>
          </p:nvSpPr>
          <p:spPr>
            <a:xfrm rot="6406320">
              <a:off x="7151773" y="3194863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Parallélogramme 4">
              <a:extLst>
                <a:ext uri="{FF2B5EF4-FFF2-40B4-BE49-F238E27FC236}">
                  <a16:creationId xmlns:a16="http://schemas.microsoft.com/office/drawing/2014/main" id="{520A4AB6-581E-43E1-9214-22DF2D450033}"/>
                </a:ext>
              </a:extLst>
            </p:cNvPr>
            <p:cNvSpPr/>
            <p:nvPr/>
          </p:nvSpPr>
          <p:spPr>
            <a:xfrm>
              <a:off x="5524500" y="2209628"/>
              <a:ext cx="3467100" cy="1548172"/>
            </a:xfrm>
            <a:custGeom>
              <a:avLst/>
              <a:gdLst>
                <a:gd name="connsiteX0" fmla="*/ 0 w 2933700"/>
                <a:gd name="connsiteY0" fmla="*/ 1524000 h 1524000"/>
                <a:gd name="connsiteX1" fmla="*/ 381000 w 2933700"/>
                <a:gd name="connsiteY1" fmla="*/ 0 h 1524000"/>
                <a:gd name="connsiteX2" fmla="*/ 2933700 w 2933700"/>
                <a:gd name="connsiteY2" fmla="*/ 0 h 1524000"/>
                <a:gd name="connsiteX3" fmla="*/ 2552700 w 2933700"/>
                <a:gd name="connsiteY3" fmla="*/ 1524000 h 1524000"/>
                <a:gd name="connsiteX4" fmla="*/ 0 w 2933700"/>
                <a:gd name="connsiteY4" fmla="*/ 1524000 h 1524000"/>
                <a:gd name="connsiteX0" fmla="*/ 0 w 3390900"/>
                <a:gd name="connsiteY0" fmla="*/ 1543050 h 1543050"/>
                <a:gd name="connsiteX1" fmla="*/ 381000 w 3390900"/>
                <a:gd name="connsiteY1" fmla="*/ 19050 h 1543050"/>
                <a:gd name="connsiteX2" fmla="*/ 3390900 w 3390900"/>
                <a:gd name="connsiteY2" fmla="*/ 0 h 1543050"/>
                <a:gd name="connsiteX3" fmla="*/ 2552700 w 3390900"/>
                <a:gd name="connsiteY3" fmla="*/ 1543050 h 1543050"/>
                <a:gd name="connsiteX4" fmla="*/ 0 w 3390900"/>
                <a:gd name="connsiteY4" fmla="*/ 1543050 h 1543050"/>
                <a:gd name="connsiteX0" fmla="*/ 0 w 3390900"/>
                <a:gd name="connsiteY0" fmla="*/ 1562100 h 1562100"/>
                <a:gd name="connsiteX1" fmla="*/ 971550 w 3390900"/>
                <a:gd name="connsiteY1" fmla="*/ 0 h 1562100"/>
                <a:gd name="connsiteX2" fmla="*/ 3390900 w 3390900"/>
                <a:gd name="connsiteY2" fmla="*/ 19050 h 1562100"/>
                <a:gd name="connsiteX3" fmla="*/ 2552700 w 3390900"/>
                <a:gd name="connsiteY3" fmla="*/ 1562100 h 1562100"/>
                <a:gd name="connsiteX4" fmla="*/ 0 w 3390900"/>
                <a:gd name="connsiteY4" fmla="*/ 1562100 h 1562100"/>
                <a:gd name="connsiteX0" fmla="*/ 0 w 3390900"/>
                <a:gd name="connsiteY0" fmla="*/ 1562274 h 1562274"/>
                <a:gd name="connsiteX1" fmla="*/ 971550 w 3390900"/>
                <a:gd name="connsiteY1" fmla="*/ 174 h 1562274"/>
                <a:gd name="connsiteX2" fmla="*/ 3390900 w 3390900"/>
                <a:gd name="connsiteY2" fmla="*/ 0 h 1562274"/>
                <a:gd name="connsiteX3" fmla="*/ 2552700 w 3390900"/>
                <a:gd name="connsiteY3" fmla="*/ 1562274 h 1562274"/>
                <a:gd name="connsiteX4" fmla="*/ 0 w 3390900"/>
                <a:gd name="connsiteY4" fmla="*/ 1562274 h 1562274"/>
                <a:gd name="connsiteX0" fmla="*/ 0 w 3467100"/>
                <a:gd name="connsiteY0" fmla="*/ 1562274 h 1562274"/>
                <a:gd name="connsiteX1" fmla="*/ 971550 w 3467100"/>
                <a:gd name="connsiteY1" fmla="*/ 174 h 1562274"/>
                <a:gd name="connsiteX2" fmla="*/ 3467100 w 3467100"/>
                <a:gd name="connsiteY2" fmla="*/ 0 h 1562274"/>
                <a:gd name="connsiteX3" fmla="*/ 2552700 w 3467100"/>
                <a:gd name="connsiteY3" fmla="*/ 1562274 h 1562274"/>
                <a:gd name="connsiteX4" fmla="*/ 0 w 3467100"/>
                <a:gd name="connsiteY4" fmla="*/ 1562274 h 156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7100" h="1562274">
                  <a:moveTo>
                    <a:pt x="0" y="1562274"/>
                  </a:moveTo>
                  <a:lnTo>
                    <a:pt x="971550" y="174"/>
                  </a:lnTo>
                  <a:lnTo>
                    <a:pt x="3467100" y="0"/>
                  </a:lnTo>
                  <a:lnTo>
                    <a:pt x="2552700" y="1562274"/>
                  </a:lnTo>
                  <a:lnTo>
                    <a:pt x="0" y="156227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62000"/>
              </a:schemeClr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A050E6A1-42E3-4E27-9854-54ABD9E41318}"/>
                </a:ext>
              </a:extLst>
            </p:cNvPr>
            <p:cNvCxnSpPr/>
            <p:nvPr/>
          </p:nvCxnSpPr>
          <p:spPr>
            <a:xfrm flipH="1" flipV="1">
              <a:off x="7337778" y="494738"/>
              <a:ext cx="1653822" cy="171489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5A4C1A0-5D19-451D-A76C-EE1AA5D5B6E5}"/>
                </a:ext>
              </a:extLst>
            </p:cNvPr>
            <p:cNvSpPr/>
            <p:nvPr/>
          </p:nvSpPr>
          <p:spPr>
            <a:xfrm>
              <a:off x="6971522" y="2427855"/>
              <a:ext cx="58541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  <a:endPara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64B72666-9789-4FE3-94BE-170E49AB0EAB}"/>
                </a:ext>
              </a:extLst>
            </p:cNvPr>
            <p:cNvSpPr/>
            <p:nvPr/>
          </p:nvSpPr>
          <p:spPr>
            <a:xfrm rot="6406320">
              <a:off x="7174411" y="4939324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0C1CC50B-B508-4697-9031-EDE410A617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8446" y="3050140"/>
              <a:ext cx="1286841" cy="62847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FB147C3E-EED9-4A53-8805-4305B77D6D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2765" y="2249328"/>
              <a:ext cx="1280742" cy="58719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E338CA0A-0641-47F5-AF20-AE0F04CB34DD}"/>
                </a:ext>
              </a:extLst>
            </p:cNvPr>
            <p:cNvSpPr/>
            <p:nvPr/>
          </p:nvSpPr>
          <p:spPr>
            <a:xfrm rot="6406320">
              <a:off x="8865601" y="2083628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A51ADFB8-D157-4335-B459-4E532E09245F}"/>
                </a:ext>
              </a:extLst>
            </p:cNvPr>
            <p:cNvSpPr/>
            <p:nvPr/>
          </p:nvSpPr>
          <p:spPr>
            <a:xfrm rot="6406320">
              <a:off x="5441425" y="3631801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66F36889-EA66-4061-9935-A59C6AAF48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99351" y="3159866"/>
              <a:ext cx="573863" cy="59793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8391D11D-8F6B-4A3D-9B31-1F9098C51F91}"/>
                </a:ext>
              </a:extLst>
            </p:cNvPr>
            <p:cNvSpPr/>
            <p:nvPr/>
          </p:nvSpPr>
          <p:spPr>
            <a:xfrm rot="6406320">
              <a:off x="7947214" y="3631801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F3938783-C849-4553-9C9B-24291B8454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27587" y="2249328"/>
              <a:ext cx="495513" cy="49432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6CCA2C0-922B-4238-B9A2-F86C07BE6AE3}"/>
                </a:ext>
              </a:extLst>
            </p:cNvPr>
            <p:cNvSpPr/>
            <p:nvPr/>
          </p:nvSpPr>
          <p:spPr>
            <a:xfrm rot="6406320">
              <a:off x="6788481" y="2949373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BC85A396-6B6E-4187-AA8C-A1FABB113FC4}"/>
                </a:ext>
              </a:extLst>
            </p:cNvPr>
            <p:cNvSpPr/>
            <p:nvPr/>
          </p:nvSpPr>
          <p:spPr>
            <a:xfrm rot="6406320">
              <a:off x="7448852" y="3118435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E7C6C92-E9E7-4508-99F9-8F52FD2CA05B}"/>
                </a:ext>
              </a:extLst>
            </p:cNvPr>
            <p:cNvSpPr/>
            <p:nvPr/>
          </p:nvSpPr>
          <p:spPr>
            <a:xfrm rot="6406320">
              <a:off x="7452823" y="2725698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B8A7B1C3-FC97-4465-B836-AD56BCDAB26B}"/>
                </a:ext>
              </a:extLst>
            </p:cNvPr>
            <p:cNvSpPr/>
            <p:nvPr/>
          </p:nvSpPr>
          <p:spPr>
            <a:xfrm rot="6406320">
              <a:off x="6867935" y="2585115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4D9AC47-4B23-408C-AD23-3FE4E4104016}"/>
                </a:ext>
              </a:extLst>
            </p:cNvPr>
            <p:cNvSpPr/>
            <p:nvPr/>
          </p:nvSpPr>
          <p:spPr>
            <a:xfrm>
              <a:off x="9126184" y="1697284"/>
              <a:ext cx="66877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4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fr-FR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D8D80E7-EB2E-402D-871C-D8783414FEF4}"/>
                </a:ext>
              </a:extLst>
            </p:cNvPr>
            <p:cNvSpPr/>
            <p:nvPr/>
          </p:nvSpPr>
          <p:spPr>
            <a:xfrm>
              <a:off x="8344675" y="3448997"/>
              <a:ext cx="66877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4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fr-FR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F9B1207-430F-454F-881B-E57E470985F8}"/>
                </a:ext>
              </a:extLst>
            </p:cNvPr>
            <p:cNvSpPr/>
            <p:nvPr/>
          </p:nvSpPr>
          <p:spPr>
            <a:xfrm>
              <a:off x="4858984" y="3458833"/>
              <a:ext cx="66877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4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fr-FR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BF0E788-6FF2-4F6A-A135-6609047F99F8}"/>
                </a:ext>
              </a:extLst>
            </p:cNvPr>
            <p:cNvSpPr/>
            <p:nvPr/>
          </p:nvSpPr>
          <p:spPr>
            <a:xfrm>
              <a:off x="5658993" y="1718507"/>
              <a:ext cx="66877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4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fr-FR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9CA2C99B-8A21-4FD4-951C-476E46FAD9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75967" y="455038"/>
              <a:ext cx="797247" cy="3302762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9FE63528-B5FE-446A-876B-2DFA1AEE87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0258" y="494738"/>
              <a:ext cx="1675123" cy="3129986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0289258C-2EB1-410A-95AB-889DE40C9618}"/>
                </a:ext>
              </a:extLst>
            </p:cNvPr>
            <p:cNvSpPr/>
            <p:nvPr/>
          </p:nvSpPr>
          <p:spPr>
            <a:xfrm rot="6406320">
              <a:off x="7161166" y="2312135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966AF20-DF8E-4C2D-9E01-11412DE29E4F}"/>
                </a:ext>
              </a:extLst>
            </p:cNvPr>
            <p:cNvSpPr/>
            <p:nvPr/>
          </p:nvSpPr>
          <p:spPr>
            <a:xfrm rot="6406320">
              <a:off x="6360966" y="2091450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2A13D76-54F1-47E6-9C5D-9A5847041908}"/>
              </a:ext>
            </a:extLst>
          </p:cNvPr>
          <p:cNvCxnSpPr>
            <a:cxnSpLocks/>
          </p:cNvCxnSpPr>
          <p:nvPr/>
        </p:nvCxnSpPr>
        <p:spPr>
          <a:xfrm flipH="1" flipV="1">
            <a:off x="9680503" y="981816"/>
            <a:ext cx="0" cy="1800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75116B94-1F21-4E9B-99CC-7780A4D6FE43}"/>
              </a:ext>
            </a:extLst>
          </p:cNvPr>
          <p:cNvSpPr/>
          <p:nvPr/>
        </p:nvSpPr>
        <p:spPr>
          <a:xfrm rot="6406320">
            <a:off x="9567609" y="852396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1B883DE-B7E2-4C9B-ADA7-2AC53FF515F8}"/>
              </a:ext>
            </a:extLst>
          </p:cNvPr>
          <p:cNvSpPr/>
          <p:nvPr/>
        </p:nvSpPr>
        <p:spPr>
          <a:xfrm>
            <a:off x="281870" y="212066"/>
            <a:ext cx="1750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5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r>
              <a:rPr lang="fr-FR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540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fr-FR" sz="5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0B60EAC-102D-46D7-A424-EFD053FF34F5}"/>
              </a:ext>
            </a:extLst>
          </p:cNvPr>
          <p:cNvSpPr/>
          <p:nvPr/>
        </p:nvSpPr>
        <p:spPr>
          <a:xfrm>
            <a:off x="3228626" y="76685"/>
            <a:ext cx="47119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>
                <a:solidFill>
                  <a:srgbClr val="FF0000"/>
                </a:solidFill>
              </a:rPr>
              <a:t>Forme Octaédrique</a:t>
            </a:r>
            <a:endParaRPr lang="fr-FR" sz="44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E002E5C-692F-4DF1-9994-04FC72AE04B6}"/>
              </a:ext>
            </a:extLst>
          </p:cNvPr>
          <p:cNvSpPr/>
          <p:nvPr/>
        </p:nvSpPr>
        <p:spPr>
          <a:xfrm>
            <a:off x="4622662" y="821396"/>
            <a:ext cx="1923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 err="1"/>
              <a:t>X</a:t>
            </a:r>
            <a:r>
              <a:rPr lang="fr-FR" sz="3200" baseline="-2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fr-FR" sz="3200" dirty="0" err="1"/>
              <a:t>ÂX</a:t>
            </a:r>
            <a:r>
              <a:rPr lang="fr-FR" sz="3200" baseline="-2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  <a:r>
              <a:rPr lang="fr-FR" sz="3200" dirty="0"/>
              <a:t> = 90°</a:t>
            </a:r>
            <a:endParaRPr lang="fr-FR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83F146B-F184-4551-9AF5-7FC2B4284A14}"/>
              </a:ext>
            </a:extLst>
          </p:cNvPr>
          <p:cNvSpPr/>
          <p:nvPr/>
        </p:nvSpPr>
        <p:spPr>
          <a:xfrm>
            <a:off x="9426299" y="50703"/>
            <a:ext cx="6687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fr-FR" sz="4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fr-FR" sz="4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4FEDEEB-D130-4CB7-B6E2-7BA9CAB0955B}"/>
              </a:ext>
            </a:extLst>
          </p:cNvPr>
          <p:cNvSpPr/>
          <p:nvPr/>
        </p:nvSpPr>
        <p:spPr>
          <a:xfrm>
            <a:off x="9476164" y="5548895"/>
            <a:ext cx="6687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fr-FR" sz="4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fr-FR" sz="4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E1994BF-0D89-4C28-9654-14B93F18C17C}"/>
              </a:ext>
            </a:extLst>
          </p:cNvPr>
          <p:cNvSpPr/>
          <p:nvPr/>
        </p:nvSpPr>
        <p:spPr>
          <a:xfrm>
            <a:off x="10958076" y="5683250"/>
            <a:ext cx="8611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r>
              <a:rPr lang="fr-FR" sz="32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</a:t>
            </a:r>
            <a:r>
              <a:rPr lang="fr-FR" sz="3200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fr-FR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6687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llipse 35">
            <a:extLst>
              <a:ext uri="{FF2B5EF4-FFF2-40B4-BE49-F238E27FC236}">
                <a16:creationId xmlns:a16="http://schemas.microsoft.com/office/drawing/2014/main" id="{9211DBB1-39ED-4ED3-B3E9-6E065C0A2E29}"/>
              </a:ext>
            </a:extLst>
          </p:cNvPr>
          <p:cNvSpPr/>
          <p:nvPr/>
        </p:nvSpPr>
        <p:spPr>
          <a:xfrm rot="16200000" flipV="1">
            <a:off x="9255770" y="5426153"/>
            <a:ext cx="900000" cy="900000"/>
          </a:xfrm>
          <a:prstGeom prst="ellipse">
            <a:avLst/>
          </a:prstGeom>
          <a:gradFill>
            <a:gsLst>
              <a:gs pos="32000">
                <a:srgbClr val="FF0000"/>
              </a:gs>
              <a:gs pos="2000">
                <a:schemeClr val="tx1"/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>
              <a:rot lat="300000" lon="4605155" rev="0"/>
            </a:camera>
            <a:lightRig rig="threePt" dir="t">
              <a:rot lat="0" lon="0" rev="12600000"/>
            </a:lightRig>
          </a:scene3d>
          <a:sp3d prstMaterial="clear">
            <a:bevelT w="457200" h="457200"/>
            <a:bevelB w="698500" h="192405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EFC0234-F18A-496A-B429-9FBFBD21218F}"/>
              </a:ext>
            </a:extLst>
          </p:cNvPr>
          <p:cNvGrpSpPr/>
          <p:nvPr/>
        </p:nvGrpSpPr>
        <p:grpSpPr>
          <a:xfrm>
            <a:off x="7256027" y="974021"/>
            <a:ext cx="4935973" cy="3773236"/>
            <a:chOff x="4858984" y="455038"/>
            <a:chExt cx="4935973" cy="3773236"/>
          </a:xfrm>
        </p:grpSpPr>
        <p:sp>
          <p:nvSpPr>
            <p:cNvPr id="7" name="Parallélogramme 4">
              <a:extLst>
                <a:ext uri="{FF2B5EF4-FFF2-40B4-BE49-F238E27FC236}">
                  <a16:creationId xmlns:a16="http://schemas.microsoft.com/office/drawing/2014/main" id="{520A4AB6-581E-43E1-9214-22DF2D450033}"/>
                </a:ext>
              </a:extLst>
            </p:cNvPr>
            <p:cNvSpPr/>
            <p:nvPr/>
          </p:nvSpPr>
          <p:spPr>
            <a:xfrm>
              <a:off x="5524500" y="2209628"/>
              <a:ext cx="3467100" cy="1548172"/>
            </a:xfrm>
            <a:custGeom>
              <a:avLst/>
              <a:gdLst>
                <a:gd name="connsiteX0" fmla="*/ 0 w 2933700"/>
                <a:gd name="connsiteY0" fmla="*/ 1524000 h 1524000"/>
                <a:gd name="connsiteX1" fmla="*/ 381000 w 2933700"/>
                <a:gd name="connsiteY1" fmla="*/ 0 h 1524000"/>
                <a:gd name="connsiteX2" fmla="*/ 2933700 w 2933700"/>
                <a:gd name="connsiteY2" fmla="*/ 0 h 1524000"/>
                <a:gd name="connsiteX3" fmla="*/ 2552700 w 2933700"/>
                <a:gd name="connsiteY3" fmla="*/ 1524000 h 1524000"/>
                <a:gd name="connsiteX4" fmla="*/ 0 w 2933700"/>
                <a:gd name="connsiteY4" fmla="*/ 1524000 h 1524000"/>
                <a:gd name="connsiteX0" fmla="*/ 0 w 3390900"/>
                <a:gd name="connsiteY0" fmla="*/ 1543050 h 1543050"/>
                <a:gd name="connsiteX1" fmla="*/ 381000 w 3390900"/>
                <a:gd name="connsiteY1" fmla="*/ 19050 h 1543050"/>
                <a:gd name="connsiteX2" fmla="*/ 3390900 w 3390900"/>
                <a:gd name="connsiteY2" fmla="*/ 0 h 1543050"/>
                <a:gd name="connsiteX3" fmla="*/ 2552700 w 3390900"/>
                <a:gd name="connsiteY3" fmla="*/ 1543050 h 1543050"/>
                <a:gd name="connsiteX4" fmla="*/ 0 w 3390900"/>
                <a:gd name="connsiteY4" fmla="*/ 1543050 h 1543050"/>
                <a:gd name="connsiteX0" fmla="*/ 0 w 3390900"/>
                <a:gd name="connsiteY0" fmla="*/ 1562100 h 1562100"/>
                <a:gd name="connsiteX1" fmla="*/ 971550 w 3390900"/>
                <a:gd name="connsiteY1" fmla="*/ 0 h 1562100"/>
                <a:gd name="connsiteX2" fmla="*/ 3390900 w 3390900"/>
                <a:gd name="connsiteY2" fmla="*/ 19050 h 1562100"/>
                <a:gd name="connsiteX3" fmla="*/ 2552700 w 3390900"/>
                <a:gd name="connsiteY3" fmla="*/ 1562100 h 1562100"/>
                <a:gd name="connsiteX4" fmla="*/ 0 w 3390900"/>
                <a:gd name="connsiteY4" fmla="*/ 1562100 h 1562100"/>
                <a:gd name="connsiteX0" fmla="*/ 0 w 3390900"/>
                <a:gd name="connsiteY0" fmla="*/ 1562274 h 1562274"/>
                <a:gd name="connsiteX1" fmla="*/ 971550 w 3390900"/>
                <a:gd name="connsiteY1" fmla="*/ 174 h 1562274"/>
                <a:gd name="connsiteX2" fmla="*/ 3390900 w 3390900"/>
                <a:gd name="connsiteY2" fmla="*/ 0 h 1562274"/>
                <a:gd name="connsiteX3" fmla="*/ 2552700 w 3390900"/>
                <a:gd name="connsiteY3" fmla="*/ 1562274 h 1562274"/>
                <a:gd name="connsiteX4" fmla="*/ 0 w 3390900"/>
                <a:gd name="connsiteY4" fmla="*/ 1562274 h 1562274"/>
                <a:gd name="connsiteX0" fmla="*/ 0 w 3467100"/>
                <a:gd name="connsiteY0" fmla="*/ 1562274 h 1562274"/>
                <a:gd name="connsiteX1" fmla="*/ 971550 w 3467100"/>
                <a:gd name="connsiteY1" fmla="*/ 174 h 1562274"/>
                <a:gd name="connsiteX2" fmla="*/ 3467100 w 3467100"/>
                <a:gd name="connsiteY2" fmla="*/ 0 h 1562274"/>
                <a:gd name="connsiteX3" fmla="*/ 2552700 w 3467100"/>
                <a:gd name="connsiteY3" fmla="*/ 1562274 h 1562274"/>
                <a:gd name="connsiteX4" fmla="*/ 0 w 3467100"/>
                <a:gd name="connsiteY4" fmla="*/ 1562274 h 156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7100" h="1562274">
                  <a:moveTo>
                    <a:pt x="0" y="1562274"/>
                  </a:moveTo>
                  <a:lnTo>
                    <a:pt x="971550" y="174"/>
                  </a:lnTo>
                  <a:lnTo>
                    <a:pt x="3467100" y="0"/>
                  </a:lnTo>
                  <a:lnTo>
                    <a:pt x="2552700" y="1562274"/>
                  </a:lnTo>
                  <a:lnTo>
                    <a:pt x="0" y="156227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62000"/>
              </a:schemeClr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A050E6A1-42E3-4E27-9854-54ABD9E41318}"/>
                </a:ext>
              </a:extLst>
            </p:cNvPr>
            <p:cNvCxnSpPr/>
            <p:nvPr/>
          </p:nvCxnSpPr>
          <p:spPr>
            <a:xfrm flipH="1" flipV="1">
              <a:off x="7337778" y="494738"/>
              <a:ext cx="1653822" cy="171489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5A4C1A0-5D19-451D-A76C-EE1AA5D5B6E5}"/>
                </a:ext>
              </a:extLst>
            </p:cNvPr>
            <p:cNvSpPr/>
            <p:nvPr/>
          </p:nvSpPr>
          <p:spPr>
            <a:xfrm>
              <a:off x="6971522" y="2427855"/>
              <a:ext cx="58541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  <a:endParaRPr lang="fr-F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0C1CC50B-B508-4697-9031-EDE410A617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8446" y="3050140"/>
              <a:ext cx="1286841" cy="62847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FB147C3E-EED9-4A53-8805-4305B77D6D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2765" y="2249328"/>
              <a:ext cx="1280742" cy="58719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E338CA0A-0641-47F5-AF20-AE0F04CB34DD}"/>
                </a:ext>
              </a:extLst>
            </p:cNvPr>
            <p:cNvSpPr/>
            <p:nvPr/>
          </p:nvSpPr>
          <p:spPr>
            <a:xfrm rot="6406320">
              <a:off x="8865601" y="2083628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966AF20-DF8E-4C2D-9E01-11412DE29E4F}"/>
                </a:ext>
              </a:extLst>
            </p:cNvPr>
            <p:cNvSpPr/>
            <p:nvPr/>
          </p:nvSpPr>
          <p:spPr>
            <a:xfrm rot="6406320">
              <a:off x="6360966" y="2091450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A51ADFB8-D157-4335-B459-4E532E09245F}"/>
                </a:ext>
              </a:extLst>
            </p:cNvPr>
            <p:cNvSpPr/>
            <p:nvPr/>
          </p:nvSpPr>
          <p:spPr>
            <a:xfrm rot="6406320">
              <a:off x="5441425" y="3631801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66F36889-EA66-4061-9935-A59C6AAF48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99351" y="3159866"/>
              <a:ext cx="573863" cy="59793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8391D11D-8F6B-4A3D-9B31-1F9098C51F91}"/>
                </a:ext>
              </a:extLst>
            </p:cNvPr>
            <p:cNvSpPr/>
            <p:nvPr/>
          </p:nvSpPr>
          <p:spPr>
            <a:xfrm rot="6406320">
              <a:off x="7947214" y="3631801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F3938783-C849-4553-9C9B-24291B8454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27587" y="2249328"/>
              <a:ext cx="495513" cy="49432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6CCA2C0-922B-4238-B9A2-F86C07BE6AE3}"/>
                </a:ext>
              </a:extLst>
            </p:cNvPr>
            <p:cNvSpPr/>
            <p:nvPr/>
          </p:nvSpPr>
          <p:spPr>
            <a:xfrm rot="6406320">
              <a:off x="6788481" y="2949373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BC85A396-6B6E-4187-AA8C-A1FABB113FC4}"/>
                </a:ext>
              </a:extLst>
            </p:cNvPr>
            <p:cNvSpPr/>
            <p:nvPr/>
          </p:nvSpPr>
          <p:spPr>
            <a:xfrm rot="6406320">
              <a:off x="7448852" y="3118435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E7C6C92-E9E7-4508-99F9-8F52FD2CA05B}"/>
                </a:ext>
              </a:extLst>
            </p:cNvPr>
            <p:cNvSpPr/>
            <p:nvPr/>
          </p:nvSpPr>
          <p:spPr>
            <a:xfrm rot="6406320">
              <a:off x="7452823" y="2725698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B8A7B1C3-FC97-4465-B836-AD56BCDAB26B}"/>
                </a:ext>
              </a:extLst>
            </p:cNvPr>
            <p:cNvSpPr/>
            <p:nvPr/>
          </p:nvSpPr>
          <p:spPr>
            <a:xfrm rot="6406320">
              <a:off x="6867935" y="2585115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4D9AC47-4B23-408C-AD23-3FE4E4104016}"/>
                </a:ext>
              </a:extLst>
            </p:cNvPr>
            <p:cNvSpPr/>
            <p:nvPr/>
          </p:nvSpPr>
          <p:spPr>
            <a:xfrm>
              <a:off x="9126184" y="1697284"/>
              <a:ext cx="66877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4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fr-FR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D8D80E7-EB2E-402D-871C-D8783414FEF4}"/>
                </a:ext>
              </a:extLst>
            </p:cNvPr>
            <p:cNvSpPr/>
            <p:nvPr/>
          </p:nvSpPr>
          <p:spPr>
            <a:xfrm>
              <a:off x="8344675" y="3448997"/>
              <a:ext cx="66877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4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fr-FR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F9B1207-430F-454F-881B-E57E470985F8}"/>
                </a:ext>
              </a:extLst>
            </p:cNvPr>
            <p:cNvSpPr/>
            <p:nvPr/>
          </p:nvSpPr>
          <p:spPr>
            <a:xfrm>
              <a:off x="4858984" y="3458833"/>
              <a:ext cx="66877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4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fr-FR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BF0E788-6FF2-4F6A-A135-6609047F99F8}"/>
                </a:ext>
              </a:extLst>
            </p:cNvPr>
            <p:cNvSpPr/>
            <p:nvPr/>
          </p:nvSpPr>
          <p:spPr>
            <a:xfrm>
              <a:off x="5658993" y="1718507"/>
              <a:ext cx="66877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</a:t>
              </a:r>
              <a:r>
                <a:rPr lang="fr-FR" sz="4400" baseline="-25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fr-FR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9CA2C99B-8A21-4FD4-951C-476E46FAD9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75967" y="455038"/>
              <a:ext cx="797247" cy="3302762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9FE63528-B5FE-446A-876B-2DFA1AEE87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0094" y="494738"/>
              <a:ext cx="1675123" cy="3129986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0289258C-2EB1-410A-95AB-889DE40C9618}"/>
                </a:ext>
              </a:extLst>
            </p:cNvPr>
            <p:cNvSpPr/>
            <p:nvPr/>
          </p:nvSpPr>
          <p:spPr>
            <a:xfrm rot="6406320">
              <a:off x="7161166" y="2312135"/>
              <a:ext cx="252000" cy="252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2A13D76-54F1-47E6-9C5D-9A5847041908}"/>
              </a:ext>
            </a:extLst>
          </p:cNvPr>
          <p:cNvCxnSpPr>
            <a:cxnSpLocks/>
          </p:cNvCxnSpPr>
          <p:nvPr/>
        </p:nvCxnSpPr>
        <p:spPr>
          <a:xfrm flipH="1" flipV="1">
            <a:off x="9680503" y="981816"/>
            <a:ext cx="0" cy="1800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75116B94-1F21-4E9B-99CC-7780A4D6FE43}"/>
              </a:ext>
            </a:extLst>
          </p:cNvPr>
          <p:cNvSpPr/>
          <p:nvPr/>
        </p:nvSpPr>
        <p:spPr>
          <a:xfrm rot="6406320">
            <a:off x="9567609" y="852396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1B883DE-B7E2-4C9B-ADA7-2AC53FF515F8}"/>
              </a:ext>
            </a:extLst>
          </p:cNvPr>
          <p:cNvSpPr/>
          <p:nvPr/>
        </p:nvSpPr>
        <p:spPr>
          <a:xfrm>
            <a:off x="281870" y="212066"/>
            <a:ext cx="1750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AX</a:t>
            </a:r>
            <a:r>
              <a:rPr lang="fr-FR" sz="5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fr-FR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fr-FR" sz="5400" baseline="-2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fr-FR" sz="5400" b="0" cap="none" spc="0" baseline="-25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E002E5C-692F-4DF1-9994-04FC72AE04B6}"/>
              </a:ext>
            </a:extLst>
          </p:cNvPr>
          <p:cNvSpPr/>
          <p:nvPr/>
        </p:nvSpPr>
        <p:spPr>
          <a:xfrm>
            <a:off x="4750441" y="2179433"/>
            <a:ext cx="2000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/>
              <a:t>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fr-FR" sz="3200" dirty="0"/>
              <a:t>ÂX</a:t>
            </a:r>
            <a:r>
              <a:rPr lang="fr-FR" sz="32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  <a:r>
              <a:rPr lang="fr-FR" sz="3200" dirty="0"/>
              <a:t> &lt; 90°</a:t>
            </a:r>
            <a:endParaRPr lang="fr-FR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83F146B-F184-4551-9AF5-7FC2B4284A14}"/>
              </a:ext>
            </a:extLst>
          </p:cNvPr>
          <p:cNvSpPr/>
          <p:nvPr/>
        </p:nvSpPr>
        <p:spPr>
          <a:xfrm>
            <a:off x="9426299" y="50703"/>
            <a:ext cx="6687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fr-FR" sz="44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fr-FR" sz="4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E1994BF-0D89-4C28-9654-14B93F18C17C}"/>
              </a:ext>
            </a:extLst>
          </p:cNvPr>
          <p:cNvSpPr/>
          <p:nvPr/>
        </p:nvSpPr>
        <p:spPr>
          <a:xfrm>
            <a:off x="10958076" y="5683250"/>
            <a:ext cx="997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BrF</a:t>
            </a:r>
            <a:r>
              <a:rPr lang="fr-FR" sz="3200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pic>
        <p:nvPicPr>
          <p:cNvPr id="25602" name="Picture 2" descr="AX5E1-3D-balls.png">
            <a:extLst>
              <a:ext uri="{FF2B5EF4-FFF2-40B4-BE49-F238E27FC236}">
                <a16:creationId xmlns:a16="http://schemas.microsoft.com/office/drawing/2014/main" id="{9B778820-BDD0-4191-B52C-2153A0E92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61" y="1995788"/>
            <a:ext cx="4964617" cy="464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llipse 47">
            <a:extLst>
              <a:ext uri="{FF2B5EF4-FFF2-40B4-BE49-F238E27FC236}">
                <a16:creationId xmlns:a16="http://schemas.microsoft.com/office/drawing/2014/main" id="{3F42E310-20BC-464C-8027-692396E849A6}"/>
              </a:ext>
            </a:extLst>
          </p:cNvPr>
          <p:cNvSpPr/>
          <p:nvPr/>
        </p:nvSpPr>
        <p:spPr>
          <a:xfrm rot="6406320">
            <a:off x="9426531" y="5400251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45F4E78-4BD1-42DE-8841-991FA431AAF0}"/>
              </a:ext>
            </a:extLst>
          </p:cNvPr>
          <p:cNvSpPr/>
          <p:nvPr/>
        </p:nvSpPr>
        <p:spPr>
          <a:xfrm>
            <a:off x="2437557" y="103021"/>
            <a:ext cx="68184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err="1">
                <a:solidFill>
                  <a:srgbClr val="000000"/>
                </a:solidFill>
              </a:rPr>
              <a:t>n+m</a:t>
            </a:r>
            <a:r>
              <a:rPr lang="fr-FR" sz="2800" dirty="0">
                <a:solidFill>
                  <a:srgbClr val="000000"/>
                </a:solidFill>
              </a:rPr>
              <a:t> = 2+4 = 6  La géométrique de base est </a:t>
            </a:r>
            <a:r>
              <a:rPr lang="fr-FR" sz="2800" dirty="0">
                <a:solidFill>
                  <a:srgbClr val="FF0000"/>
                </a:solidFill>
              </a:rPr>
              <a:t>Octaédrique</a:t>
            </a:r>
            <a:r>
              <a:rPr lang="fr-FR" sz="2800" dirty="0">
                <a:solidFill>
                  <a:srgbClr val="000000"/>
                </a:solidFill>
              </a:rPr>
              <a:t>, la présence d’un seul doublet non liant libre va modifier la structure, pour donner une forme </a:t>
            </a:r>
            <a:r>
              <a:rPr lang="fr-FR" sz="2800" dirty="0">
                <a:solidFill>
                  <a:srgbClr val="FF0000"/>
                </a:solidFill>
              </a:rPr>
              <a:t>pyramide a base carré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F1201E8F-13EE-459C-875B-4CD2EB969EC3}"/>
              </a:ext>
            </a:extLst>
          </p:cNvPr>
          <p:cNvSpPr/>
          <p:nvPr/>
        </p:nvSpPr>
        <p:spPr>
          <a:xfrm rot="6406320">
            <a:off x="9767613" y="5407508"/>
            <a:ext cx="252000" cy="25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433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|2.4|2.6|2.5|3.4|2.5|2.8|3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2|2.8|2.6|2.3|2.4|2.5|2.4|2.3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6|2.2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|2.3|2.8|2.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69407</TotalTime>
  <Words>11697</Words>
  <Application>Microsoft Macintosh PowerPoint</Application>
  <PresentationFormat>Grand écran</PresentationFormat>
  <Paragraphs>3807</Paragraphs>
  <Slides>119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119</vt:i4>
      </vt:variant>
    </vt:vector>
  </HeadingPairs>
  <TitlesOfParts>
    <vt:vector size="140" baseType="lpstr">
      <vt:lpstr>Hiragino Sans W4</vt:lpstr>
      <vt:lpstr>Hiragino Sans W7</vt:lpstr>
      <vt:lpstr>Hiragino Sans W8</vt:lpstr>
      <vt:lpstr>Meiryo</vt:lpstr>
      <vt:lpstr>Arial</vt:lpstr>
      <vt:lpstr>Arial Narrow</vt:lpstr>
      <vt:lpstr>Bell MT</vt:lpstr>
      <vt:lpstr>Bodoni MT</vt:lpstr>
      <vt:lpstr>Calibri</vt:lpstr>
      <vt:lpstr>Calibri Light</vt:lpstr>
      <vt:lpstr>Cambria Math</vt:lpstr>
      <vt:lpstr>Consolas</vt:lpstr>
      <vt:lpstr>Curlz MT</vt:lpstr>
      <vt:lpstr>Georgia</vt:lpstr>
      <vt:lpstr>Helvetica</vt:lpstr>
      <vt:lpstr>Microsoft New Tai Lue</vt:lpstr>
      <vt:lpstr>Symbol</vt:lpstr>
      <vt:lpstr>Tahoma</vt:lpstr>
      <vt:lpstr>TTE24C1E08t00</vt:lpstr>
      <vt:lpstr>TTE2575830t00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Hichem belarbi</dc:creator>
  <cp:lastModifiedBy>Microsoft Office User</cp:lastModifiedBy>
  <cp:revision>4432</cp:revision>
  <cp:lastPrinted>2017-10-03T18:05:22Z</cp:lastPrinted>
  <dcterms:created xsi:type="dcterms:W3CDTF">2015-09-30T21:49:09Z</dcterms:created>
  <dcterms:modified xsi:type="dcterms:W3CDTF">2022-11-13T07:44:42Z</dcterms:modified>
</cp:coreProperties>
</file>