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87" r:id="rId3"/>
    <p:sldId id="256" r:id="rId4"/>
    <p:sldId id="258" r:id="rId5"/>
    <p:sldId id="257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79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fr-D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2FC"/>
    <a:srgbClr val="FFB265"/>
    <a:srgbClr val="5369FC"/>
    <a:srgbClr val="FF3FFC"/>
    <a:srgbClr val="2BFF2D"/>
    <a:srgbClr val="FEFCD2"/>
    <a:srgbClr val="5F7EB7"/>
    <a:srgbClr val="C6FDB8"/>
    <a:srgbClr val="FF6029"/>
    <a:srgbClr val="F23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98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1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A93E9-6085-42EB-9E73-D86B49E39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F897B0-8F30-B454-D65A-3EC0608B8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DZ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186CA3-629B-CE6B-27F3-3955699B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F9D288-33DA-B4AA-F477-B8E91823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84CA03-A5F9-8C0F-E561-6067F484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412635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84F2C-6D05-3A03-BC64-A4703E61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A937DA-25CE-3B1B-DE0D-71BCFD241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EA927-7D8D-0EC6-82E6-74712435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D2722C-D748-5F42-B8CE-0D140EBCB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2CBAC9-DD4A-E8ED-D24A-F8FC68DC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368785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0E4B502-3F31-C700-1E96-93004E5B2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758E56-EF10-A51E-FA78-202FF989F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D2954E-9B52-E495-6A7F-66D78094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42B349-D84D-4CC6-656A-C3D17DE7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42499E-DC36-9D29-AA93-9893F6DD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157313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299CE-5E63-4BB3-408B-9146B7B2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5C0621-7602-824F-26BB-F4036000F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2A0185-712E-7B13-F6FA-615A1237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0A2397-3E89-7228-3A2C-9AA6EBD2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AB678-E64B-EDFB-5646-D8CFF40B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26463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90CC2-A11E-DAF2-F943-87EC3030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0B7B51-9FB3-9DA3-F4E8-32C6FA7B1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F15C31-2F6A-20F7-E9BC-5A74B859E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B73D28-4A71-A8F6-4409-FBD4489E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05A431-4805-3B84-C158-CEDC863D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30960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72ABC1-5334-A9B2-B14B-5A5AEEC5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E734F-85A1-9CF7-2770-34FE3D0FE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80462A-70CD-FE17-2BFD-E5E8EE333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58EC24-220F-DE1D-75C2-B3250E29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406F56-DC46-2AF0-5C96-2A235BEF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F47F14-05C2-1048-F10D-B778934B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191392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52A95-B8E1-19D7-C218-28AD2D41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546D10-5285-2770-9243-074CA5F91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D4F2C4-DBA0-4614-2A8D-E754A2FDD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156B7E-6928-4713-5CC5-BF8021F1E3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3D66988-581A-74B0-20BA-A785FB871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1FB774-7C07-5573-028B-68846421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7E328F-3706-364E-8B96-B7F223D1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B3623-E5DB-1DA0-7C7C-7FCB4B29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04377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EC1F1-E2E5-9467-C387-A311463D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3F41BF-C05B-60C1-BDDE-293D514C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AD778F-7665-B478-6D26-E2744866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56F66D-6A44-2A12-6C36-94E6AF16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01976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435C8E-3F5D-DA67-5970-CAC9DC2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FF6018-A118-E2E3-63C5-67E34BF13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339100-AC70-2679-F15C-340A82DD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187159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3455E-F6B8-DD9C-8480-165E22DE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E2B00E-0EB5-C7DD-93C6-E300DB590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A505DB-BEF6-F4E8-6AC9-80FA7A6A5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56D277-1FF4-6C34-B1FC-0E9898AB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9A41C0-FDD7-1941-24B3-D88A3D43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5B0478-9F2F-2C04-BA50-0F08E994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353777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A3A42-0801-8730-FFFA-475BDE80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00DB8B-29B6-E40D-D404-86CA0A339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DZ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A8D2B9-7D88-B13F-5130-93D27C1CE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1470E4-8883-A921-4F11-0D54810E3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A6157D-5A16-98DE-9864-C0249E3A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E83A3B-8D84-FB51-4975-23FB694C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16525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E9A2EE9-1AC8-27C9-0C1E-95206C63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DZ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A6B582-8A32-8C3A-E7EC-B82CF883D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DZ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90116D-5DF8-10C9-72DB-3777EAAEE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1E189-1AE2-A042-9250-FFD294831F14}" type="datetimeFigureOut">
              <a:rPr lang="fr-DZ" smtClean="0"/>
              <a:t>04/11/2025</a:t>
            </a:fld>
            <a:endParaRPr lang="fr-DZ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79011A-058C-6F1E-B18A-4E0CD521C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DZ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6B54DA-B7DB-29F5-BAB0-31182C94D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A4113-20C2-C74C-849C-74146CF4BB33}" type="slidenum">
              <a:rPr lang="fr-DZ" smtClean="0"/>
              <a:t>‹N°›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77832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D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6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8EB412-562B-0C65-5801-ED01B633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03" y="3900020"/>
            <a:ext cx="9094594" cy="18104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24690B-37FF-43BD-6FDB-4FBB03C3BD15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(8)</a:t>
            </a:r>
          </a:p>
        </p:txBody>
      </p:sp>
      <p:graphicFrame>
        <p:nvGraphicFramePr>
          <p:cNvPr id="6" name="Tableau 35">
            <a:extLst>
              <a:ext uri="{FF2B5EF4-FFF2-40B4-BE49-F238E27FC236}">
                <a16:creationId xmlns:a16="http://schemas.microsoft.com/office/drawing/2014/main" id="{CB914EBE-75BA-DAAF-DD6A-66BA4AC25DBA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65890E4-B475-6817-CA2A-36A11AB3CE89}"/>
              </a:ext>
            </a:extLst>
          </p:cNvPr>
          <p:cNvSpPr txBox="1"/>
          <p:nvPr/>
        </p:nvSpPr>
        <p:spPr>
          <a:xfrm>
            <a:off x="9111215" y="78983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349F80-1953-3830-DECA-A8E6EB94EE6D}"/>
              </a:ext>
            </a:extLst>
          </p:cNvPr>
          <p:cNvSpPr txBox="1"/>
          <p:nvPr/>
        </p:nvSpPr>
        <p:spPr>
          <a:xfrm>
            <a:off x="2665802" y="202957"/>
            <a:ext cx="526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 obtient un Produit minoritaire</a:t>
            </a:r>
            <a:endParaRPr lang="fr-DZ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9AD43F4-9F4B-7DF8-1E28-CE1A0C0B688D}"/>
              </a:ext>
            </a:extLst>
          </p:cNvPr>
          <p:cNvGrpSpPr/>
          <p:nvPr/>
        </p:nvGrpSpPr>
        <p:grpSpPr>
          <a:xfrm>
            <a:off x="334702" y="185210"/>
            <a:ext cx="1214001" cy="2251492"/>
            <a:chOff x="2779015" y="782122"/>
            <a:chExt cx="1579741" cy="26786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20BC85-AC51-5004-E066-DDD7FA0DCE03}"/>
                </a:ext>
              </a:extLst>
            </p:cNvPr>
            <p:cNvSpPr/>
            <p:nvPr/>
          </p:nvSpPr>
          <p:spPr>
            <a:xfrm>
              <a:off x="2779015" y="782122"/>
              <a:ext cx="8004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A801503-FAE8-C2AA-352F-51C51843423E}"/>
                </a:ext>
              </a:extLst>
            </p:cNvPr>
            <p:cNvSpPr txBox="1"/>
            <p:nvPr/>
          </p:nvSpPr>
          <p:spPr>
            <a:xfrm>
              <a:off x="3558351" y="1891117"/>
              <a:ext cx="8004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/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FE89D4-8483-A748-788F-0155EF323345}"/>
              </a:ext>
            </a:extLst>
          </p:cNvPr>
          <p:cNvSpPr/>
          <p:nvPr/>
        </p:nvSpPr>
        <p:spPr>
          <a:xfrm>
            <a:off x="5099224" y="5278518"/>
            <a:ext cx="467859" cy="432000"/>
          </a:xfrm>
          <a:prstGeom prst="roundRect">
            <a:avLst/>
          </a:prstGeom>
          <a:solidFill>
            <a:srgbClr val="FF0000">
              <a:alpha val="36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112F376-32B4-656A-558B-B76C22C051AD}"/>
              </a:ext>
            </a:extLst>
          </p:cNvPr>
          <p:cNvSpPr txBox="1"/>
          <p:nvPr/>
        </p:nvSpPr>
        <p:spPr>
          <a:xfrm>
            <a:off x="6845341" y="5710518"/>
            <a:ext cx="50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</a:t>
            </a:r>
            <a:endParaRPr lang="fr-DZ" sz="36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9A61A3-4359-37AE-53F8-3D24D7567B61}"/>
              </a:ext>
            </a:extLst>
          </p:cNvPr>
          <p:cNvSpPr txBox="1"/>
          <p:nvPr/>
        </p:nvSpPr>
        <p:spPr>
          <a:xfrm>
            <a:off x="5607247" y="4811514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2AC052B-199F-920C-44B2-0F305C1BA5A1}"/>
              </a:ext>
            </a:extLst>
          </p:cNvPr>
          <p:cNvSpPr/>
          <p:nvPr/>
        </p:nvSpPr>
        <p:spPr>
          <a:xfrm>
            <a:off x="6835411" y="5189148"/>
            <a:ext cx="522792" cy="42078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E9B57B-9918-F80A-499F-CEAB356E4F2F}"/>
              </a:ext>
            </a:extLst>
          </p:cNvPr>
          <p:cNvSpPr/>
          <p:nvPr/>
        </p:nvSpPr>
        <p:spPr>
          <a:xfrm>
            <a:off x="8130988" y="3783107"/>
            <a:ext cx="2512309" cy="21873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1D203D1-A1B3-F439-49D4-5012871EDFC0}"/>
              </a:ext>
            </a:extLst>
          </p:cNvPr>
          <p:cNvSpPr/>
          <p:nvPr/>
        </p:nvSpPr>
        <p:spPr>
          <a:xfrm>
            <a:off x="1518603" y="3711575"/>
            <a:ext cx="2304000" cy="218738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28575">
            <a:solidFill>
              <a:srgbClr val="16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DB25A2-D2BE-D7D1-879B-08DF3D9709C5}"/>
              </a:ext>
            </a:extLst>
          </p:cNvPr>
          <p:cNvSpPr txBox="1"/>
          <p:nvPr/>
        </p:nvSpPr>
        <p:spPr>
          <a:xfrm>
            <a:off x="1476445" y="3198167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Minoritaire 10%</a:t>
            </a:r>
            <a:endParaRPr lang="fr-DZ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6A79B6-CCB2-54C9-832B-765691F9A724}"/>
              </a:ext>
            </a:extLst>
          </p:cNvPr>
          <p:cNvSpPr txBox="1"/>
          <p:nvPr/>
        </p:nvSpPr>
        <p:spPr>
          <a:xfrm>
            <a:off x="8230178" y="3262985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Majoritaire 90%</a:t>
            </a:r>
            <a:endParaRPr lang="fr-DZ" sz="2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F12C926-B927-976B-D60E-E696848A6B23}"/>
              </a:ext>
            </a:extLst>
          </p:cNvPr>
          <p:cNvSpPr txBox="1"/>
          <p:nvPr/>
        </p:nvSpPr>
        <p:spPr>
          <a:xfrm rot="9205630">
            <a:off x="10484319" y="3439139"/>
            <a:ext cx="772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A6ED632-D9EF-6D25-81A1-C134C98D289D}"/>
              </a:ext>
            </a:extLst>
          </p:cNvPr>
          <p:cNvSpPr txBox="1"/>
          <p:nvPr/>
        </p:nvSpPr>
        <p:spPr>
          <a:xfrm rot="9263450">
            <a:off x="3566083" y="3370783"/>
            <a:ext cx="8640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1632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A2E0B3C-ADC6-E2CA-74CD-D4139E9DB68C}"/>
              </a:ext>
            </a:extLst>
          </p:cNvPr>
          <p:cNvSpPr txBox="1"/>
          <p:nvPr/>
        </p:nvSpPr>
        <p:spPr>
          <a:xfrm rot="13694338">
            <a:off x="3478263" y="5577687"/>
            <a:ext cx="8640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1632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65D275-CB23-6C9A-B7BE-6ACFAB4CEFA4}"/>
              </a:ext>
            </a:extLst>
          </p:cNvPr>
          <p:cNvSpPr txBox="1"/>
          <p:nvPr/>
        </p:nvSpPr>
        <p:spPr>
          <a:xfrm rot="2495013">
            <a:off x="882006" y="3336294"/>
            <a:ext cx="8640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1632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EC8803F-FD47-6759-274E-DA27B97089F4}"/>
              </a:ext>
            </a:extLst>
          </p:cNvPr>
          <p:cNvSpPr txBox="1"/>
          <p:nvPr/>
        </p:nvSpPr>
        <p:spPr>
          <a:xfrm>
            <a:off x="1893626" y="6060895"/>
            <a:ext cx="178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hex-1-ène</a:t>
            </a:r>
            <a:r>
              <a:rPr lang="fr-DZ" sz="2400" dirty="0">
                <a:solidFill>
                  <a:srgbClr val="1632FC"/>
                </a:solidFill>
                <a:effectLst/>
              </a:rPr>
              <a:t> </a:t>
            </a:r>
            <a:endParaRPr lang="fr-DZ" sz="2400" dirty="0">
              <a:solidFill>
                <a:srgbClr val="1632FC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73CFCF-E22F-AD03-B52C-AF42E353D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04" y="1340235"/>
            <a:ext cx="10299874" cy="1663826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5779C6AD-5CCC-739B-F8FA-C7CB0AEA2B69}"/>
              </a:ext>
            </a:extLst>
          </p:cNvPr>
          <p:cNvSpPr/>
          <p:nvPr/>
        </p:nvSpPr>
        <p:spPr>
          <a:xfrm>
            <a:off x="5855869" y="234029"/>
            <a:ext cx="1874001" cy="42078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C66BAA7-19EA-1565-510A-59C77EC2A4F3}"/>
              </a:ext>
            </a:extLst>
          </p:cNvPr>
          <p:cNvSpPr txBox="1"/>
          <p:nvPr/>
        </p:nvSpPr>
        <p:spPr>
          <a:xfrm>
            <a:off x="6195242" y="4347688"/>
            <a:ext cx="37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Symbol" pitchFamily="2" charset="2"/>
                <a:ea typeface="Calibri" panose="020F0502020204030204" pitchFamily="34" charset="0"/>
              </a:rPr>
              <a:t>a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7B52867-F828-E7AA-A27D-058B1A328B14}"/>
              </a:ext>
            </a:extLst>
          </p:cNvPr>
          <p:cNvSpPr txBox="1"/>
          <p:nvPr/>
        </p:nvSpPr>
        <p:spPr>
          <a:xfrm>
            <a:off x="10309025" y="783944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1D3FC94-B88F-C011-2E49-30FBF47714E0}"/>
              </a:ext>
            </a:extLst>
          </p:cNvPr>
          <p:cNvSpPr txBox="1"/>
          <p:nvPr/>
        </p:nvSpPr>
        <p:spPr>
          <a:xfrm>
            <a:off x="10925846" y="783944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06F303A-7633-BDDE-AF51-DF4172F6DA2B}"/>
              </a:ext>
            </a:extLst>
          </p:cNvPr>
          <p:cNvSpPr txBox="1"/>
          <p:nvPr/>
        </p:nvSpPr>
        <p:spPr>
          <a:xfrm>
            <a:off x="11506835" y="772645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/>
      <p:bldP spid="15" grpId="0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  <p:bldP spid="26" grpId="0" animBg="1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921E5F3-78DD-C320-15E3-B1BA2563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03" y="3900020"/>
            <a:ext cx="9094594" cy="18104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812820C-B33D-B503-D65C-5E32371831AC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(9)</a:t>
            </a:r>
          </a:p>
        </p:txBody>
      </p:sp>
      <p:graphicFrame>
        <p:nvGraphicFramePr>
          <p:cNvPr id="6" name="Tableau 35">
            <a:extLst>
              <a:ext uri="{FF2B5EF4-FFF2-40B4-BE49-F238E27FC236}">
                <a16:creationId xmlns:a16="http://schemas.microsoft.com/office/drawing/2014/main" id="{D811609A-5466-6154-8721-E11BBD5054A2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2B9C132-9D9D-52AD-5714-CFF148918A1D}"/>
              </a:ext>
            </a:extLst>
          </p:cNvPr>
          <p:cNvSpPr txBox="1"/>
          <p:nvPr/>
        </p:nvSpPr>
        <p:spPr>
          <a:xfrm>
            <a:off x="9124281" y="784827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3F3A939-1546-5B5B-EE2A-A084A75443FF}"/>
              </a:ext>
            </a:extLst>
          </p:cNvPr>
          <p:cNvSpPr txBox="1"/>
          <p:nvPr/>
        </p:nvSpPr>
        <p:spPr>
          <a:xfrm>
            <a:off x="9723186" y="784827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41B87F-68D4-F461-4353-8425BB6B86E5}"/>
              </a:ext>
            </a:extLst>
          </p:cNvPr>
          <p:cNvSpPr txBox="1"/>
          <p:nvPr/>
        </p:nvSpPr>
        <p:spPr>
          <a:xfrm>
            <a:off x="2665802" y="202957"/>
            <a:ext cx="526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Notre mécanisme est E1 </a:t>
            </a:r>
            <a:endParaRPr lang="fr-DZ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CB28C64-763B-7D5C-9F1A-D924E15F5D1A}"/>
              </a:ext>
            </a:extLst>
          </p:cNvPr>
          <p:cNvGrpSpPr/>
          <p:nvPr/>
        </p:nvGrpSpPr>
        <p:grpSpPr>
          <a:xfrm>
            <a:off x="429725" y="265658"/>
            <a:ext cx="1214001" cy="2251492"/>
            <a:chOff x="2779015" y="782122"/>
            <a:chExt cx="1579741" cy="26786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4AB325-7359-0482-F960-B30A095A5563}"/>
                </a:ext>
              </a:extLst>
            </p:cNvPr>
            <p:cNvSpPr/>
            <p:nvPr/>
          </p:nvSpPr>
          <p:spPr>
            <a:xfrm>
              <a:off x="2779015" y="782122"/>
              <a:ext cx="8004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2641390-3FDC-9CA0-1E2E-24BCBCA4519C}"/>
                </a:ext>
              </a:extLst>
            </p:cNvPr>
            <p:cNvSpPr txBox="1"/>
            <p:nvPr/>
          </p:nvSpPr>
          <p:spPr>
            <a:xfrm>
              <a:off x="3558351" y="1891117"/>
              <a:ext cx="8004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/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2765B3D-4DD1-4EB2-21E8-F99266B3AB9D}"/>
              </a:ext>
            </a:extLst>
          </p:cNvPr>
          <p:cNvSpPr/>
          <p:nvPr/>
        </p:nvSpPr>
        <p:spPr>
          <a:xfrm>
            <a:off x="5099224" y="5278518"/>
            <a:ext cx="467859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7A7BFA-3192-E0DB-3052-8BAC1B70B02C}"/>
              </a:ext>
            </a:extLst>
          </p:cNvPr>
          <p:cNvSpPr txBox="1"/>
          <p:nvPr/>
        </p:nvSpPr>
        <p:spPr>
          <a:xfrm>
            <a:off x="6845341" y="5710518"/>
            <a:ext cx="50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</a:t>
            </a:r>
            <a:endParaRPr lang="fr-DZ" sz="36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B3BF4F-A111-2D0D-54B8-80AF5C85B985}"/>
              </a:ext>
            </a:extLst>
          </p:cNvPr>
          <p:cNvSpPr txBox="1"/>
          <p:nvPr/>
        </p:nvSpPr>
        <p:spPr>
          <a:xfrm>
            <a:off x="5607247" y="4811514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DDBEEDE-2C9B-4419-E7C4-BA94194DB180}"/>
              </a:ext>
            </a:extLst>
          </p:cNvPr>
          <p:cNvSpPr/>
          <p:nvPr/>
        </p:nvSpPr>
        <p:spPr>
          <a:xfrm>
            <a:off x="6835411" y="5189148"/>
            <a:ext cx="522792" cy="420786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A6FD36A-DDE8-064A-193F-94893C462848}"/>
              </a:ext>
            </a:extLst>
          </p:cNvPr>
          <p:cNvSpPr/>
          <p:nvPr/>
        </p:nvSpPr>
        <p:spPr>
          <a:xfrm>
            <a:off x="8130988" y="3783107"/>
            <a:ext cx="2512309" cy="21873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9E3E8F0-2352-FDEE-CB67-75CD883E36A3}"/>
              </a:ext>
            </a:extLst>
          </p:cNvPr>
          <p:cNvSpPr/>
          <p:nvPr/>
        </p:nvSpPr>
        <p:spPr>
          <a:xfrm>
            <a:off x="1518603" y="3711575"/>
            <a:ext cx="2304000" cy="218738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28575">
            <a:solidFill>
              <a:srgbClr val="16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5A8226-3A7D-3CA8-543F-A5BA9C947DE1}"/>
              </a:ext>
            </a:extLst>
          </p:cNvPr>
          <p:cNvSpPr txBox="1"/>
          <p:nvPr/>
        </p:nvSpPr>
        <p:spPr>
          <a:xfrm>
            <a:off x="1476445" y="3198167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Minoritaire 10%</a:t>
            </a:r>
            <a:endParaRPr lang="fr-DZ" sz="2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BE6BBC9-CE3C-8DB5-82A4-611BE54F9FDE}"/>
              </a:ext>
            </a:extLst>
          </p:cNvPr>
          <p:cNvSpPr txBox="1"/>
          <p:nvPr/>
        </p:nvSpPr>
        <p:spPr>
          <a:xfrm>
            <a:off x="8230178" y="3262985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Majoritaire 90%</a:t>
            </a:r>
            <a:endParaRPr lang="fr-DZ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303C183-C247-0EB3-DAD5-AD17D661427D}"/>
              </a:ext>
            </a:extLst>
          </p:cNvPr>
          <p:cNvSpPr txBox="1"/>
          <p:nvPr/>
        </p:nvSpPr>
        <p:spPr>
          <a:xfrm rot="9205630">
            <a:off x="10484319" y="3439139"/>
            <a:ext cx="772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CE4A9E3-65FD-E5A4-515C-AC13DFB4AB88}"/>
              </a:ext>
            </a:extLst>
          </p:cNvPr>
          <p:cNvSpPr txBox="1"/>
          <p:nvPr/>
        </p:nvSpPr>
        <p:spPr>
          <a:xfrm rot="9263450">
            <a:off x="3566083" y="3370783"/>
            <a:ext cx="8640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1632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2EE0DB2-2F78-C2EB-8BE8-D398981C62AE}"/>
              </a:ext>
            </a:extLst>
          </p:cNvPr>
          <p:cNvSpPr txBox="1"/>
          <p:nvPr/>
        </p:nvSpPr>
        <p:spPr>
          <a:xfrm rot="13694338">
            <a:off x="3478263" y="5577687"/>
            <a:ext cx="8640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1632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7FFD107-5F9B-607E-F2C0-FAA5C0490A2A}"/>
              </a:ext>
            </a:extLst>
          </p:cNvPr>
          <p:cNvSpPr txBox="1"/>
          <p:nvPr/>
        </p:nvSpPr>
        <p:spPr>
          <a:xfrm rot="2495013">
            <a:off x="882006" y="3336294"/>
            <a:ext cx="8640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1632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24BCC6-189A-BF29-8362-41D94CF1064E}"/>
              </a:ext>
            </a:extLst>
          </p:cNvPr>
          <p:cNvSpPr txBox="1"/>
          <p:nvPr/>
        </p:nvSpPr>
        <p:spPr>
          <a:xfrm>
            <a:off x="1893626" y="6060895"/>
            <a:ext cx="178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hex-1-ène</a:t>
            </a:r>
            <a:r>
              <a:rPr lang="fr-DZ" sz="2400" dirty="0">
                <a:solidFill>
                  <a:srgbClr val="1632FC"/>
                </a:solidFill>
                <a:effectLst/>
              </a:rPr>
              <a:t> </a:t>
            </a:r>
            <a:endParaRPr lang="fr-DZ" sz="2400" dirty="0">
              <a:solidFill>
                <a:srgbClr val="1632FC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A1BE1EF-8DCE-F7EF-C717-49B4264F8FD6}"/>
              </a:ext>
            </a:extLst>
          </p:cNvPr>
          <p:cNvSpPr txBox="1"/>
          <p:nvPr/>
        </p:nvSpPr>
        <p:spPr>
          <a:xfrm>
            <a:off x="1929177" y="834312"/>
            <a:ext cx="6165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Régiosélective</a:t>
            </a:r>
            <a:r>
              <a:rPr lang="fr-DZ" sz="2400" dirty="0">
                <a:effectLst/>
              </a:rPr>
              <a:t> : </a:t>
            </a:r>
            <a:r>
              <a:rPr lang="fr-D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 selection entre </a:t>
            </a:r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 </a:t>
            </a:r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</a:t>
            </a:r>
            <a:endParaRPr lang="fr-DZ" sz="24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A927AAD-51EC-9724-360F-125C851DD3D5}"/>
              </a:ext>
            </a:extLst>
          </p:cNvPr>
          <p:cNvSpPr txBox="1"/>
          <p:nvPr/>
        </p:nvSpPr>
        <p:spPr>
          <a:xfrm>
            <a:off x="1643726" y="1258312"/>
            <a:ext cx="58602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</a:rPr>
              <a:t>Stéréo</a:t>
            </a: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sélective</a:t>
            </a:r>
            <a:r>
              <a:rPr lang="fr-DZ" sz="2400" dirty="0">
                <a:effectLst/>
              </a:rPr>
              <a:t> : </a:t>
            </a:r>
            <a:r>
              <a:rPr lang="fr-D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 selection entre 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majoritaire</a:t>
            </a:r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 </a:t>
            </a:r>
            <a:r>
              <a:rPr lang="fr-FR" sz="24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minoritaire</a:t>
            </a:r>
            <a:endParaRPr lang="fr-DZ" sz="2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EAE5AA0-7925-850E-7A94-950CF63D6C1A}"/>
              </a:ext>
            </a:extLst>
          </p:cNvPr>
          <p:cNvSpPr txBox="1"/>
          <p:nvPr/>
        </p:nvSpPr>
        <p:spPr>
          <a:xfrm>
            <a:off x="1821470" y="2103105"/>
            <a:ext cx="651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Non - Stéréospécifique</a:t>
            </a:r>
            <a:r>
              <a:rPr lang="fr-DZ" sz="2400" dirty="0">
                <a:effectLst/>
              </a:rPr>
              <a:t> : </a:t>
            </a:r>
            <a:r>
              <a:rPr lang="fr-D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2S,3S -------&gt; Z et E</a:t>
            </a:r>
          </a:p>
          <a:p>
            <a:pPr algn="ctr"/>
            <a:r>
              <a:rPr lang="fr-DZ" sz="2400" dirty="0"/>
              <a:t>                                                   </a:t>
            </a:r>
            <a:r>
              <a:rPr lang="fr-DZ" sz="2400" dirty="0">
                <a:latin typeface="Arial" panose="020B0604020202020204" pitchFamily="34" charset="0"/>
                <a:cs typeface="Arial" panose="020B0604020202020204" pitchFamily="34" charset="0"/>
              </a:rPr>
              <a:t>2R,3S -------&gt; Z et E</a:t>
            </a:r>
            <a:endParaRPr lang="fr-DZ" sz="2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FE5116-F8CC-C506-4D8A-A5398704B04B}"/>
              </a:ext>
            </a:extLst>
          </p:cNvPr>
          <p:cNvSpPr txBox="1"/>
          <p:nvPr/>
        </p:nvSpPr>
        <p:spPr>
          <a:xfrm>
            <a:off x="9700777" y="2298959"/>
            <a:ext cx="1197807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fr-DZ" sz="3600" b="1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fr-DZ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D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4F812C3-1FA4-24F4-CE63-72B979CC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584" y="1521458"/>
            <a:ext cx="1138306" cy="198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1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36D49A33-1F52-171D-5BE4-25023963F68F}"/>
              </a:ext>
            </a:extLst>
          </p:cNvPr>
          <p:cNvSpPr/>
          <p:nvPr/>
        </p:nvSpPr>
        <p:spPr>
          <a:xfrm>
            <a:off x="3904944" y="5103040"/>
            <a:ext cx="4546504" cy="147990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37D7BC-8E95-9519-48DE-3926B1185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4" t="12894" r="16277" b="-1188"/>
          <a:stretch/>
        </p:blipFill>
        <p:spPr>
          <a:xfrm>
            <a:off x="-281995" y="1418776"/>
            <a:ext cx="9021588" cy="30833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1409FD6-1D14-AA9B-3962-56E540768DC9}"/>
              </a:ext>
            </a:extLst>
          </p:cNvPr>
          <p:cNvSpPr txBox="1"/>
          <p:nvPr/>
        </p:nvSpPr>
        <p:spPr>
          <a:xfrm>
            <a:off x="216814" y="141402"/>
            <a:ext cx="247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(10)</a:t>
            </a:r>
          </a:p>
        </p:txBody>
      </p:sp>
      <p:graphicFrame>
        <p:nvGraphicFramePr>
          <p:cNvPr id="8" name="Tableau 35">
            <a:extLst>
              <a:ext uri="{FF2B5EF4-FFF2-40B4-BE49-F238E27FC236}">
                <a16:creationId xmlns:a16="http://schemas.microsoft.com/office/drawing/2014/main" id="{3F69CB5D-0926-8F1B-C406-062AECED10EB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041C9981-5B86-F27B-8599-1E8548E161EE}"/>
              </a:ext>
            </a:extLst>
          </p:cNvPr>
          <p:cNvSpPr txBox="1"/>
          <p:nvPr/>
        </p:nvSpPr>
        <p:spPr>
          <a:xfrm>
            <a:off x="9118441" y="773845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0D2D87D-FCB0-1538-3FDB-813879C51AAB}"/>
              </a:ext>
            </a:extLst>
          </p:cNvPr>
          <p:cNvSpPr txBox="1"/>
          <p:nvPr/>
        </p:nvSpPr>
        <p:spPr>
          <a:xfrm>
            <a:off x="772819" y="2310114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ymbol" pitchFamily="2" charset="2"/>
              </a:rPr>
              <a:t>4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6642D5-2484-ADF5-B1B0-4CA475525273}"/>
              </a:ext>
            </a:extLst>
          </p:cNvPr>
          <p:cNvSpPr txBox="1"/>
          <p:nvPr/>
        </p:nvSpPr>
        <p:spPr>
          <a:xfrm>
            <a:off x="-341701" y="969492"/>
            <a:ext cx="5252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lang="fr-FR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,4</a:t>
            </a:r>
            <a:r>
              <a:rPr lang="fr-FR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)-3-bromo-3,4-dimethylhexane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9B93DF6-9D3D-8FA8-5D88-80D2F14F1469}"/>
              </a:ext>
            </a:extLst>
          </p:cNvPr>
          <p:cNvSpPr txBox="1"/>
          <p:nvPr/>
        </p:nvSpPr>
        <p:spPr>
          <a:xfrm>
            <a:off x="9698220" y="773845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F56282B-E9D3-58A2-4AA3-D16AA78C0CD2}"/>
              </a:ext>
            </a:extLst>
          </p:cNvPr>
          <p:cNvSpPr txBox="1"/>
          <p:nvPr/>
        </p:nvSpPr>
        <p:spPr>
          <a:xfrm>
            <a:off x="1217831" y="2310115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ymbol" pitchFamily="2" charset="2"/>
              </a:rPr>
              <a:t>3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6893211-466C-EFB0-F967-04CB9B0917CA}"/>
              </a:ext>
            </a:extLst>
          </p:cNvPr>
          <p:cNvGrpSpPr/>
          <p:nvPr/>
        </p:nvGrpSpPr>
        <p:grpSpPr>
          <a:xfrm>
            <a:off x="1795519" y="2333862"/>
            <a:ext cx="576000" cy="368965"/>
            <a:chOff x="6484862" y="1565031"/>
            <a:chExt cx="748113" cy="372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EFBA4E4-2ED1-CE56-0CBE-17130AE7141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ED91DF0-2773-1616-1758-8DD2CA288268}"/>
                </a:ext>
              </a:extLst>
            </p:cNvPr>
            <p:cNvSpPr txBox="1"/>
            <p:nvPr/>
          </p:nvSpPr>
          <p:spPr>
            <a:xfrm>
              <a:off x="6484862" y="1565031"/>
              <a:ext cx="748113" cy="33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B9D69AD-2B9D-3B1F-424D-C2B7E0DBE5FD}"/>
              </a:ext>
            </a:extLst>
          </p:cNvPr>
          <p:cNvSpPr txBox="1"/>
          <p:nvPr/>
        </p:nvSpPr>
        <p:spPr>
          <a:xfrm>
            <a:off x="6654920" y="1105266"/>
            <a:ext cx="2494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effectLst/>
                <a:latin typeface="Helvetica" pitchFamily="2" charset="0"/>
              </a:rPr>
              <a:t>3,4-dimethylhex-3-ène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1E3468C1-418A-B92B-3B37-A65F36521EEF}"/>
              </a:ext>
            </a:extLst>
          </p:cNvPr>
          <p:cNvSpPr/>
          <p:nvPr/>
        </p:nvSpPr>
        <p:spPr>
          <a:xfrm>
            <a:off x="6707451" y="1418777"/>
            <a:ext cx="2228395" cy="32249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AF0003B-EA53-0C6A-242B-7A4B14BB1B1F}"/>
              </a:ext>
            </a:extLst>
          </p:cNvPr>
          <p:cNvSpPr txBox="1"/>
          <p:nvPr/>
        </p:nvSpPr>
        <p:spPr>
          <a:xfrm>
            <a:off x="216814" y="623334"/>
            <a:ext cx="76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 on remplace l’Hydrogène du C</a:t>
            </a:r>
            <a:r>
              <a:rPr lang="fr-FR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fr-FR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par un Éthyle que ce passe-t-il ?</a:t>
            </a:r>
            <a:r>
              <a:rPr lang="fr-DZ" dirty="0">
                <a:effectLst/>
              </a:rPr>
              <a:t> </a:t>
            </a:r>
            <a:endParaRPr lang="fr-DZ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3787E3B-9131-0D58-7E08-38654855DBFD}"/>
              </a:ext>
            </a:extLst>
          </p:cNvPr>
          <p:cNvSpPr txBox="1"/>
          <p:nvPr/>
        </p:nvSpPr>
        <p:spPr>
          <a:xfrm>
            <a:off x="5569730" y="2633476"/>
            <a:ext cx="50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</a:t>
            </a:r>
            <a:endParaRPr lang="fr-DZ" sz="32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5D36D4D-9E67-3F90-AA3A-F7E3AD5AEE2C}"/>
              </a:ext>
            </a:extLst>
          </p:cNvPr>
          <p:cNvSpPr txBox="1"/>
          <p:nvPr/>
        </p:nvSpPr>
        <p:spPr>
          <a:xfrm>
            <a:off x="4274223" y="2267451"/>
            <a:ext cx="37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2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FDD3B4A-A7CC-9CD7-B1CA-2232B9512328}"/>
              </a:ext>
            </a:extLst>
          </p:cNvPr>
          <p:cNvSpPr txBox="1"/>
          <p:nvPr/>
        </p:nvSpPr>
        <p:spPr>
          <a:xfrm>
            <a:off x="5621792" y="1410601"/>
            <a:ext cx="57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b’’</a:t>
            </a:r>
            <a:endParaRPr lang="fr-DZ" sz="3200" dirty="0">
              <a:solidFill>
                <a:srgbClr val="00B05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36C7E3-AAD5-E112-C81C-900B53244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849" y="5171926"/>
            <a:ext cx="1805326" cy="1330240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27688751-F8BC-31F6-A756-C9911A547876}"/>
              </a:ext>
            </a:extLst>
          </p:cNvPr>
          <p:cNvGrpSpPr/>
          <p:nvPr/>
        </p:nvGrpSpPr>
        <p:grpSpPr>
          <a:xfrm>
            <a:off x="5264274" y="1700704"/>
            <a:ext cx="576000" cy="368965"/>
            <a:chOff x="6484862" y="1565031"/>
            <a:chExt cx="748113" cy="372570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CFEBFF81-3BE9-B3D0-FDFB-0C38B188F50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AC0EDF4C-2BBD-7345-6A3A-DA6BF05357A2}"/>
                </a:ext>
              </a:extLst>
            </p:cNvPr>
            <p:cNvSpPr txBox="1"/>
            <p:nvPr/>
          </p:nvSpPr>
          <p:spPr>
            <a:xfrm>
              <a:off x="6484862" y="1565031"/>
              <a:ext cx="748113" cy="33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82D5B8A-657A-3F5B-7427-B09F61C2BC50}"/>
              </a:ext>
            </a:extLst>
          </p:cNvPr>
          <p:cNvGrpSpPr/>
          <p:nvPr/>
        </p:nvGrpSpPr>
        <p:grpSpPr>
          <a:xfrm>
            <a:off x="5246344" y="3968773"/>
            <a:ext cx="576000" cy="368965"/>
            <a:chOff x="6484862" y="1565031"/>
            <a:chExt cx="748113" cy="372570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556E68DD-E29F-A334-DBFA-7425BE07DB37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11BF4FC-B2A4-83C0-208B-B7AD42B2C4DD}"/>
                </a:ext>
              </a:extLst>
            </p:cNvPr>
            <p:cNvSpPr txBox="1"/>
            <p:nvPr/>
          </p:nvSpPr>
          <p:spPr>
            <a:xfrm>
              <a:off x="6484862" y="1565031"/>
              <a:ext cx="748113" cy="33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C77BD110-C4BA-404C-066A-6FB690FF408E}"/>
              </a:ext>
            </a:extLst>
          </p:cNvPr>
          <p:cNvGrpSpPr/>
          <p:nvPr/>
        </p:nvGrpSpPr>
        <p:grpSpPr>
          <a:xfrm>
            <a:off x="8123286" y="1603625"/>
            <a:ext cx="576000" cy="368965"/>
            <a:chOff x="6484862" y="1565031"/>
            <a:chExt cx="748113" cy="372570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F1C0230C-9F6F-6669-1D2A-BF685D4468E8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35D021D9-1DE9-3A2C-EFA1-708A905C686E}"/>
                </a:ext>
              </a:extLst>
            </p:cNvPr>
            <p:cNvSpPr txBox="1"/>
            <p:nvPr/>
          </p:nvSpPr>
          <p:spPr>
            <a:xfrm>
              <a:off x="6484862" y="1565031"/>
              <a:ext cx="748113" cy="33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FC546744-8909-C628-B842-DE5C72B7C692}"/>
              </a:ext>
            </a:extLst>
          </p:cNvPr>
          <p:cNvGrpSpPr/>
          <p:nvPr/>
        </p:nvGrpSpPr>
        <p:grpSpPr>
          <a:xfrm>
            <a:off x="8172558" y="4104104"/>
            <a:ext cx="576000" cy="368965"/>
            <a:chOff x="6484862" y="1565031"/>
            <a:chExt cx="748113" cy="372570"/>
          </a:xfrm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4D4356E3-8406-BF7E-F1CE-18C707A9307C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284BFED-C18A-C03D-839B-ABB7C4025BA1}"/>
                </a:ext>
              </a:extLst>
            </p:cNvPr>
            <p:cNvSpPr txBox="1"/>
            <p:nvPr/>
          </p:nvSpPr>
          <p:spPr>
            <a:xfrm>
              <a:off x="6484862" y="1565031"/>
              <a:ext cx="748113" cy="33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BE9704AE-0075-EEF5-D3BD-DC3D7502DE8F}"/>
              </a:ext>
            </a:extLst>
          </p:cNvPr>
          <p:cNvSpPr/>
          <p:nvPr/>
        </p:nvSpPr>
        <p:spPr>
          <a:xfrm>
            <a:off x="9144691" y="2224505"/>
            <a:ext cx="1725878" cy="157093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28575">
            <a:solidFill>
              <a:srgbClr val="16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C6CCDA4-CC79-7E59-9B80-ADCAC67B9672}"/>
              </a:ext>
            </a:extLst>
          </p:cNvPr>
          <p:cNvSpPr txBox="1"/>
          <p:nvPr/>
        </p:nvSpPr>
        <p:spPr>
          <a:xfrm>
            <a:off x="8862464" y="3824444"/>
            <a:ext cx="2299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1632FC"/>
                </a:solidFill>
                <a:effectLst/>
                <a:latin typeface="Helvetica" pitchFamily="2" charset="0"/>
              </a:rPr>
              <a:t>2-ethylhex-1-ène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E139A2-1E71-E72D-3494-AC642D78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642" y="2310863"/>
            <a:ext cx="1671976" cy="13825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880256-932D-ACA4-4669-7330F6347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19" y="5207526"/>
            <a:ext cx="1708697" cy="1259040"/>
          </a:xfrm>
          <a:prstGeom prst="rect">
            <a:avLst/>
          </a:prstGeom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071EA9B3-8D4F-4BCF-805F-CC3ABCB99825}"/>
              </a:ext>
            </a:extLst>
          </p:cNvPr>
          <p:cNvSpPr txBox="1"/>
          <p:nvPr/>
        </p:nvSpPr>
        <p:spPr>
          <a:xfrm>
            <a:off x="8374844" y="5609912"/>
            <a:ext cx="2641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  <a:effectLst/>
                <a:latin typeface="Helvetica" pitchFamily="2" charset="0"/>
              </a:rPr>
              <a:t>(</a:t>
            </a:r>
            <a:r>
              <a:rPr lang="fr-FR" i="1" dirty="0">
                <a:solidFill>
                  <a:srgbClr val="FF0000"/>
                </a:solidFill>
                <a:effectLst/>
                <a:latin typeface="Helvetica" pitchFamily="2" charset="0"/>
              </a:rPr>
              <a:t>Z</a:t>
            </a:r>
            <a:r>
              <a:rPr lang="fr-FR" dirty="0">
                <a:solidFill>
                  <a:srgbClr val="00B050"/>
                </a:solidFill>
                <a:effectLst/>
                <a:latin typeface="Helvetica" pitchFamily="2" charset="0"/>
              </a:rPr>
              <a:t>)-3-methylhept-2-ène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2CAFB5E6-84CB-2FCD-7682-E4EB568DA35C}"/>
              </a:ext>
            </a:extLst>
          </p:cNvPr>
          <p:cNvSpPr txBox="1"/>
          <p:nvPr/>
        </p:nvSpPr>
        <p:spPr>
          <a:xfrm>
            <a:off x="1333843" y="5616520"/>
            <a:ext cx="2641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  <a:effectLst/>
                <a:latin typeface="Helvetica" pitchFamily="2" charset="0"/>
              </a:rPr>
              <a:t>(</a:t>
            </a:r>
            <a:r>
              <a:rPr lang="fr-FR" i="1" dirty="0">
                <a:solidFill>
                  <a:srgbClr val="FF0000"/>
                </a:solidFill>
                <a:latin typeface="Helvetica" pitchFamily="2" charset="0"/>
              </a:rPr>
              <a:t>E</a:t>
            </a:r>
            <a:r>
              <a:rPr lang="fr-FR" dirty="0">
                <a:solidFill>
                  <a:srgbClr val="00B050"/>
                </a:solidFill>
                <a:effectLst/>
                <a:latin typeface="Helvetica" pitchFamily="2" charset="0"/>
              </a:rPr>
              <a:t>)-3-methylhept-2-ène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659B50B-7DB9-848A-D67D-23C0779525D6}"/>
              </a:ext>
            </a:extLst>
          </p:cNvPr>
          <p:cNvSpPr/>
          <p:nvPr/>
        </p:nvSpPr>
        <p:spPr>
          <a:xfrm>
            <a:off x="5231492" y="5110474"/>
            <a:ext cx="552135" cy="480721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39C3C06F-13D7-D108-CB3F-58081AA7EC98}"/>
              </a:ext>
            </a:extLst>
          </p:cNvPr>
          <p:cNvSpPr/>
          <p:nvPr/>
        </p:nvSpPr>
        <p:spPr>
          <a:xfrm>
            <a:off x="3953849" y="6102222"/>
            <a:ext cx="552135" cy="480721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EA089EE-B4DA-D761-C50E-AAA023A67B44}"/>
              </a:ext>
            </a:extLst>
          </p:cNvPr>
          <p:cNvSpPr/>
          <p:nvPr/>
        </p:nvSpPr>
        <p:spPr>
          <a:xfrm>
            <a:off x="6599514" y="6090331"/>
            <a:ext cx="552135" cy="480721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8165FD01-C958-FD32-67C6-2C3CB574A8CD}"/>
              </a:ext>
            </a:extLst>
          </p:cNvPr>
          <p:cNvSpPr/>
          <p:nvPr/>
        </p:nvSpPr>
        <p:spPr>
          <a:xfrm>
            <a:off x="7829433" y="6099326"/>
            <a:ext cx="552135" cy="480721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4E33ADEF-0D2F-4FAF-B92A-10EC7B6AE698}"/>
              </a:ext>
            </a:extLst>
          </p:cNvPr>
          <p:cNvGrpSpPr/>
          <p:nvPr/>
        </p:nvGrpSpPr>
        <p:grpSpPr>
          <a:xfrm>
            <a:off x="9203192" y="2245788"/>
            <a:ext cx="576000" cy="368965"/>
            <a:chOff x="6484862" y="1565031"/>
            <a:chExt cx="748113" cy="372570"/>
          </a:xfrm>
        </p:grpSpPr>
        <p:sp>
          <p:nvSpPr>
            <p:cNvPr id="81" name="Rectangle : coins arrondis 80">
              <a:extLst>
                <a:ext uri="{FF2B5EF4-FFF2-40B4-BE49-F238E27FC236}">
                  <a16:creationId xmlns:a16="http://schemas.microsoft.com/office/drawing/2014/main" id="{56612304-2861-68DB-4C23-0AE3D600A40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4CFEBCC8-1F3E-614F-4D92-CC112F764380}"/>
                </a:ext>
              </a:extLst>
            </p:cNvPr>
            <p:cNvSpPr txBox="1"/>
            <p:nvPr/>
          </p:nvSpPr>
          <p:spPr>
            <a:xfrm>
              <a:off x="6484862" y="1565031"/>
              <a:ext cx="748113" cy="33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336CBE12-EA1B-FBE6-2C96-9A445D407205}"/>
              </a:ext>
            </a:extLst>
          </p:cNvPr>
          <p:cNvSpPr txBox="1"/>
          <p:nvPr/>
        </p:nvSpPr>
        <p:spPr>
          <a:xfrm>
            <a:off x="10325568" y="774818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FD03F88-9E00-1992-1E08-FA8B0012A6C0}"/>
              </a:ext>
            </a:extLst>
          </p:cNvPr>
          <p:cNvSpPr txBox="1"/>
          <p:nvPr/>
        </p:nvSpPr>
        <p:spPr>
          <a:xfrm>
            <a:off x="857076" y="2430801"/>
            <a:ext cx="180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Symbol" pitchFamily="2" charset="2"/>
              </a:rPr>
              <a:t>3</a:t>
            </a:r>
            <a:endParaRPr lang="fr-DZ" sz="32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E29BC504-D449-D999-D5F0-DD282CF25359}"/>
              </a:ext>
            </a:extLst>
          </p:cNvPr>
          <p:cNvSpPr txBox="1"/>
          <p:nvPr/>
        </p:nvSpPr>
        <p:spPr>
          <a:xfrm>
            <a:off x="1252691" y="2430801"/>
            <a:ext cx="252000" cy="36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Symbol" pitchFamily="2" charset="2"/>
              </a:rPr>
              <a:t>2</a:t>
            </a:r>
            <a:endParaRPr lang="fr-DZ" sz="3200" dirty="0">
              <a:latin typeface="Symbol" pitchFamily="2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7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9" grpId="0"/>
      <p:bldP spid="16" grpId="0"/>
      <p:bldP spid="17" grpId="0"/>
      <p:bldP spid="41" grpId="0" animBg="1"/>
      <p:bldP spid="44" grpId="0"/>
      <p:bldP spid="45" grpId="0"/>
      <p:bldP spid="47" grpId="0"/>
      <p:bldP spid="65" grpId="0" animBg="1"/>
      <p:bldP spid="69" grpId="0"/>
      <p:bldP spid="74" grpId="0"/>
      <p:bldP spid="76" grpId="0"/>
      <p:bldP spid="12" grpId="0" animBg="1"/>
      <p:bldP spid="77" grpId="0" animBg="1"/>
      <p:bldP spid="78" grpId="0" animBg="1"/>
      <p:bldP spid="79" grpId="0" animBg="1"/>
      <p:bldP spid="60" grpId="0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8EB412-562B-0C65-5801-ED01B633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5" y="1359355"/>
            <a:ext cx="9094594" cy="18104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24690B-37FF-43BD-6FDB-4FBB03C3BD15}"/>
              </a:ext>
            </a:extLst>
          </p:cNvPr>
          <p:cNvSpPr txBox="1"/>
          <p:nvPr/>
        </p:nvSpPr>
        <p:spPr>
          <a:xfrm>
            <a:off x="216814" y="141402"/>
            <a:ext cx="244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(11)</a:t>
            </a:r>
          </a:p>
        </p:txBody>
      </p:sp>
      <p:graphicFrame>
        <p:nvGraphicFramePr>
          <p:cNvPr id="6" name="Tableau 35">
            <a:extLst>
              <a:ext uri="{FF2B5EF4-FFF2-40B4-BE49-F238E27FC236}">
                <a16:creationId xmlns:a16="http://schemas.microsoft.com/office/drawing/2014/main" id="{CB914EBE-75BA-DAAF-DD6A-66BA4AC25DBA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65890E4-B475-6817-CA2A-36A11AB3CE89}"/>
              </a:ext>
            </a:extLst>
          </p:cNvPr>
          <p:cNvSpPr txBox="1"/>
          <p:nvPr/>
        </p:nvSpPr>
        <p:spPr>
          <a:xfrm>
            <a:off x="9125664" y="76253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7FA529-8931-DE52-E799-DAEA48B5C17A}"/>
              </a:ext>
            </a:extLst>
          </p:cNvPr>
          <p:cNvSpPr txBox="1"/>
          <p:nvPr/>
        </p:nvSpPr>
        <p:spPr>
          <a:xfrm>
            <a:off x="9726139" y="782698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349F80-1953-3830-DECA-A8E6EB94EE6D}"/>
              </a:ext>
            </a:extLst>
          </p:cNvPr>
          <p:cNvSpPr txBox="1"/>
          <p:nvPr/>
        </p:nvSpPr>
        <p:spPr>
          <a:xfrm>
            <a:off x="2665802" y="202957"/>
            <a:ext cx="526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Pour avoir un seul produit il faut :</a:t>
            </a:r>
            <a:endParaRPr lang="fr-DZ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9AD43F4-9F4B-7DF8-1E28-CE1A0C0B688D}"/>
              </a:ext>
            </a:extLst>
          </p:cNvPr>
          <p:cNvGrpSpPr/>
          <p:nvPr/>
        </p:nvGrpSpPr>
        <p:grpSpPr>
          <a:xfrm>
            <a:off x="10579023" y="2851089"/>
            <a:ext cx="843330" cy="2750805"/>
            <a:chOff x="2779015" y="782122"/>
            <a:chExt cx="1937146" cy="29796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20BC85-AC51-5004-E066-DDD7FA0DCE03}"/>
                </a:ext>
              </a:extLst>
            </p:cNvPr>
            <p:cNvSpPr/>
            <p:nvPr/>
          </p:nvSpPr>
          <p:spPr>
            <a:xfrm>
              <a:off x="2779015" y="782122"/>
              <a:ext cx="800406" cy="28670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A801503-FAE8-C2AA-352F-51C51843423E}"/>
                </a:ext>
              </a:extLst>
            </p:cNvPr>
            <p:cNvSpPr txBox="1"/>
            <p:nvPr/>
          </p:nvSpPr>
          <p:spPr>
            <a:xfrm>
              <a:off x="3915755" y="2061526"/>
              <a:ext cx="800406" cy="1700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/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FE89D4-8483-A748-788F-0155EF323345}"/>
              </a:ext>
            </a:extLst>
          </p:cNvPr>
          <p:cNvSpPr/>
          <p:nvPr/>
        </p:nvSpPr>
        <p:spPr>
          <a:xfrm>
            <a:off x="5352071" y="1514044"/>
            <a:ext cx="467859" cy="432000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112F376-32B4-656A-558B-B76C22C051AD}"/>
              </a:ext>
            </a:extLst>
          </p:cNvPr>
          <p:cNvSpPr txBox="1"/>
          <p:nvPr/>
        </p:nvSpPr>
        <p:spPr>
          <a:xfrm>
            <a:off x="5420853" y="3169853"/>
            <a:ext cx="50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</a:t>
            </a:r>
            <a:endParaRPr lang="fr-DZ" sz="36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9A61A3-4359-37AE-53F8-3D24D7567B61}"/>
              </a:ext>
            </a:extLst>
          </p:cNvPr>
          <p:cNvSpPr txBox="1"/>
          <p:nvPr/>
        </p:nvSpPr>
        <p:spPr>
          <a:xfrm>
            <a:off x="4182759" y="2270849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2AC052B-199F-920C-44B2-0F305C1BA5A1}"/>
              </a:ext>
            </a:extLst>
          </p:cNvPr>
          <p:cNvSpPr/>
          <p:nvPr/>
        </p:nvSpPr>
        <p:spPr>
          <a:xfrm>
            <a:off x="5410923" y="2648483"/>
            <a:ext cx="522792" cy="420786"/>
          </a:xfrm>
          <a:prstGeom prst="roundRect">
            <a:avLst/>
          </a:prstGeom>
          <a:solidFill>
            <a:srgbClr val="2BFF2D">
              <a:alpha val="36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E9B57B-9918-F80A-499F-CEAB356E4F2F}"/>
              </a:ext>
            </a:extLst>
          </p:cNvPr>
          <p:cNvSpPr/>
          <p:nvPr/>
        </p:nvSpPr>
        <p:spPr>
          <a:xfrm>
            <a:off x="6706500" y="1242442"/>
            <a:ext cx="2512309" cy="21873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1D203D1-A1B3-F439-49D4-5012871EDFC0}"/>
              </a:ext>
            </a:extLst>
          </p:cNvPr>
          <p:cNvSpPr/>
          <p:nvPr/>
        </p:nvSpPr>
        <p:spPr>
          <a:xfrm>
            <a:off x="94115" y="1170910"/>
            <a:ext cx="2304000" cy="218738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28575">
            <a:solidFill>
              <a:srgbClr val="16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DB25A2-D2BE-D7D1-879B-08DF3D9709C5}"/>
              </a:ext>
            </a:extLst>
          </p:cNvPr>
          <p:cNvSpPr txBox="1"/>
          <p:nvPr/>
        </p:nvSpPr>
        <p:spPr>
          <a:xfrm>
            <a:off x="51957" y="657502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Minoritaire 10%</a:t>
            </a:r>
            <a:endParaRPr lang="fr-DZ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6A79B6-CCB2-54C9-832B-765691F9A724}"/>
              </a:ext>
            </a:extLst>
          </p:cNvPr>
          <p:cNvSpPr txBox="1"/>
          <p:nvPr/>
        </p:nvSpPr>
        <p:spPr>
          <a:xfrm>
            <a:off x="6805690" y="722320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Majoritaire 90%</a:t>
            </a:r>
            <a:endParaRPr lang="fr-DZ" sz="2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EC8803F-FD47-6759-274E-DA27B97089F4}"/>
              </a:ext>
            </a:extLst>
          </p:cNvPr>
          <p:cNvSpPr txBox="1"/>
          <p:nvPr/>
        </p:nvSpPr>
        <p:spPr>
          <a:xfrm>
            <a:off x="415348" y="3520230"/>
            <a:ext cx="178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632F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hex</a:t>
            </a:r>
            <a:r>
              <a:rPr lang="fr-FR" sz="24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-1-ène</a:t>
            </a:r>
            <a:r>
              <a:rPr lang="fr-DZ" sz="2400" dirty="0">
                <a:solidFill>
                  <a:srgbClr val="1632FC"/>
                </a:solidFill>
                <a:effectLst/>
              </a:rPr>
              <a:t> </a:t>
            </a:r>
            <a:endParaRPr lang="fr-DZ" sz="2400" dirty="0">
              <a:solidFill>
                <a:srgbClr val="1632FC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ACE90BB-ACC2-B282-A2C9-59BE146E0686}"/>
              </a:ext>
            </a:extLst>
          </p:cNvPr>
          <p:cNvSpPr txBox="1"/>
          <p:nvPr/>
        </p:nvSpPr>
        <p:spPr>
          <a:xfrm>
            <a:off x="4229151" y="1882349"/>
            <a:ext cx="37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effectLst/>
                <a:latin typeface="Symbol" pitchFamily="2" charset="2"/>
                <a:ea typeface="Calibri" panose="020F0502020204030204" pitchFamily="34" charset="0"/>
              </a:rPr>
              <a:t>3</a:t>
            </a:r>
            <a:endParaRPr lang="fr-DZ" sz="32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2BF7853-3FDF-FE4E-3C9C-E0308570857A}"/>
              </a:ext>
            </a:extLst>
          </p:cNvPr>
          <p:cNvSpPr txBox="1"/>
          <p:nvPr/>
        </p:nvSpPr>
        <p:spPr>
          <a:xfrm>
            <a:off x="4869726" y="1864494"/>
            <a:ext cx="37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effectLst/>
                <a:latin typeface="Symbol" pitchFamily="2" charset="2"/>
                <a:ea typeface="Calibri" panose="020F0502020204030204" pitchFamily="34" charset="0"/>
              </a:rPr>
              <a:t>2</a:t>
            </a:r>
            <a:endParaRPr lang="fr-DZ" sz="32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A4E1589-6D18-3B02-E0E7-E3C382E2AAF4}"/>
              </a:ext>
            </a:extLst>
          </p:cNvPr>
          <p:cNvSpPr/>
          <p:nvPr/>
        </p:nvSpPr>
        <p:spPr>
          <a:xfrm>
            <a:off x="1570138" y="1367473"/>
            <a:ext cx="732871" cy="1810498"/>
          </a:xfrm>
          <a:prstGeom prst="roundRect">
            <a:avLst/>
          </a:prstGeom>
          <a:solidFill>
            <a:srgbClr val="2BFF2D">
              <a:alpha val="21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0C80A05-91ED-F621-4933-9DFE276D614B}"/>
              </a:ext>
            </a:extLst>
          </p:cNvPr>
          <p:cNvSpPr/>
          <p:nvPr/>
        </p:nvSpPr>
        <p:spPr>
          <a:xfrm>
            <a:off x="318635" y="1402198"/>
            <a:ext cx="467859" cy="432000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A8FCD03-AA3B-4F6C-C63B-767ED6B149FB}"/>
              </a:ext>
            </a:extLst>
          </p:cNvPr>
          <p:cNvGrpSpPr/>
          <p:nvPr/>
        </p:nvGrpSpPr>
        <p:grpSpPr>
          <a:xfrm>
            <a:off x="3561405" y="2749696"/>
            <a:ext cx="720000" cy="467465"/>
            <a:chOff x="6460425" y="1591236"/>
            <a:chExt cx="748113" cy="346365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D71168DE-7A91-EB51-2918-A6400A11AA6C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ACAD6C4-4C84-017D-C30C-FB0BAA87F780}"/>
                </a:ext>
              </a:extLst>
            </p:cNvPr>
            <p:cNvSpPr txBox="1"/>
            <p:nvPr/>
          </p:nvSpPr>
          <p:spPr>
            <a:xfrm>
              <a:off x="6460425" y="1591236"/>
              <a:ext cx="748113" cy="34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FE4FF6C3-AF67-98F4-8AB6-42DA10CB0CFB}"/>
              </a:ext>
            </a:extLst>
          </p:cNvPr>
          <p:cNvGrpSpPr/>
          <p:nvPr/>
        </p:nvGrpSpPr>
        <p:grpSpPr>
          <a:xfrm>
            <a:off x="156432" y="2701057"/>
            <a:ext cx="720000" cy="467465"/>
            <a:chOff x="6460425" y="1591236"/>
            <a:chExt cx="748113" cy="346365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914331C6-0AF8-142C-9B77-9924E07D7EE2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79DE78C-0A45-6703-F90B-C71A8E172292}"/>
                </a:ext>
              </a:extLst>
            </p:cNvPr>
            <p:cNvSpPr txBox="1"/>
            <p:nvPr/>
          </p:nvSpPr>
          <p:spPr>
            <a:xfrm>
              <a:off x="6460425" y="1591236"/>
              <a:ext cx="748113" cy="34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Pn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AAD4F4CF-5854-9FCC-D268-31C6CB8BC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1"/>
          <a:stretch/>
        </p:blipFill>
        <p:spPr>
          <a:xfrm>
            <a:off x="3271468" y="4082418"/>
            <a:ext cx="5979558" cy="1810498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D5794A33-B62B-B7A2-0E56-85D1E23E6221}"/>
              </a:ext>
            </a:extLst>
          </p:cNvPr>
          <p:cNvGrpSpPr/>
          <p:nvPr/>
        </p:nvGrpSpPr>
        <p:grpSpPr>
          <a:xfrm>
            <a:off x="3608842" y="4035168"/>
            <a:ext cx="643435" cy="461665"/>
            <a:chOff x="6496506" y="1574084"/>
            <a:chExt cx="748113" cy="400110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5468406E-D7FF-A9C1-BEF9-F5D40B49AFF1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A7459531-27DB-3C16-D22A-3AE0A984C0D8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E7A447C-E41B-D3C3-91BD-23ACFC7916AE}"/>
              </a:ext>
            </a:extLst>
          </p:cNvPr>
          <p:cNvGrpSpPr/>
          <p:nvPr/>
        </p:nvGrpSpPr>
        <p:grpSpPr>
          <a:xfrm>
            <a:off x="3271468" y="4435480"/>
            <a:ext cx="643435" cy="461665"/>
            <a:chOff x="6496506" y="1574084"/>
            <a:chExt cx="748113" cy="400110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CD135323-F812-4418-8859-75ABBCCCB9C7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9996D16-6D0C-4E56-EA9A-70181FC3AC48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                  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65E7776-0D39-DBDF-FEF6-251B0C28C308}"/>
              </a:ext>
            </a:extLst>
          </p:cNvPr>
          <p:cNvGrpSpPr/>
          <p:nvPr/>
        </p:nvGrpSpPr>
        <p:grpSpPr>
          <a:xfrm>
            <a:off x="5498212" y="5267812"/>
            <a:ext cx="643435" cy="461665"/>
            <a:chOff x="6496506" y="1574084"/>
            <a:chExt cx="748113" cy="40011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1D2CA4F5-C53E-45D7-6C24-E72C53FFB140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A021456-0199-BDB5-7876-3EA31EEA1E7C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BA8EB61-FFD2-85BB-A48F-3E6ABA328594}"/>
              </a:ext>
            </a:extLst>
          </p:cNvPr>
          <p:cNvGrpSpPr/>
          <p:nvPr/>
        </p:nvGrpSpPr>
        <p:grpSpPr>
          <a:xfrm>
            <a:off x="6913207" y="4053237"/>
            <a:ext cx="643435" cy="461665"/>
            <a:chOff x="6496506" y="1574084"/>
            <a:chExt cx="748113" cy="40011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5E62A863-E13F-0CB1-92BC-25143581FFD5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ADF6994-292E-7F18-7E28-B6412D87511B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07FB404B-A51E-BA76-EAF8-F6230FE5AFEE}"/>
              </a:ext>
            </a:extLst>
          </p:cNvPr>
          <p:cNvGrpSpPr/>
          <p:nvPr/>
        </p:nvGrpSpPr>
        <p:grpSpPr>
          <a:xfrm>
            <a:off x="6913207" y="5432201"/>
            <a:ext cx="643435" cy="461665"/>
            <a:chOff x="6496506" y="1574084"/>
            <a:chExt cx="748113" cy="400110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569E5426-2F7E-C754-6886-94027330106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98C2E26-E57B-A45B-F780-E10DBE03FD66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F25E7CE6-4EB0-8929-5BD5-A83EE5E5CA39}"/>
              </a:ext>
            </a:extLst>
          </p:cNvPr>
          <p:cNvGrpSpPr/>
          <p:nvPr/>
        </p:nvGrpSpPr>
        <p:grpSpPr>
          <a:xfrm>
            <a:off x="8700720" y="5411167"/>
            <a:ext cx="643435" cy="461665"/>
            <a:chOff x="6496506" y="1574084"/>
            <a:chExt cx="748113" cy="400110"/>
          </a:xfrm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5E8454A2-3DBB-1A9C-27D3-ECD5AF809D0D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189E4CBF-D261-BE06-831B-24AC4FBD0578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F4533C25-DC17-BA27-4CA4-BC81B9835331}"/>
              </a:ext>
            </a:extLst>
          </p:cNvPr>
          <p:cNvSpPr txBox="1"/>
          <p:nvPr/>
        </p:nvSpPr>
        <p:spPr>
          <a:xfrm>
            <a:off x="4187166" y="5036979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EFA5B0DC-FADF-02D4-5F4D-E21226C7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4720" flipH="1">
            <a:off x="6699104" y="1167412"/>
            <a:ext cx="2701047" cy="25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5" grpId="0"/>
      <p:bldP spid="16" grpId="0" animBg="1"/>
      <p:bldP spid="20" grpId="0"/>
      <p:bldP spid="21" grpId="0"/>
      <p:bldP spid="29" grpId="0" animBg="1"/>
      <p:bldP spid="30" grpId="0" animBg="1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8EB412-562B-0C65-5801-ED01B633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03" y="3900020"/>
            <a:ext cx="9094594" cy="18104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24690B-37FF-43BD-6FDB-4FBB03C3BD15}"/>
              </a:ext>
            </a:extLst>
          </p:cNvPr>
          <p:cNvSpPr txBox="1"/>
          <p:nvPr/>
        </p:nvSpPr>
        <p:spPr>
          <a:xfrm>
            <a:off x="216815" y="141402"/>
            <a:ext cx="24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(12)</a:t>
            </a:r>
          </a:p>
        </p:txBody>
      </p:sp>
      <p:graphicFrame>
        <p:nvGraphicFramePr>
          <p:cNvPr id="6" name="Tableau 35">
            <a:extLst>
              <a:ext uri="{FF2B5EF4-FFF2-40B4-BE49-F238E27FC236}">
                <a16:creationId xmlns:a16="http://schemas.microsoft.com/office/drawing/2014/main" id="{CB914EBE-75BA-DAAF-DD6A-66BA4AC25DBA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65890E4-B475-6817-CA2A-36A11AB3CE89}"/>
              </a:ext>
            </a:extLst>
          </p:cNvPr>
          <p:cNvSpPr txBox="1"/>
          <p:nvPr/>
        </p:nvSpPr>
        <p:spPr>
          <a:xfrm>
            <a:off x="9126511" y="76547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7FA529-8931-DE52-E799-DAEA48B5C17A}"/>
              </a:ext>
            </a:extLst>
          </p:cNvPr>
          <p:cNvSpPr txBox="1"/>
          <p:nvPr/>
        </p:nvSpPr>
        <p:spPr>
          <a:xfrm>
            <a:off x="9717506" y="775401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349F80-1953-3830-DECA-A8E6EB94EE6D}"/>
              </a:ext>
            </a:extLst>
          </p:cNvPr>
          <p:cNvSpPr txBox="1"/>
          <p:nvPr/>
        </p:nvSpPr>
        <p:spPr>
          <a:xfrm>
            <a:off x="2665802" y="202957"/>
            <a:ext cx="526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Pour favoriser l’ordre 1</a:t>
            </a:r>
            <a:endParaRPr lang="fr-DZ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9AD43F4-9F4B-7DF8-1E28-CE1A0C0B688D}"/>
              </a:ext>
            </a:extLst>
          </p:cNvPr>
          <p:cNvGrpSpPr/>
          <p:nvPr/>
        </p:nvGrpSpPr>
        <p:grpSpPr>
          <a:xfrm>
            <a:off x="334702" y="185210"/>
            <a:ext cx="1313292" cy="2401710"/>
            <a:chOff x="2779015" y="782122"/>
            <a:chExt cx="1708945" cy="28573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20BC85-AC51-5004-E066-DDD7FA0DCE03}"/>
                </a:ext>
              </a:extLst>
            </p:cNvPr>
            <p:cNvSpPr/>
            <p:nvPr/>
          </p:nvSpPr>
          <p:spPr>
            <a:xfrm>
              <a:off x="2779015" y="782122"/>
              <a:ext cx="8004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A801503-FAE8-C2AA-352F-51C51843423E}"/>
                </a:ext>
              </a:extLst>
            </p:cNvPr>
            <p:cNvSpPr txBox="1"/>
            <p:nvPr/>
          </p:nvSpPr>
          <p:spPr>
            <a:xfrm>
              <a:off x="3687555" y="2069834"/>
              <a:ext cx="8004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3112F376-32B4-656A-558B-B76C22C051AD}"/>
              </a:ext>
            </a:extLst>
          </p:cNvPr>
          <p:cNvSpPr txBox="1"/>
          <p:nvPr/>
        </p:nvSpPr>
        <p:spPr>
          <a:xfrm>
            <a:off x="6845341" y="5432719"/>
            <a:ext cx="50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</a:t>
            </a:r>
            <a:endParaRPr lang="fr-DZ" sz="36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9A61A3-4359-37AE-53F8-3D24D7567B61}"/>
              </a:ext>
            </a:extLst>
          </p:cNvPr>
          <p:cNvSpPr txBox="1"/>
          <p:nvPr/>
        </p:nvSpPr>
        <p:spPr>
          <a:xfrm>
            <a:off x="5607247" y="4811514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E9B57B-9918-F80A-499F-CEAB356E4F2F}"/>
              </a:ext>
            </a:extLst>
          </p:cNvPr>
          <p:cNvSpPr/>
          <p:nvPr/>
        </p:nvSpPr>
        <p:spPr>
          <a:xfrm>
            <a:off x="8130988" y="3783107"/>
            <a:ext cx="2512309" cy="21873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1D203D1-A1B3-F439-49D4-5012871EDFC0}"/>
              </a:ext>
            </a:extLst>
          </p:cNvPr>
          <p:cNvSpPr/>
          <p:nvPr/>
        </p:nvSpPr>
        <p:spPr>
          <a:xfrm>
            <a:off x="1518603" y="3711575"/>
            <a:ext cx="2304000" cy="218738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 w="28575">
            <a:solidFill>
              <a:srgbClr val="16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DB25A2-D2BE-D7D1-879B-08DF3D9709C5}"/>
              </a:ext>
            </a:extLst>
          </p:cNvPr>
          <p:cNvSpPr txBox="1"/>
          <p:nvPr/>
        </p:nvSpPr>
        <p:spPr>
          <a:xfrm>
            <a:off x="1548703" y="5941350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Minoritaire 10%</a:t>
            </a:r>
            <a:endParaRPr lang="fr-DZ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6A79B6-CCB2-54C9-832B-765691F9A724}"/>
              </a:ext>
            </a:extLst>
          </p:cNvPr>
          <p:cNvSpPr txBox="1"/>
          <p:nvPr/>
        </p:nvSpPr>
        <p:spPr>
          <a:xfrm>
            <a:off x="8256574" y="5970495"/>
            <a:ext cx="2485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Majoritaire 90%</a:t>
            </a:r>
            <a:endParaRPr lang="fr-DZ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DE0F2C-5E73-0A7F-F0F8-97EBF9A3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312" y="871779"/>
            <a:ext cx="2801961" cy="18104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A55056-7547-049E-3824-E57C92DF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49543" y="2937210"/>
            <a:ext cx="2228762" cy="64516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4EADF05-A621-3E74-6D27-53C76E3DE687}"/>
              </a:ext>
            </a:extLst>
          </p:cNvPr>
          <p:cNvSpPr txBox="1"/>
          <p:nvPr/>
        </p:nvSpPr>
        <p:spPr>
          <a:xfrm>
            <a:off x="4686357" y="2838985"/>
            <a:ext cx="118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</a:rPr>
              <a:t>NaOH</a:t>
            </a:r>
            <a:endParaRPr lang="fr-DZ" sz="3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1BFE8C-3158-3394-6ACE-A9AA9D6BC0BB}"/>
              </a:ext>
            </a:extLst>
          </p:cNvPr>
          <p:cNvSpPr txBox="1"/>
          <p:nvPr/>
        </p:nvSpPr>
        <p:spPr>
          <a:xfrm>
            <a:off x="5008881" y="3201556"/>
            <a:ext cx="64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Arial" panose="020B0604020202020204" pitchFamily="34" charset="0"/>
              </a:rPr>
              <a:t>T</a:t>
            </a:r>
            <a:r>
              <a:rPr lang="fr-FR" sz="2400" dirty="0">
                <a:latin typeface="Arial" panose="020B0604020202020204" pitchFamily="34" charset="0"/>
              </a:rPr>
              <a:t>°</a:t>
            </a:r>
            <a:endParaRPr lang="fr-DZ" sz="3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5300D65-58CA-1935-EA40-5D07DDD037B0}"/>
              </a:ext>
            </a:extLst>
          </p:cNvPr>
          <p:cNvSpPr txBox="1"/>
          <p:nvPr/>
        </p:nvSpPr>
        <p:spPr>
          <a:xfrm>
            <a:off x="1034823" y="1269497"/>
            <a:ext cx="6150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  <a:endParaRPr lang="fr-DZ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5CDD691-D709-2B14-DDBD-96606B2807FA}"/>
              </a:ext>
            </a:extLst>
          </p:cNvPr>
          <p:cNvSpPr txBox="1"/>
          <p:nvPr/>
        </p:nvSpPr>
        <p:spPr>
          <a:xfrm>
            <a:off x="2569045" y="760834"/>
            <a:ext cx="6538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E5CB6B0-B102-4C2D-3402-CE3B25CDE0A2}"/>
              </a:ext>
            </a:extLst>
          </p:cNvPr>
          <p:cNvSpPr txBox="1"/>
          <p:nvPr/>
        </p:nvSpPr>
        <p:spPr>
          <a:xfrm>
            <a:off x="2315103" y="1185885"/>
            <a:ext cx="118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</a:rPr>
              <a:t>stable</a:t>
            </a:r>
            <a:endParaRPr lang="fr-DZ" sz="3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7EA02C-0033-5C8B-B072-9E6219E20124}"/>
              </a:ext>
            </a:extLst>
          </p:cNvPr>
          <p:cNvSpPr txBox="1"/>
          <p:nvPr/>
        </p:nvSpPr>
        <p:spPr>
          <a:xfrm>
            <a:off x="2164291" y="1570656"/>
            <a:ext cx="1734619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3°&gt;2°&gt;1°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800C676-CE2C-79D8-5109-6F2C758675FA}"/>
              </a:ext>
            </a:extLst>
          </p:cNvPr>
          <p:cNvSpPr txBox="1"/>
          <p:nvPr/>
        </p:nvSpPr>
        <p:spPr>
          <a:xfrm>
            <a:off x="6351898" y="2870722"/>
            <a:ext cx="1105138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R-OH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35EEA12-E2F5-4353-631D-902C29D58CB0}"/>
              </a:ext>
            </a:extLst>
          </p:cNvPr>
          <p:cNvGrpSpPr/>
          <p:nvPr/>
        </p:nvGrpSpPr>
        <p:grpSpPr>
          <a:xfrm>
            <a:off x="6809223" y="3993312"/>
            <a:ext cx="720000" cy="467465"/>
            <a:chOff x="6460425" y="1591236"/>
            <a:chExt cx="748113" cy="346365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1BAF0390-D585-C573-1E69-81A8CCDB039A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EDF18C5C-5735-49E8-1E9F-74C469219BCD}"/>
                </a:ext>
              </a:extLst>
            </p:cNvPr>
            <p:cNvSpPr txBox="1"/>
            <p:nvPr/>
          </p:nvSpPr>
          <p:spPr>
            <a:xfrm>
              <a:off x="6460425" y="1591236"/>
              <a:ext cx="748113" cy="34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8F997557-66C4-D993-F67F-CD641FACA662}"/>
              </a:ext>
            </a:extLst>
          </p:cNvPr>
          <p:cNvGrpSpPr/>
          <p:nvPr/>
        </p:nvGrpSpPr>
        <p:grpSpPr>
          <a:xfrm>
            <a:off x="9974893" y="3918331"/>
            <a:ext cx="720000" cy="467465"/>
            <a:chOff x="6460425" y="1591236"/>
            <a:chExt cx="748113" cy="346365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F4881A1D-29D8-B0CC-665A-83CBA1C4CBC5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C12DE93-5560-A8DB-2655-2D815F821F83}"/>
                </a:ext>
              </a:extLst>
            </p:cNvPr>
            <p:cNvSpPr txBox="1"/>
            <p:nvPr/>
          </p:nvSpPr>
          <p:spPr>
            <a:xfrm>
              <a:off x="6460425" y="1591236"/>
              <a:ext cx="748113" cy="34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5BE1D1BD-DADD-0812-76A0-AA882723BD45}"/>
              </a:ext>
            </a:extLst>
          </p:cNvPr>
          <p:cNvGrpSpPr/>
          <p:nvPr/>
        </p:nvGrpSpPr>
        <p:grpSpPr>
          <a:xfrm>
            <a:off x="1670805" y="3894533"/>
            <a:ext cx="720000" cy="467465"/>
            <a:chOff x="6460425" y="1591236"/>
            <a:chExt cx="748113" cy="346365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8B3D9F6D-325E-C8B5-DA4A-2AB745B87B6A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C7FF16C6-CBF6-BD9D-BC24-08F1C4602E5C}"/>
                </a:ext>
              </a:extLst>
            </p:cNvPr>
            <p:cNvSpPr txBox="1"/>
            <p:nvPr/>
          </p:nvSpPr>
          <p:spPr>
            <a:xfrm>
              <a:off x="6460425" y="1591236"/>
              <a:ext cx="748113" cy="34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510997B8-DE2B-0740-C678-D4A153BEC0B9}"/>
              </a:ext>
            </a:extLst>
          </p:cNvPr>
          <p:cNvSpPr txBox="1"/>
          <p:nvPr/>
        </p:nvSpPr>
        <p:spPr>
          <a:xfrm>
            <a:off x="11484547" y="775401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70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F702E545-C2FA-E79E-0D2E-2A17D92A55F9}"/>
              </a:ext>
            </a:extLst>
          </p:cNvPr>
          <p:cNvSpPr txBox="1"/>
          <p:nvPr/>
        </p:nvSpPr>
        <p:spPr>
          <a:xfrm>
            <a:off x="216815" y="141402"/>
            <a:ext cx="24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(13)</a:t>
            </a:r>
          </a:p>
        </p:txBody>
      </p:sp>
      <p:graphicFrame>
        <p:nvGraphicFramePr>
          <p:cNvPr id="12" name="Tableau 35">
            <a:extLst>
              <a:ext uri="{FF2B5EF4-FFF2-40B4-BE49-F238E27FC236}">
                <a16:creationId xmlns:a16="http://schemas.microsoft.com/office/drawing/2014/main" id="{B1F88D7F-0F1D-3FE4-4717-71C7C353EF4B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4F978C85-3A41-EB71-1E55-DC0D6FFCE988}"/>
              </a:ext>
            </a:extLst>
          </p:cNvPr>
          <p:cNvSpPr txBox="1"/>
          <p:nvPr/>
        </p:nvSpPr>
        <p:spPr>
          <a:xfrm>
            <a:off x="9169350" y="773833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1C0C39-6C66-7227-52F7-311C6A1E9AF6}"/>
              </a:ext>
            </a:extLst>
          </p:cNvPr>
          <p:cNvSpPr txBox="1"/>
          <p:nvPr/>
        </p:nvSpPr>
        <p:spPr>
          <a:xfrm>
            <a:off x="2665802" y="202957"/>
            <a:ext cx="526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Pour passer par état de transition</a:t>
            </a:r>
            <a:endParaRPr lang="fr-DZ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0316F93-02AE-B6EA-3E42-DF81C2B9A038}"/>
              </a:ext>
            </a:extLst>
          </p:cNvPr>
          <p:cNvGrpSpPr/>
          <p:nvPr/>
        </p:nvGrpSpPr>
        <p:grpSpPr>
          <a:xfrm>
            <a:off x="417083" y="403012"/>
            <a:ext cx="1313292" cy="2401710"/>
            <a:chOff x="2779015" y="782122"/>
            <a:chExt cx="1708945" cy="28573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E62E52-D2AB-CD59-180E-9AF0993376C0}"/>
                </a:ext>
              </a:extLst>
            </p:cNvPr>
            <p:cNvSpPr/>
            <p:nvPr/>
          </p:nvSpPr>
          <p:spPr>
            <a:xfrm>
              <a:off x="2779015" y="782122"/>
              <a:ext cx="8004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FA844AD-A731-875C-CC73-B8A8450A6E81}"/>
                </a:ext>
              </a:extLst>
            </p:cNvPr>
            <p:cNvSpPr txBox="1"/>
            <p:nvPr/>
          </p:nvSpPr>
          <p:spPr>
            <a:xfrm>
              <a:off x="3687555" y="2069834"/>
              <a:ext cx="8004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38CF8D2-FDCF-A9BC-D0C5-00114DD0A0D9}"/>
              </a:ext>
            </a:extLst>
          </p:cNvPr>
          <p:cNvSpPr txBox="1"/>
          <p:nvPr/>
        </p:nvSpPr>
        <p:spPr>
          <a:xfrm>
            <a:off x="2665802" y="1485374"/>
            <a:ext cx="6150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fr-DZ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285C144-8937-41A1-D665-F52AE5EFAFC1}"/>
              </a:ext>
            </a:extLst>
          </p:cNvPr>
          <p:cNvCxnSpPr>
            <a:cxnSpLocks/>
          </p:cNvCxnSpPr>
          <p:nvPr/>
        </p:nvCxnSpPr>
        <p:spPr>
          <a:xfrm>
            <a:off x="1896045" y="2355320"/>
            <a:ext cx="935427" cy="0"/>
          </a:xfrm>
          <a:prstGeom prst="line">
            <a:avLst/>
          </a:prstGeom>
          <a:ln w="133350">
            <a:solidFill>
              <a:srgbClr val="7F9BD1"/>
            </a:solidFill>
            <a:bevel/>
            <a:headEnd type="none" w="sm" len="sm"/>
            <a:tailEnd type="arrow" w="sm" len="sm"/>
          </a:ln>
          <a:scene3d>
            <a:camera prst="orthographicFront"/>
            <a:lightRig rig="threePt" dir="t"/>
          </a:scene3d>
          <a:sp3d>
            <a:bevelT w="1778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4D4CE7FC-ED45-429A-94F8-7ED1E0F2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518" y="1446161"/>
            <a:ext cx="6432493" cy="1811449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22501908-5947-8BAD-D425-38D92DD26CF0}"/>
              </a:ext>
            </a:extLst>
          </p:cNvPr>
          <p:cNvGrpSpPr/>
          <p:nvPr/>
        </p:nvGrpSpPr>
        <p:grpSpPr>
          <a:xfrm>
            <a:off x="3611301" y="3432716"/>
            <a:ext cx="8304118" cy="3410767"/>
            <a:chOff x="3611301" y="3432716"/>
            <a:chExt cx="8304118" cy="3410767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2DD09FF-3A64-8DCD-3E79-6D3ECE5EAE94}"/>
                </a:ext>
              </a:extLst>
            </p:cNvPr>
            <p:cNvGrpSpPr/>
            <p:nvPr/>
          </p:nvGrpSpPr>
          <p:grpSpPr>
            <a:xfrm>
              <a:off x="3611301" y="3432716"/>
              <a:ext cx="8304118" cy="3410767"/>
              <a:chOff x="1018653" y="2010298"/>
              <a:chExt cx="8449439" cy="3196625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F6C1952-14B0-1163-6282-CD3AF3159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4530" y="2010298"/>
                <a:ext cx="3638711" cy="3196625"/>
              </a:xfrm>
              <a:prstGeom prst="rect">
                <a:avLst/>
              </a:prstGeom>
            </p:spPr>
          </p:pic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04BA843D-B0FE-FCC8-B5FD-7BEA80027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653" y="2706788"/>
                <a:ext cx="2235418" cy="1444424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F6158333-FE28-5C59-1DCA-D9FEA7DB8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0172" y="2775249"/>
                <a:ext cx="1777920" cy="1341238"/>
              </a:xfrm>
              <a:prstGeom prst="rect">
                <a:avLst/>
              </a:prstGeom>
            </p:spPr>
          </p:pic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9E343187-9B97-D21C-DBFD-AAAD82BEEAE2}"/>
                  </a:ext>
                </a:extLst>
              </p:cNvPr>
              <p:cNvCxnSpPr>
                <a:endCxn id="5" idx="3"/>
              </p:cNvCxnSpPr>
              <p:nvPr/>
            </p:nvCxnSpPr>
            <p:spPr>
              <a:xfrm flipH="1">
                <a:off x="3254071" y="3429000"/>
                <a:ext cx="9359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E4D08759-9141-93EF-1F88-4A7C40C010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750" y="3399099"/>
                <a:ext cx="9359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A9322A08-0360-3AB8-9284-7F15AFEDE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012" y="5982284"/>
              <a:ext cx="1218983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DZ" altLang="fr-DZ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2" charset="0"/>
                </a:rPr>
                <a:t>NaOH</a:t>
              </a:r>
            </a:p>
          </p:txBody>
        </p:sp>
      </p:grpSp>
      <p:sp>
        <p:nvSpPr>
          <p:cNvPr id="25" name="Rectangle 1">
            <a:extLst>
              <a:ext uri="{FF2B5EF4-FFF2-40B4-BE49-F238E27FC236}">
                <a16:creationId xmlns:a16="http://schemas.microsoft.com/office/drawing/2014/main" id="{D61FB17B-E144-A215-6488-3515B6526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31" y="3162578"/>
            <a:ext cx="12189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ROH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EE78C136-C7C0-DF5B-3A96-E2E276A5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861" y="3812503"/>
            <a:ext cx="93542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DMF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2B830F4B-FE2E-F626-1A2A-7C01C8369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43" y="2744706"/>
            <a:ext cx="12189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rPr>
              <a:t>PRO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12114FCF-0FC7-BD37-6D01-B4A04DC04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262" y="2748233"/>
            <a:ext cx="12189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rPr>
              <a:t>APRO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B78122C5-45C5-8047-723C-37E98B338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262" y="4168435"/>
            <a:ext cx="111973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DMSO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D39168D0-9A47-C34B-4081-778EA5FE0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6" y="3508825"/>
            <a:ext cx="12189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H</a:t>
            </a:r>
            <a:r>
              <a:rPr kumimoji="0" lang="fr-DZ" altLang="fr-DZ" sz="24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2</a:t>
            </a:r>
            <a:r>
              <a: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O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C90192F-7E7E-CC44-DBB3-913023F01810}"/>
              </a:ext>
            </a:extLst>
          </p:cNvPr>
          <p:cNvSpPr/>
          <p:nvPr/>
        </p:nvSpPr>
        <p:spPr>
          <a:xfrm>
            <a:off x="6096000" y="1485374"/>
            <a:ext cx="2312894" cy="921885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4AA9BF7-1C1B-F568-46E8-9D2A2F3F4A46}"/>
              </a:ext>
            </a:extLst>
          </p:cNvPr>
          <p:cNvSpPr txBox="1"/>
          <p:nvPr/>
        </p:nvSpPr>
        <p:spPr>
          <a:xfrm>
            <a:off x="10334807" y="804607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7EFB09EB-0D44-9FAF-1645-17F1C58AD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688" y="3104401"/>
            <a:ext cx="13666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Acétone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E9968BE0-5096-AD9A-C14C-9128F35E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314" y="3454591"/>
            <a:ext cx="155052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rPr>
              <a:t>Acétonitril</a:t>
            </a:r>
          </a:p>
        </p:txBody>
      </p:sp>
    </p:spTree>
    <p:extLst>
      <p:ext uri="{BB962C8B-B14F-4D97-AF65-F5344CB8AC3E}">
        <p14:creationId xmlns:p14="http://schemas.microsoft.com/office/powerpoint/2010/main" val="3733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6" grpId="0" animBg="1"/>
      <p:bldP spid="29" grpId="0" animBg="1"/>
      <p:bldP spid="30" grpId="0" animBg="1"/>
      <p:bldP spid="32" grpId="0" animBg="1"/>
      <p:bldP spid="28" grpId="0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F702E545-C2FA-E79E-0D2E-2A17D92A55F9}"/>
              </a:ext>
            </a:extLst>
          </p:cNvPr>
          <p:cNvSpPr txBox="1"/>
          <p:nvPr/>
        </p:nvSpPr>
        <p:spPr>
          <a:xfrm>
            <a:off x="216815" y="141402"/>
            <a:ext cx="24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(14)</a:t>
            </a:r>
          </a:p>
        </p:txBody>
      </p:sp>
      <p:graphicFrame>
        <p:nvGraphicFramePr>
          <p:cNvPr id="12" name="Tableau 35">
            <a:extLst>
              <a:ext uri="{FF2B5EF4-FFF2-40B4-BE49-F238E27FC236}">
                <a16:creationId xmlns:a16="http://schemas.microsoft.com/office/drawing/2014/main" id="{B1F88D7F-0F1D-3FE4-4717-71C7C353EF4B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4F978C85-3A41-EB71-1E55-DC0D6FFCE988}"/>
              </a:ext>
            </a:extLst>
          </p:cNvPr>
          <p:cNvSpPr txBox="1"/>
          <p:nvPr/>
        </p:nvSpPr>
        <p:spPr>
          <a:xfrm>
            <a:off x="9739279" y="784827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1C0C39-6C66-7227-52F7-311C6A1E9AF6}"/>
              </a:ext>
            </a:extLst>
          </p:cNvPr>
          <p:cNvSpPr txBox="1"/>
          <p:nvPr/>
        </p:nvSpPr>
        <p:spPr>
          <a:xfrm>
            <a:off x="2411157" y="202957"/>
            <a:ext cx="4630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Pour favoriser l’élimination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(au détriment de la SN)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0316F93-02AE-B6EA-3E42-DF81C2B9A038}"/>
              </a:ext>
            </a:extLst>
          </p:cNvPr>
          <p:cNvGrpSpPr/>
          <p:nvPr/>
        </p:nvGrpSpPr>
        <p:grpSpPr>
          <a:xfrm>
            <a:off x="3492222" y="1033954"/>
            <a:ext cx="1994074" cy="2215991"/>
            <a:chOff x="2779015" y="782122"/>
            <a:chExt cx="3166916" cy="29701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E62E52-D2AB-CD59-180E-9AF0993376C0}"/>
                </a:ext>
              </a:extLst>
            </p:cNvPr>
            <p:cNvSpPr/>
            <p:nvPr/>
          </p:nvSpPr>
          <p:spPr>
            <a:xfrm>
              <a:off x="2779015" y="782122"/>
              <a:ext cx="800404" cy="29701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3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  <a:endParaRPr lang="fr-FR" sz="1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FA844AD-A731-875C-CC73-B8A8450A6E81}"/>
                </a:ext>
              </a:extLst>
            </p:cNvPr>
            <p:cNvSpPr txBox="1"/>
            <p:nvPr/>
          </p:nvSpPr>
          <p:spPr>
            <a:xfrm>
              <a:off x="3687556" y="2240491"/>
              <a:ext cx="2258375" cy="1485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1/2</a:t>
              </a:r>
              <a:endParaRPr lang="fr-DZ" sz="1100" dirty="0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4D4CE7FC-ED45-429A-94F8-7ED1E0F2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337" y="3406678"/>
            <a:ext cx="4564024" cy="1285271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22501908-5947-8BAD-D425-38D92DD26CF0}"/>
              </a:ext>
            </a:extLst>
          </p:cNvPr>
          <p:cNvGrpSpPr/>
          <p:nvPr/>
        </p:nvGrpSpPr>
        <p:grpSpPr>
          <a:xfrm>
            <a:off x="6096000" y="1340128"/>
            <a:ext cx="5819418" cy="2128259"/>
            <a:chOff x="3611301" y="3432716"/>
            <a:chExt cx="8304118" cy="3495904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2DD09FF-3A64-8DCD-3E79-6D3ECE5EAE94}"/>
                </a:ext>
              </a:extLst>
            </p:cNvPr>
            <p:cNvGrpSpPr/>
            <p:nvPr/>
          </p:nvGrpSpPr>
          <p:grpSpPr>
            <a:xfrm>
              <a:off x="3611301" y="3432716"/>
              <a:ext cx="8304118" cy="3410767"/>
              <a:chOff x="1018653" y="2010298"/>
              <a:chExt cx="8449439" cy="3196625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F6C1952-14B0-1163-6282-CD3AF3159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4530" y="2010298"/>
                <a:ext cx="3638711" cy="3196625"/>
              </a:xfrm>
              <a:prstGeom prst="rect">
                <a:avLst/>
              </a:prstGeom>
            </p:spPr>
          </p:pic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04BA843D-B0FE-FCC8-B5FD-7BEA80027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653" y="2706788"/>
                <a:ext cx="2235418" cy="1444424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F6158333-FE28-5C59-1DCA-D9FEA7DB8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0172" y="2775249"/>
                <a:ext cx="1777920" cy="1341238"/>
              </a:xfrm>
              <a:prstGeom prst="rect">
                <a:avLst/>
              </a:prstGeom>
            </p:spPr>
          </p:pic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9E343187-9B97-D21C-DBFD-AAAD82BEEAE2}"/>
                  </a:ext>
                </a:extLst>
              </p:cNvPr>
              <p:cNvCxnSpPr>
                <a:endCxn id="5" idx="3"/>
              </p:cNvCxnSpPr>
              <p:nvPr/>
            </p:nvCxnSpPr>
            <p:spPr>
              <a:xfrm flipH="1">
                <a:off x="3254071" y="3429000"/>
                <a:ext cx="9359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E4D08759-9141-93EF-1F88-4A7C40C010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750" y="3399099"/>
                <a:ext cx="9359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A9322A08-0360-3AB8-9284-7F15AFEDE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011" y="5866949"/>
              <a:ext cx="1218982" cy="1061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DZ" altLang="fr-D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DZ" altLang="fr-DZ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2" charset="0"/>
                </a:rPr>
                <a:t>NaOH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3B469639-4E03-6D76-18B6-9BE6B713DECF}"/>
              </a:ext>
            </a:extLst>
          </p:cNvPr>
          <p:cNvSpPr txBox="1"/>
          <p:nvPr/>
        </p:nvSpPr>
        <p:spPr>
          <a:xfrm>
            <a:off x="96232" y="848754"/>
            <a:ext cx="1202764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B701BEE-B4E8-F912-73A0-DB72E87FA68D}"/>
              </a:ext>
            </a:extLst>
          </p:cNvPr>
          <p:cNvSpPr txBox="1"/>
          <p:nvPr/>
        </p:nvSpPr>
        <p:spPr>
          <a:xfrm>
            <a:off x="96232" y="1340128"/>
            <a:ext cx="2540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Forte et/ou Concentrée</a:t>
            </a:r>
          </a:p>
          <a:p>
            <a:r>
              <a:rPr lang="fr-FR" dirty="0">
                <a:latin typeface="Arial" panose="020B0604020202020204" pitchFamily="34" charset="0"/>
              </a:rPr>
              <a:t>(Eliminer le H)</a:t>
            </a:r>
            <a:endParaRPr lang="fr-DZ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AD8B0C6-44D2-4766-037E-0FF5876F67CD}"/>
              </a:ext>
            </a:extLst>
          </p:cNvPr>
          <p:cNvSpPr txBox="1"/>
          <p:nvPr/>
        </p:nvSpPr>
        <p:spPr>
          <a:xfrm>
            <a:off x="96232" y="1971070"/>
            <a:ext cx="183674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3D3EBD9-4513-CB50-F2B7-0A207A534D10}"/>
              </a:ext>
            </a:extLst>
          </p:cNvPr>
          <p:cNvSpPr txBox="1"/>
          <p:nvPr/>
        </p:nvSpPr>
        <p:spPr>
          <a:xfrm>
            <a:off x="96232" y="2462444"/>
            <a:ext cx="254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Température élevée</a:t>
            </a:r>
            <a:endParaRPr lang="fr-DZ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4376D00-147C-1E3D-2767-920783E76015}"/>
              </a:ext>
            </a:extLst>
          </p:cNvPr>
          <p:cNvSpPr txBox="1"/>
          <p:nvPr/>
        </p:nvSpPr>
        <p:spPr>
          <a:xfrm>
            <a:off x="96231" y="2825504"/>
            <a:ext cx="2095313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D22C30-CBE9-659D-7C27-74EC51646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658" y="4719440"/>
            <a:ext cx="1998684" cy="1253412"/>
          </a:xfrm>
          <a:prstGeom prst="rect">
            <a:avLst/>
          </a:prstGeom>
        </p:spPr>
      </p:pic>
      <p:sp>
        <p:nvSpPr>
          <p:cNvPr id="39" name="Arc 38">
            <a:extLst>
              <a:ext uri="{FF2B5EF4-FFF2-40B4-BE49-F238E27FC236}">
                <a16:creationId xmlns:a16="http://schemas.microsoft.com/office/drawing/2014/main" id="{408B7B91-78B4-06D8-95DF-776C30B804D8}"/>
              </a:ext>
            </a:extLst>
          </p:cNvPr>
          <p:cNvSpPr/>
          <p:nvPr/>
        </p:nvSpPr>
        <p:spPr>
          <a:xfrm>
            <a:off x="4644886" y="4878804"/>
            <a:ext cx="2305253" cy="918458"/>
          </a:xfrm>
          <a:prstGeom prst="arc">
            <a:avLst>
              <a:gd name="adj1" fmla="val 9153639"/>
              <a:gd name="adj2" fmla="val 13073844"/>
            </a:avLst>
          </a:prstGeom>
          <a:ln w="63500"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59000">
                  <a:schemeClr val="accent2">
                    <a:lumMod val="45000"/>
                    <a:lumOff val="55000"/>
                  </a:schemeClr>
                </a:gs>
                <a:gs pos="98000">
                  <a:srgbClr val="FF0000">
                    <a:alpha val="50000"/>
                  </a:srgbClr>
                </a:gs>
              </a:gsLst>
              <a:lin ang="5400000" scaled="1"/>
              <a:tileRect/>
            </a:gradFill>
            <a:tailEnd type="stealth"/>
          </a:ln>
          <a:scene3d>
            <a:camera prst="orthographicFront"/>
            <a:lightRig rig="threePt" dir="t"/>
          </a:scene3d>
          <a:sp3d>
            <a:bevelT w="133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E7DFDBA8-354A-73AC-3AB1-784602F72A4B}"/>
              </a:ext>
            </a:extLst>
          </p:cNvPr>
          <p:cNvSpPr/>
          <p:nvPr/>
        </p:nvSpPr>
        <p:spPr>
          <a:xfrm>
            <a:off x="4652323" y="4897392"/>
            <a:ext cx="2305253" cy="918458"/>
          </a:xfrm>
          <a:prstGeom prst="arc">
            <a:avLst>
              <a:gd name="adj1" fmla="val 561192"/>
              <a:gd name="adj2" fmla="val 6338473"/>
            </a:avLst>
          </a:prstGeom>
          <a:ln w="63500"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59000">
                  <a:schemeClr val="accent2">
                    <a:lumMod val="45000"/>
                    <a:lumOff val="55000"/>
                  </a:schemeClr>
                </a:gs>
                <a:gs pos="98000">
                  <a:srgbClr val="FF0000">
                    <a:alpha val="50000"/>
                  </a:srgbClr>
                </a:gs>
              </a:gsLst>
              <a:lin ang="5400000" scaled="1"/>
              <a:tileRect/>
            </a:gradFill>
            <a:tailEnd type="stealth"/>
          </a:ln>
          <a:scene3d>
            <a:camera prst="orthographicFront"/>
            <a:lightRig rig="threePt" dir="t"/>
          </a:scene3d>
          <a:sp3d>
            <a:bevelT w="133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97DA5EE7-9ACC-EDDC-5446-EA0C8B770951}"/>
              </a:ext>
            </a:extLst>
          </p:cNvPr>
          <p:cNvSpPr/>
          <p:nvPr/>
        </p:nvSpPr>
        <p:spPr>
          <a:xfrm>
            <a:off x="4592852" y="4837917"/>
            <a:ext cx="2305253" cy="918458"/>
          </a:xfrm>
          <a:prstGeom prst="arc">
            <a:avLst>
              <a:gd name="adj1" fmla="val 15360973"/>
              <a:gd name="adj2" fmla="val 21364928"/>
            </a:avLst>
          </a:prstGeom>
          <a:ln w="63500"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59000">
                  <a:schemeClr val="accent2">
                    <a:lumMod val="45000"/>
                    <a:lumOff val="55000"/>
                  </a:schemeClr>
                </a:gs>
                <a:gs pos="98000">
                  <a:srgbClr val="FF0000">
                    <a:alpha val="50000"/>
                  </a:srgbClr>
                </a:gs>
              </a:gsLst>
              <a:lin ang="5400000" scaled="1"/>
              <a:tileRect/>
            </a:gradFill>
            <a:tailEnd type="stealth"/>
          </a:ln>
          <a:scene3d>
            <a:camera prst="orthographicFront"/>
            <a:lightRig rig="threePt" dir="t"/>
          </a:scene3d>
          <a:sp3d>
            <a:bevelT w="133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9955705-30D3-F7ED-75AE-7E7534E55E75}"/>
              </a:ext>
            </a:extLst>
          </p:cNvPr>
          <p:cNvGrpSpPr/>
          <p:nvPr/>
        </p:nvGrpSpPr>
        <p:grpSpPr>
          <a:xfrm>
            <a:off x="-22200" y="3705745"/>
            <a:ext cx="2797100" cy="2519273"/>
            <a:chOff x="-22200" y="3705745"/>
            <a:chExt cx="2797100" cy="2519273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5759A016-26EF-7CEC-1A5E-0A9EF732A908}"/>
                </a:ext>
              </a:extLst>
            </p:cNvPr>
            <p:cNvSpPr/>
            <p:nvPr/>
          </p:nvSpPr>
          <p:spPr>
            <a:xfrm>
              <a:off x="519722" y="5251949"/>
              <a:ext cx="2079322" cy="732447"/>
            </a:xfrm>
            <a:prstGeom prst="arc">
              <a:avLst>
                <a:gd name="adj1" fmla="val 11680122"/>
                <a:gd name="adj2" fmla="val 20951942"/>
              </a:avLst>
            </a:prstGeom>
            <a:ln w="63500"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59000">
                    <a:schemeClr val="accent2">
                      <a:lumMod val="45000"/>
                      <a:lumOff val="55000"/>
                    </a:schemeClr>
                  </a:gs>
                  <a:gs pos="98000">
                    <a:srgbClr val="FF0000">
                      <a:alpha val="50000"/>
                    </a:srgbClr>
                  </a:gs>
                </a:gsLst>
                <a:lin ang="5400000" scaled="1"/>
                <a:tileRect/>
              </a:gradFill>
              <a:tailEnd type="stealth"/>
            </a:ln>
            <a:scene3d>
              <a:camera prst="orthographicFront">
                <a:rot lat="20999973" lon="11100002" rev="10799999"/>
              </a:camera>
              <a:lightRig rig="threePt" dir="t"/>
            </a:scene3d>
            <a:sp3d>
              <a:bevelT w="133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A821A628-EE3F-7408-216C-0397D343457A}"/>
                </a:ext>
              </a:extLst>
            </p:cNvPr>
            <p:cNvSpPr/>
            <p:nvPr/>
          </p:nvSpPr>
          <p:spPr>
            <a:xfrm rot="1480007">
              <a:off x="695578" y="5200859"/>
              <a:ext cx="2079322" cy="920470"/>
            </a:xfrm>
            <a:prstGeom prst="arc">
              <a:avLst>
                <a:gd name="adj1" fmla="val 20038574"/>
                <a:gd name="adj2" fmla="val 7524056"/>
              </a:avLst>
            </a:prstGeom>
            <a:ln w="63500"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59000">
                    <a:schemeClr val="accent2">
                      <a:lumMod val="45000"/>
                      <a:lumOff val="55000"/>
                    </a:schemeClr>
                  </a:gs>
                  <a:gs pos="98000">
                    <a:srgbClr val="FF0000">
                      <a:alpha val="50000"/>
                    </a:srgbClr>
                  </a:gs>
                </a:gsLst>
                <a:lin ang="5400000" scaled="1"/>
                <a:tileRect/>
              </a:gradFill>
              <a:tailEnd type="stealth"/>
            </a:ln>
            <a:scene3d>
              <a:camera prst="perspectiveRelaxedModerately">
                <a:rot lat="1790616" lon="0" rev="0"/>
              </a:camera>
              <a:lightRig rig="threePt" dir="t"/>
            </a:scene3d>
            <a:sp3d>
              <a:bevelT w="133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B844D0A5-1F20-C655-10A0-CECF3E604DA9}"/>
                </a:ext>
              </a:extLst>
            </p:cNvPr>
            <p:cNvSpPr/>
            <p:nvPr/>
          </p:nvSpPr>
          <p:spPr>
            <a:xfrm rot="1496101">
              <a:off x="-22200" y="5342381"/>
              <a:ext cx="2154308" cy="882637"/>
            </a:xfrm>
            <a:prstGeom prst="arc">
              <a:avLst>
                <a:gd name="adj1" fmla="val 3851603"/>
                <a:gd name="adj2" fmla="val 11348550"/>
              </a:avLst>
            </a:prstGeom>
            <a:ln w="63500"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59000">
                    <a:schemeClr val="accent2">
                      <a:lumMod val="45000"/>
                      <a:lumOff val="55000"/>
                    </a:schemeClr>
                  </a:gs>
                  <a:gs pos="98000">
                    <a:srgbClr val="FF0000">
                      <a:alpha val="50000"/>
                    </a:srgbClr>
                  </a:gs>
                </a:gsLst>
                <a:lin ang="5400000" scaled="1"/>
                <a:tileRect/>
              </a:gradFill>
              <a:tailEnd type="stealth"/>
            </a:ln>
            <a:scene3d>
              <a:camera prst="orthographicFront">
                <a:rot lat="1091694" lon="17230017" rev="21006543"/>
              </a:camera>
              <a:lightRig rig="threePt" dir="t"/>
            </a:scene3d>
            <a:sp3d>
              <a:bevelT w="133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84312122-807E-8EEE-04AC-6A3678BA2C73}"/>
                </a:ext>
              </a:extLst>
            </p:cNvPr>
            <p:cNvSpPr/>
            <p:nvPr/>
          </p:nvSpPr>
          <p:spPr>
            <a:xfrm rot="15859513">
              <a:off x="1120098" y="4254469"/>
              <a:ext cx="1157027" cy="1221755"/>
            </a:xfrm>
            <a:prstGeom prst="arc">
              <a:avLst>
                <a:gd name="adj1" fmla="val 645297"/>
                <a:gd name="adj2" fmla="val 7524056"/>
              </a:avLst>
            </a:prstGeom>
            <a:ln w="63500"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59000">
                    <a:schemeClr val="accent2">
                      <a:lumMod val="45000"/>
                      <a:lumOff val="55000"/>
                    </a:schemeClr>
                  </a:gs>
                  <a:gs pos="98000">
                    <a:srgbClr val="FF0000">
                      <a:alpha val="50000"/>
                    </a:srgbClr>
                  </a:gs>
                </a:gsLst>
                <a:lin ang="5400000" scaled="1"/>
                <a:tileRect/>
              </a:gradFill>
              <a:tailEnd type="stealth"/>
            </a:ln>
            <a:scene3d>
              <a:camera prst="orthographicFront"/>
              <a:lightRig rig="threePt" dir="t"/>
            </a:scene3d>
            <a:sp3d>
              <a:bevelT w="133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6F02FB41-E1CE-4D5F-4E35-0352AA6EB7F5}"/>
                </a:ext>
              </a:extLst>
            </p:cNvPr>
            <p:cNvSpPr/>
            <p:nvPr/>
          </p:nvSpPr>
          <p:spPr>
            <a:xfrm rot="15859513">
              <a:off x="911396" y="4263153"/>
              <a:ext cx="1157027" cy="1221755"/>
            </a:xfrm>
            <a:prstGeom prst="arc">
              <a:avLst>
                <a:gd name="adj1" fmla="val 15169320"/>
                <a:gd name="adj2" fmla="val 1248987"/>
              </a:avLst>
            </a:prstGeom>
            <a:ln w="63500"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59000">
                    <a:schemeClr val="accent2">
                      <a:lumMod val="45000"/>
                      <a:lumOff val="55000"/>
                    </a:schemeClr>
                  </a:gs>
                  <a:gs pos="98000">
                    <a:srgbClr val="FF0000">
                      <a:alpha val="50000"/>
                    </a:srgbClr>
                  </a:gs>
                </a:gsLst>
                <a:lin ang="5400000" scaled="1"/>
                <a:tileRect/>
              </a:gradFill>
              <a:tailEnd type="stealth"/>
            </a:ln>
            <a:scene3d>
              <a:camera prst="orthographicFront"/>
              <a:lightRig rig="threePt" dir="t"/>
            </a:scene3d>
            <a:sp3d>
              <a:bevelT w="133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0BDC971-5FB0-94BB-1F72-C3748012C8B7}"/>
                </a:ext>
              </a:extLst>
            </p:cNvPr>
            <p:cNvSpPr txBox="1"/>
            <p:nvPr/>
          </p:nvSpPr>
          <p:spPr>
            <a:xfrm>
              <a:off x="224599" y="3705745"/>
              <a:ext cx="1008960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DZ" sz="2800" dirty="0">
                  <a:latin typeface="Arial" panose="020B0604020202020204" pitchFamily="34" charset="0"/>
                  <a:cs typeface="Arial" panose="020B0604020202020204" pitchFamily="34" charset="0"/>
                </a:rPr>
                <a:t>109°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2F3BAF4A-8165-C90D-D93E-13FD3688FC25}"/>
              </a:ext>
            </a:extLst>
          </p:cNvPr>
          <p:cNvSpPr txBox="1"/>
          <p:nvPr/>
        </p:nvSpPr>
        <p:spPr>
          <a:xfrm>
            <a:off x="4122261" y="4317225"/>
            <a:ext cx="100896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120°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33ECE85-E6C8-3FD6-4C34-C790B6C86C48}"/>
              </a:ext>
            </a:extLst>
          </p:cNvPr>
          <p:cNvSpPr txBox="1"/>
          <p:nvPr/>
        </p:nvSpPr>
        <p:spPr>
          <a:xfrm>
            <a:off x="3114728" y="6150804"/>
            <a:ext cx="2902607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Décompression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8566C1-5FDA-8A7A-ECA6-FA692A8E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50" y="3463629"/>
            <a:ext cx="2540643" cy="2629788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9B9402DD-65F6-8812-4221-BA2B554BE7F2}"/>
              </a:ext>
            </a:extLst>
          </p:cNvPr>
          <p:cNvSpPr txBox="1"/>
          <p:nvPr/>
        </p:nvSpPr>
        <p:spPr>
          <a:xfrm>
            <a:off x="10307935" y="78849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65BB7D0-4AF8-B62F-17BD-A81F4A69ACC4}"/>
              </a:ext>
            </a:extLst>
          </p:cNvPr>
          <p:cNvSpPr txBox="1"/>
          <p:nvPr/>
        </p:nvSpPr>
        <p:spPr>
          <a:xfrm>
            <a:off x="10904987" y="796079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  <p:bldP spid="39" grpId="0" animBg="1"/>
      <p:bldP spid="40" grpId="0" animBg="1"/>
      <p:bldP spid="41" grpId="0" animBg="1"/>
      <p:bldP spid="43" grpId="0"/>
      <p:bldP spid="44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00292EA-20CB-5009-3584-B5A960B178AF}"/>
              </a:ext>
            </a:extLst>
          </p:cNvPr>
          <p:cNvSpPr txBox="1"/>
          <p:nvPr/>
        </p:nvSpPr>
        <p:spPr>
          <a:xfrm>
            <a:off x="216815" y="141402"/>
            <a:ext cx="24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(15)</a:t>
            </a:r>
          </a:p>
        </p:txBody>
      </p:sp>
      <p:graphicFrame>
        <p:nvGraphicFramePr>
          <p:cNvPr id="5" name="Tableau 35">
            <a:extLst>
              <a:ext uri="{FF2B5EF4-FFF2-40B4-BE49-F238E27FC236}">
                <a16:creationId xmlns:a16="http://schemas.microsoft.com/office/drawing/2014/main" id="{9EC93FB3-8ECC-A67D-7C6C-F11B89687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216729"/>
              </p:ext>
            </p:extLst>
          </p:nvPr>
        </p:nvGraphicFramePr>
        <p:xfrm>
          <a:off x="9371283" y="82195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F31E5C3-0E1B-330F-74B9-729D9D2A1CA9}"/>
              </a:ext>
            </a:extLst>
          </p:cNvPr>
          <p:cNvSpPr txBox="1"/>
          <p:nvPr/>
        </p:nvSpPr>
        <p:spPr>
          <a:xfrm>
            <a:off x="9335700" y="50913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325AD7-5C29-C679-E6B7-737A3FF2D6D2}"/>
              </a:ext>
            </a:extLst>
          </p:cNvPr>
          <p:cNvSpPr txBox="1"/>
          <p:nvPr/>
        </p:nvSpPr>
        <p:spPr>
          <a:xfrm>
            <a:off x="3642848" y="223351"/>
            <a:ext cx="4630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Nucéophilie et Nucléofugacité</a:t>
            </a:r>
            <a:r>
              <a:rPr lang="fr-DZ" sz="2400" dirty="0">
                <a:effectLst/>
              </a:rPr>
              <a:t>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(Substitution Nucléophile)</a:t>
            </a:r>
            <a:endParaRPr lang="fr-D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C315A3-615B-AE82-98E8-F36279EED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9" t="8396" r="23553" b="5614"/>
          <a:stretch/>
        </p:blipFill>
        <p:spPr>
          <a:xfrm>
            <a:off x="7831786" y="2545547"/>
            <a:ext cx="4156363" cy="330306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3AABB93-3302-EA6A-EA9C-EE2684C9EFFA}"/>
              </a:ext>
            </a:extLst>
          </p:cNvPr>
          <p:cNvGrpSpPr/>
          <p:nvPr/>
        </p:nvGrpSpPr>
        <p:grpSpPr>
          <a:xfrm>
            <a:off x="8512375" y="2459112"/>
            <a:ext cx="2895396" cy="1948483"/>
            <a:chOff x="1805778" y="3112242"/>
            <a:chExt cx="2895396" cy="1948483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18EB471-E79F-10D8-05AE-13645DE5D2E6}"/>
                </a:ext>
              </a:extLst>
            </p:cNvPr>
            <p:cNvSpPr/>
            <p:nvPr/>
          </p:nvSpPr>
          <p:spPr>
            <a:xfrm rot="21265749">
              <a:off x="1926233" y="3418316"/>
              <a:ext cx="2295505" cy="1247644"/>
            </a:xfrm>
            <a:custGeom>
              <a:avLst/>
              <a:gdLst>
                <a:gd name="connsiteX0" fmla="*/ 0 w 2013735"/>
                <a:gd name="connsiteY0" fmla="*/ 183226 h 1099335"/>
                <a:gd name="connsiteX1" fmla="*/ 183226 w 2013735"/>
                <a:gd name="connsiteY1" fmla="*/ 0 h 1099335"/>
                <a:gd name="connsiteX2" fmla="*/ 1830509 w 2013735"/>
                <a:gd name="connsiteY2" fmla="*/ 0 h 1099335"/>
                <a:gd name="connsiteX3" fmla="*/ 2013735 w 2013735"/>
                <a:gd name="connsiteY3" fmla="*/ 183226 h 1099335"/>
                <a:gd name="connsiteX4" fmla="*/ 2013735 w 2013735"/>
                <a:gd name="connsiteY4" fmla="*/ 916109 h 1099335"/>
                <a:gd name="connsiteX5" fmla="*/ 1830509 w 2013735"/>
                <a:gd name="connsiteY5" fmla="*/ 1099335 h 1099335"/>
                <a:gd name="connsiteX6" fmla="*/ 183226 w 2013735"/>
                <a:gd name="connsiteY6" fmla="*/ 1099335 h 1099335"/>
                <a:gd name="connsiteX7" fmla="*/ 0 w 2013735"/>
                <a:gd name="connsiteY7" fmla="*/ 916109 h 1099335"/>
                <a:gd name="connsiteX8" fmla="*/ 0 w 2013735"/>
                <a:gd name="connsiteY8" fmla="*/ 183226 h 1099335"/>
                <a:gd name="connsiteX0" fmla="*/ 14279 w 2028014"/>
                <a:gd name="connsiteY0" fmla="*/ 183226 h 1137767"/>
                <a:gd name="connsiteX1" fmla="*/ 197505 w 2028014"/>
                <a:gd name="connsiteY1" fmla="*/ 0 h 1137767"/>
                <a:gd name="connsiteX2" fmla="*/ 1844788 w 2028014"/>
                <a:gd name="connsiteY2" fmla="*/ 0 h 1137767"/>
                <a:gd name="connsiteX3" fmla="*/ 2028014 w 2028014"/>
                <a:gd name="connsiteY3" fmla="*/ 183226 h 1137767"/>
                <a:gd name="connsiteX4" fmla="*/ 2028014 w 2028014"/>
                <a:gd name="connsiteY4" fmla="*/ 916109 h 1137767"/>
                <a:gd name="connsiteX5" fmla="*/ 1844788 w 2028014"/>
                <a:gd name="connsiteY5" fmla="*/ 1099335 h 1137767"/>
                <a:gd name="connsiteX6" fmla="*/ 61688 w 2028014"/>
                <a:gd name="connsiteY6" fmla="*/ 1137767 h 1137767"/>
                <a:gd name="connsiteX7" fmla="*/ 14279 w 2028014"/>
                <a:gd name="connsiteY7" fmla="*/ 916109 h 1137767"/>
                <a:gd name="connsiteX8" fmla="*/ 14279 w 2028014"/>
                <a:gd name="connsiteY8" fmla="*/ 183226 h 1137767"/>
                <a:gd name="connsiteX0" fmla="*/ 82406 w 2096141"/>
                <a:gd name="connsiteY0" fmla="*/ 183226 h 1137767"/>
                <a:gd name="connsiteX1" fmla="*/ 265632 w 2096141"/>
                <a:gd name="connsiteY1" fmla="*/ 0 h 1137767"/>
                <a:gd name="connsiteX2" fmla="*/ 1912915 w 2096141"/>
                <a:gd name="connsiteY2" fmla="*/ 0 h 1137767"/>
                <a:gd name="connsiteX3" fmla="*/ 2096141 w 2096141"/>
                <a:gd name="connsiteY3" fmla="*/ 183226 h 1137767"/>
                <a:gd name="connsiteX4" fmla="*/ 2096141 w 2096141"/>
                <a:gd name="connsiteY4" fmla="*/ 916109 h 1137767"/>
                <a:gd name="connsiteX5" fmla="*/ 1912915 w 2096141"/>
                <a:gd name="connsiteY5" fmla="*/ 1099335 h 1137767"/>
                <a:gd name="connsiteX6" fmla="*/ 129815 w 2096141"/>
                <a:gd name="connsiteY6" fmla="*/ 1137767 h 1137767"/>
                <a:gd name="connsiteX7" fmla="*/ 0 w 2096141"/>
                <a:gd name="connsiteY7" fmla="*/ 936782 h 1137767"/>
                <a:gd name="connsiteX8" fmla="*/ 82406 w 2096141"/>
                <a:gd name="connsiteY8" fmla="*/ 183226 h 1137767"/>
                <a:gd name="connsiteX0" fmla="*/ 82406 w 2153021"/>
                <a:gd name="connsiteY0" fmla="*/ 183226 h 1137767"/>
                <a:gd name="connsiteX1" fmla="*/ 265632 w 2153021"/>
                <a:gd name="connsiteY1" fmla="*/ 0 h 1137767"/>
                <a:gd name="connsiteX2" fmla="*/ 1912915 w 2153021"/>
                <a:gd name="connsiteY2" fmla="*/ 0 h 1137767"/>
                <a:gd name="connsiteX3" fmla="*/ 2153021 w 2153021"/>
                <a:gd name="connsiteY3" fmla="*/ 188775 h 1137767"/>
                <a:gd name="connsiteX4" fmla="*/ 2096141 w 2153021"/>
                <a:gd name="connsiteY4" fmla="*/ 916109 h 1137767"/>
                <a:gd name="connsiteX5" fmla="*/ 1912915 w 2153021"/>
                <a:gd name="connsiteY5" fmla="*/ 1099335 h 1137767"/>
                <a:gd name="connsiteX6" fmla="*/ 129815 w 2153021"/>
                <a:gd name="connsiteY6" fmla="*/ 1137767 h 1137767"/>
                <a:gd name="connsiteX7" fmla="*/ 0 w 2153021"/>
                <a:gd name="connsiteY7" fmla="*/ 936782 h 1137767"/>
                <a:gd name="connsiteX8" fmla="*/ 82406 w 2153021"/>
                <a:gd name="connsiteY8" fmla="*/ 183226 h 1137767"/>
                <a:gd name="connsiteX0" fmla="*/ 82406 w 2153021"/>
                <a:gd name="connsiteY0" fmla="*/ 245239 h 1199780"/>
                <a:gd name="connsiteX1" fmla="*/ 277423 w 2153021"/>
                <a:gd name="connsiteY1" fmla="*/ 0 h 1199780"/>
                <a:gd name="connsiteX2" fmla="*/ 1912915 w 2153021"/>
                <a:gd name="connsiteY2" fmla="*/ 62013 h 1199780"/>
                <a:gd name="connsiteX3" fmla="*/ 2153021 w 2153021"/>
                <a:gd name="connsiteY3" fmla="*/ 250788 h 1199780"/>
                <a:gd name="connsiteX4" fmla="*/ 2096141 w 2153021"/>
                <a:gd name="connsiteY4" fmla="*/ 978122 h 1199780"/>
                <a:gd name="connsiteX5" fmla="*/ 1912915 w 2153021"/>
                <a:gd name="connsiteY5" fmla="*/ 1161348 h 1199780"/>
                <a:gd name="connsiteX6" fmla="*/ 129815 w 2153021"/>
                <a:gd name="connsiteY6" fmla="*/ 1199780 h 1199780"/>
                <a:gd name="connsiteX7" fmla="*/ 0 w 2153021"/>
                <a:gd name="connsiteY7" fmla="*/ 998795 h 1199780"/>
                <a:gd name="connsiteX8" fmla="*/ 82406 w 2153021"/>
                <a:gd name="connsiteY8" fmla="*/ 245239 h 1199780"/>
                <a:gd name="connsiteX0" fmla="*/ 82406 w 2153021"/>
                <a:gd name="connsiteY0" fmla="*/ 245239 h 1199780"/>
                <a:gd name="connsiteX1" fmla="*/ 277423 w 2153021"/>
                <a:gd name="connsiteY1" fmla="*/ 0 h 1199780"/>
                <a:gd name="connsiteX2" fmla="*/ 1907087 w 2153021"/>
                <a:gd name="connsiteY2" fmla="*/ 4024 h 1199780"/>
                <a:gd name="connsiteX3" fmla="*/ 2153021 w 2153021"/>
                <a:gd name="connsiteY3" fmla="*/ 250788 h 1199780"/>
                <a:gd name="connsiteX4" fmla="*/ 2096141 w 2153021"/>
                <a:gd name="connsiteY4" fmla="*/ 978122 h 1199780"/>
                <a:gd name="connsiteX5" fmla="*/ 1912915 w 2153021"/>
                <a:gd name="connsiteY5" fmla="*/ 1161348 h 1199780"/>
                <a:gd name="connsiteX6" fmla="*/ 129815 w 2153021"/>
                <a:gd name="connsiteY6" fmla="*/ 1199780 h 1199780"/>
                <a:gd name="connsiteX7" fmla="*/ 0 w 2153021"/>
                <a:gd name="connsiteY7" fmla="*/ 998795 h 1199780"/>
                <a:gd name="connsiteX8" fmla="*/ 82406 w 2153021"/>
                <a:gd name="connsiteY8" fmla="*/ 245239 h 1199780"/>
                <a:gd name="connsiteX0" fmla="*/ 38704 w 2153021"/>
                <a:gd name="connsiteY0" fmla="*/ 281171 h 1199780"/>
                <a:gd name="connsiteX1" fmla="*/ 277423 w 2153021"/>
                <a:gd name="connsiteY1" fmla="*/ 0 h 1199780"/>
                <a:gd name="connsiteX2" fmla="*/ 1907087 w 2153021"/>
                <a:gd name="connsiteY2" fmla="*/ 4024 h 1199780"/>
                <a:gd name="connsiteX3" fmla="*/ 2153021 w 2153021"/>
                <a:gd name="connsiteY3" fmla="*/ 250788 h 1199780"/>
                <a:gd name="connsiteX4" fmla="*/ 2096141 w 2153021"/>
                <a:gd name="connsiteY4" fmla="*/ 978122 h 1199780"/>
                <a:gd name="connsiteX5" fmla="*/ 1912915 w 2153021"/>
                <a:gd name="connsiteY5" fmla="*/ 1161348 h 1199780"/>
                <a:gd name="connsiteX6" fmla="*/ 129815 w 2153021"/>
                <a:gd name="connsiteY6" fmla="*/ 1199780 h 1199780"/>
                <a:gd name="connsiteX7" fmla="*/ 0 w 2153021"/>
                <a:gd name="connsiteY7" fmla="*/ 998795 h 1199780"/>
                <a:gd name="connsiteX8" fmla="*/ 38704 w 2153021"/>
                <a:gd name="connsiteY8" fmla="*/ 281171 h 1199780"/>
                <a:gd name="connsiteX0" fmla="*/ 68254 w 2182571"/>
                <a:gd name="connsiteY0" fmla="*/ 281171 h 1199780"/>
                <a:gd name="connsiteX1" fmla="*/ 306973 w 2182571"/>
                <a:gd name="connsiteY1" fmla="*/ 0 h 1199780"/>
                <a:gd name="connsiteX2" fmla="*/ 1936637 w 2182571"/>
                <a:gd name="connsiteY2" fmla="*/ 4024 h 1199780"/>
                <a:gd name="connsiteX3" fmla="*/ 2182571 w 2182571"/>
                <a:gd name="connsiteY3" fmla="*/ 250788 h 1199780"/>
                <a:gd name="connsiteX4" fmla="*/ 2125691 w 2182571"/>
                <a:gd name="connsiteY4" fmla="*/ 978122 h 1199780"/>
                <a:gd name="connsiteX5" fmla="*/ 1942465 w 2182571"/>
                <a:gd name="connsiteY5" fmla="*/ 1161348 h 1199780"/>
                <a:gd name="connsiteX6" fmla="*/ 159365 w 2182571"/>
                <a:gd name="connsiteY6" fmla="*/ 1199780 h 1199780"/>
                <a:gd name="connsiteX7" fmla="*/ 0 w 2182571"/>
                <a:gd name="connsiteY7" fmla="*/ 1007397 h 1199780"/>
                <a:gd name="connsiteX8" fmla="*/ 68254 w 2182571"/>
                <a:gd name="connsiteY8" fmla="*/ 281171 h 1199780"/>
                <a:gd name="connsiteX0" fmla="*/ 68254 w 2182571"/>
                <a:gd name="connsiteY0" fmla="*/ 281171 h 1223361"/>
                <a:gd name="connsiteX1" fmla="*/ 306973 w 2182571"/>
                <a:gd name="connsiteY1" fmla="*/ 0 h 1223361"/>
                <a:gd name="connsiteX2" fmla="*/ 1936637 w 2182571"/>
                <a:gd name="connsiteY2" fmla="*/ 4024 h 1223361"/>
                <a:gd name="connsiteX3" fmla="*/ 2182571 w 2182571"/>
                <a:gd name="connsiteY3" fmla="*/ 250788 h 1223361"/>
                <a:gd name="connsiteX4" fmla="*/ 2125691 w 2182571"/>
                <a:gd name="connsiteY4" fmla="*/ 978122 h 1223361"/>
                <a:gd name="connsiteX5" fmla="*/ 1930674 w 2182571"/>
                <a:gd name="connsiteY5" fmla="*/ 1223361 h 1223361"/>
                <a:gd name="connsiteX6" fmla="*/ 159365 w 2182571"/>
                <a:gd name="connsiteY6" fmla="*/ 1199780 h 1223361"/>
                <a:gd name="connsiteX7" fmla="*/ 0 w 2182571"/>
                <a:gd name="connsiteY7" fmla="*/ 1007397 h 1223361"/>
                <a:gd name="connsiteX8" fmla="*/ 68254 w 2182571"/>
                <a:gd name="connsiteY8" fmla="*/ 281171 h 1223361"/>
                <a:gd name="connsiteX0" fmla="*/ 68254 w 2182571"/>
                <a:gd name="connsiteY0" fmla="*/ 281171 h 1247644"/>
                <a:gd name="connsiteX1" fmla="*/ 306973 w 2182571"/>
                <a:gd name="connsiteY1" fmla="*/ 0 h 1247644"/>
                <a:gd name="connsiteX2" fmla="*/ 1936637 w 2182571"/>
                <a:gd name="connsiteY2" fmla="*/ 4024 h 1247644"/>
                <a:gd name="connsiteX3" fmla="*/ 2182571 w 2182571"/>
                <a:gd name="connsiteY3" fmla="*/ 250788 h 1247644"/>
                <a:gd name="connsiteX4" fmla="*/ 2125691 w 2182571"/>
                <a:gd name="connsiteY4" fmla="*/ 978122 h 1247644"/>
                <a:gd name="connsiteX5" fmla="*/ 1930674 w 2182571"/>
                <a:gd name="connsiteY5" fmla="*/ 1223361 h 1247644"/>
                <a:gd name="connsiteX6" fmla="*/ 120244 w 2182571"/>
                <a:gd name="connsiteY6" fmla="*/ 1247644 h 1247644"/>
                <a:gd name="connsiteX7" fmla="*/ 0 w 2182571"/>
                <a:gd name="connsiteY7" fmla="*/ 1007397 h 1247644"/>
                <a:gd name="connsiteX8" fmla="*/ 68254 w 2182571"/>
                <a:gd name="connsiteY8" fmla="*/ 281171 h 1247644"/>
                <a:gd name="connsiteX0" fmla="*/ 68254 w 2182571"/>
                <a:gd name="connsiteY0" fmla="*/ 281171 h 1247644"/>
                <a:gd name="connsiteX1" fmla="*/ 306973 w 2182571"/>
                <a:gd name="connsiteY1" fmla="*/ 0 h 1247644"/>
                <a:gd name="connsiteX2" fmla="*/ 1936637 w 2182571"/>
                <a:gd name="connsiteY2" fmla="*/ 4024 h 1247644"/>
                <a:gd name="connsiteX3" fmla="*/ 2182571 w 2182571"/>
                <a:gd name="connsiteY3" fmla="*/ 250788 h 1247644"/>
                <a:gd name="connsiteX4" fmla="*/ 2125691 w 2182571"/>
                <a:gd name="connsiteY4" fmla="*/ 978122 h 1247644"/>
                <a:gd name="connsiteX5" fmla="*/ 1928455 w 2182571"/>
                <a:gd name="connsiteY5" fmla="*/ 1246113 h 1247644"/>
                <a:gd name="connsiteX6" fmla="*/ 120244 w 2182571"/>
                <a:gd name="connsiteY6" fmla="*/ 1247644 h 1247644"/>
                <a:gd name="connsiteX7" fmla="*/ 0 w 2182571"/>
                <a:gd name="connsiteY7" fmla="*/ 1007397 h 1247644"/>
                <a:gd name="connsiteX8" fmla="*/ 68254 w 2182571"/>
                <a:gd name="connsiteY8" fmla="*/ 281171 h 1247644"/>
                <a:gd name="connsiteX0" fmla="*/ 68254 w 2216144"/>
                <a:gd name="connsiteY0" fmla="*/ 281171 h 1247644"/>
                <a:gd name="connsiteX1" fmla="*/ 306973 w 2216144"/>
                <a:gd name="connsiteY1" fmla="*/ 0 h 1247644"/>
                <a:gd name="connsiteX2" fmla="*/ 1936637 w 2216144"/>
                <a:gd name="connsiteY2" fmla="*/ 4024 h 1247644"/>
                <a:gd name="connsiteX3" fmla="*/ 2216144 w 2216144"/>
                <a:gd name="connsiteY3" fmla="*/ 259805 h 1247644"/>
                <a:gd name="connsiteX4" fmla="*/ 2125691 w 2216144"/>
                <a:gd name="connsiteY4" fmla="*/ 978122 h 1247644"/>
                <a:gd name="connsiteX5" fmla="*/ 1928455 w 2216144"/>
                <a:gd name="connsiteY5" fmla="*/ 1246113 h 1247644"/>
                <a:gd name="connsiteX6" fmla="*/ 120244 w 2216144"/>
                <a:gd name="connsiteY6" fmla="*/ 1247644 h 1247644"/>
                <a:gd name="connsiteX7" fmla="*/ 0 w 2216144"/>
                <a:gd name="connsiteY7" fmla="*/ 1007397 h 1247644"/>
                <a:gd name="connsiteX8" fmla="*/ 68254 w 2216144"/>
                <a:gd name="connsiteY8" fmla="*/ 281171 h 1247644"/>
                <a:gd name="connsiteX0" fmla="*/ 68254 w 2216144"/>
                <a:gd name="connsiteY0" fmla="*/ 281171 h 1247644"/>
                <a:gd name="connsiteX1" fmla="*/ 306973 w 2216144"/>
                <a:gd name="connsiteY1" fmla="*/ 0 h 1247644"/>
                <a:gd name="connsiteX2" fmla="*/ 1936637 w 2216144"/>
                <a:gd name="connsiteY2" fmla="*/ 4024 h 1247644"/>
                <a:gd name="connsiteX3" fmla="*/ 2216144 w 2216144"/>
                <a:gd name="connsiteY3" fmla="*/ 259805 h 1247644"/>
                <a:gd name="connsiteX4" fmla="*/ 2154686 w 2216144"/>
                <a:gd name="connsiteY4" fmla="*/ 975208 h 1247644"/>
                <a:gd name="connsiteX5" fmla="*/ 1928455 w 2216144"/>
                <a:gd name="connsiteY5" fmla="*/ 1246113 h 1247644"/>
                <a:gd name="connsiteX6" fmla="*/ 120244 w 2216144"/>
                <a:gd name="connsiteY6" fmla="*/ 1247644 h 1247644"/>
                <a:gd name="connsiteX7" fmla="*/ 0 w 2216144"/>
                <a:gd name="connsiteY7" fmla="*/ 1007397 h 1247644"/>
                <a:gd name="connsiteX8" fmla="*/ 68254 w 2216144"/>
                <a:gd name="connsiteY8" fmla="*/ 281171 h 124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144" h="1247644">
                  <a:moveTo>
                    <a:pt x="68254" y="281171"/>
                  </a:moveTo>
                  <a:cubicBezTo>
                    <a:pt x="68254" y="179978"/>
                    <a:pt x="205780" y="0"/>
                    <a:pt x="306973" y="0"/>
                  </a:cubicBezTo>
                  <a:lnTo>
                    <a:pt x="1936637" y="4024"/>
                  </a:lnTo>
                  <a:cubicBezTo>
                    <a:pt x="2037830" y="4024"/>
                    <a:pt x="2216144" y="158612"/>
                    <a:pt x="2216144" y="259805"/>
                  </a:cubicBezTo>
                  <a:lnTo>
                    <a:pt x="2154686" y="975208"/>
                  </a:lnTo>
                  <a:cubicBezTo>
                    <a:pt x="2154686" y="1076401"/>
                    <a:pt x="2029648" y="1246113"/>
                    <a:pt x="1928455" y="1246113"/>
                  </a:cubicBezTo>
                  <a:lnTo>
                    <a:pt x="120244" y="1247644"/>
                  </a:lnTo>
                  <a:cubicBezTo>
                    <a:pt x="19051" y="1247644"/>
                    <a:pt x="0" y="1108590"/>
                    <a:pt x="0" y="1007397"/>
                  </a:cubicBezTo>
                  <a:lnTo>
                    <a:pt x="68254" y="281171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FC34F45-F22F-AAC3-4DAD-BCFDBB92DBFB}"/>
                </a:ext>
              </a:extLst>
            </p:cNvPr>
            <p:cNvGrpSpPr/>
            <p:nvPr/>
          </p:nvGrpSpPr>
          <p:grpSpPr>
            <a:xfrm>
              <a:off x="1805778" y="3112242"/>
              <a:ext cx="2895396" cy="1948483"/>
              <a:chOff x="1722647" y="4260940"/>
              <a:chExt cx="2895396" cy="1948483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9973C73-10C4-D004-71E8-BF5A5E0C98B8}"/>
                  </a:ext>
                </a:extLst>
              </p:cNvPr>
              <p:cNvSpPr txBox="1"/>
              <p:nvPr/>
            </p:nvSpPr>
            <p:spPr>
              <a:xfrm>
                <a:off x="2711531" y="4260940"/>
                <a:ext cx="1906512" cy="1862048"/>
              </a:xfrm>
              <a:prstGeom prst="rect">
                <a:avLst/>
              </a:prstGeom>
              <a:noFill/>
              <a:scene3d>
                <a:camera prst="orthographicFront">
                  <a:rot lat="21000000" lon="180000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r>
                  <a:rPr lang="fr-FR" sz="11500" spc="50" dirty="0">
                    <a:ln w="9525" cmpd="sng">
                      <a:solidFill>
                        <a:srgbClr val="00B050"/>
                      </a:solidFill>
                      <a:prstDash val="solid"/>
                    </a:ln>
                    <a:solidFill>
                      <a:srgbClr val="58FDCF"/>
                    </a:solidFill>
                    <a:effectLst>
                      <a:glow rad="165099">
                        <a:srgbClr val="58FDCF">
                          <a:alpha val="40000"/>
                        </a:srgbClr>
                      </a:glow>
                    </a:effectLst>
                    <a:latin typeface="Abadi MT Condensed Light" panose="020B0306030101010103" pitchFamily="34" charset="77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Nu</a:t>
                </a:r>
                <a:endParaRPr lang="fr-DZ" sz="2000" dirty="0">
                  <a:ln>
                    <a:solidFill>
                      <a:srgbClr val="00B050"/>
                    </a:solidFill>
                  </a:ln>
                  <a:solidFill>
                    <a:srgbClr val="58FDCF"/>
                  </a:solidFill>
                  <a:effectLst>
                    <a:glow rad="165099">
                      <a:srgbClr val="58FDCF">
                        <a:alpha val="40000"/>
                      </a:srgbClr>
                    </a:glow>
                  </a:effectLst>
                  <a:latin typeface="Abadi MT Condensed Light" panose="020B0306030101010103" pitchFamily="34" charset="77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CFC9F5D-A242-B3A8-92E2-411E5601DCB9}"/>
                  </a:ext>
                </a:extLst>
              </p:cNvPr>
              <p:cNvSpPr txBox="1"/>
              <p:nvPr/>
            </p:nvSpPr>
            <p:spPr>
              <a:xfrm>
                <a:off x="1722647" y="4347375"/>
                <a:ext cx="1906512" cy="1862048"/>
              </a:xfrm>
              <a:prstGeom prst="rect">
                <a:avLst/>
              </a:prstGeom>
              <a:noFill/>
              <a:scene3d>
                <a:camera prst="orthographicFront">
                  <a:rot lat="21000000" lon="180000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r>
                  <a:rPr lang="fr-FR" sz="11500" spc="50" dirty="0">
                    <a:ln w="9525" cmpd="sng">
                      <a:solidFill>
                        <a:srgbClr val="F23B33"/>
                      </a:solidFill>
                      <a:prstDash val="solid"/>
                    </a:ln>
                    <a:solidFill>
                      <a:srgbClr val="FF6029"/>
                    </a:solidFill>
                    <a:effectLst>
                      <a:glow rad="177800">
                        <a:srgbClr val="FF0000">
                          <a:alpha val="40000"/>
                        </a:srgbClr>
                      </a:glow>
                    </a:effectLst>
                    <a:latin typeface="Abadi MT Condensed Light" panose="020B0306030101010103" pitchFamily="34" charset="77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Fu</a:t>
                </a:r>
                <a:endParaRPr lang="fr-DZ" sz="2000" dirty="0">
                  <a:ln>
                    <a:solidFill>
                      <a:srgbClr val="F23B33"/>
                    </a:solidFill>
                  </a:ln>
                  <a:solidFill>
                    <a:srgbClr val="FF6029"/>
                  </a:solidFill>
                  <a:effectLst>
                    <a:glow rad="177800">
                      <a:srgbClr val="FF0000">
                        <a:alpha val="40000"/>
                      </a:srgbClr>
                    </a:glow>
                  </a:effectLst>
                  <a:latin typeface="Abadi MT Condensed Light" panose="020B0306030101010103" pitchFamily="34" charset="77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</p:txBody>
          </p:sp>
        </p:grp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BCC1B94-96C3-E892-E0A9-A90E993AD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" y="2537755"/>
            <a:ext cx="7808463" cy="334648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D03CB08-41E1-78D2-60CD-0BECE6AD9D0E}"/>
              </a:ext>
            </a:extLst>
          </p:cNvPr>
          <p:cNvSpPr txBox="1"/>
          <p:nvPr/>
        </p:nvSpPr>
        <p:spPr>
          <a:xfrm>
            <a:off x="53438" y="5852945"/>
            <a:ext cx="9581216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Polarisabilité (R) :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Iode </a:t>
            </a:r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Brome </a:t>
            </a:r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Chlore </a:t>
            </a:r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Fluore</a:t>
            </a:r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9E99E6CD-0A97-05E4-D1C8-56DB2FCB5207}"/>
              </a:ext>
            </a:extLst>
          </p:cNvPr>
          <p:cNvSpPr/>
          <p:nvPr/>
        </p:nvSpPr>
        <p:spPr>
          <a:xfrm rot="5400000">
            <a:off x="2338859" y="4416774"/>
            <a:ext cx="1632574" cy="399265"/>
          </a:xfrm>
          <a:prstGeom prst="rightArrow">
            <a:avLst>
              <a:gd name="adj1" fmla="val 51227"/>
              <a:gd name="adj2" fmla="val 95706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0">
                <a:schemeClr val="tx1"/>
              </a:gs>
              <a:gs pos="27000">
                <a:schemeClr val="accent1"/>
              </a:gs>
            </a:gsLst>
            <a:lin ang="9600000" scaled="0"/>
          </a:gradFill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D795A797-74BF-C836-5D3A-ECA14926885B}"/>
              </a:ext>
            </a:extLst>
          </p:cNvPr>
          <p:cNvSpPr/>
          <p:nvPr/>
        </p:nvSpPr>
        <p:spPr>
          <a:xfrm rot="16200000">
            <a:off x="5927194" y="4416774"/>
            <a:ext cx="1632574" cy="399265"/>
          </a:xfrm>
          <a:prstGeom prst="rightArrow">
            <a:avLst>
              <a:gd name="adj1" fmla="val 48251"/>
              <a:gd name="adj2" fmla="val 95706"/>
            </a:avLst>
          </a:prstGeom>
          <a:gradFill>
            <a:gsLst>
              <a:gs pos="92000">
                <a:schemeClr val="accent1">
                  <a:lumMod val="5000"/>
                  <a:lumOff val="95000"/>
                </a:schemeClr>
              </a:gs>
              <a:gs pos="69000">
                <a:schemeClr val="accent6">
                  <a:lumMod val="40000"/>
                  <a:lumOff val="60000"/>
                </a:schemeClr>
              </a:gs>
              <a:gs pos="0">
                <a:schemeClr val="tx1"/>
              </a:gs>
              <a:gs pos="27000">
                <a:schemeClr val="accent6">
                  <a:lumMod val="75000"/>
                </a:schemeClr>
              </a:gs>
            </a:gsLst>
            <a:lin ang="9600000" scaled="0"/>
          </a:gradFill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6A47E1-F749-4509-BE5E-B4BEEF0DE7C6}"/>
              </a:ext>
            </a:extLst>
          </p:cNvPr>
          <p:cNvSpPr txBox="1"/>
          <p:nvPr/>
        </p:nvSpPr>
        <p:spPr>
          <a:xfrm>
            <a:off x="-89937" y="6212185"/>
            <a:ext cx="916703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Polarité (E.N) :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Iode </a:t>
            </a:r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Brome </a:t>
            </a:r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Chlore </a:t>
            </a:r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fr-DZ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fr-DZ" sz="2800" dirty="0">
                <a:latin typeface="Arial" panose="020B0604020202020204" pitchFamily="34" charset="0"/>
                <a:cs typeface="Arial" panose="020B0604020202020204" pitchFamily="34" charset="0"/>
              </a:rPr>
              <a:t>Fluore</a:t>
            </a:r>
          </a:p>
        </p:txBody>
      </p:sp>
      <p:sp>
        <p:nvSpPr>
          <p:cNvPr id="21" name="Flèche : bas 2">
            <a:extLst>
              <a:ext uri="{FF2B5EF4-FFF2-40B4-BE49-F238E27FC236}">
                <a16:creationId xmlns:a16="http://schemas.microsoft.com/office/drawing/2014/main" id="{2906C32A-2529-F7F8-3F78-FD02F6438CDF}"/>
              </a:ext>
            </a:extLst>
          </p:cNvPr>
          <p:cNvSpPr/>
          <p:nvPr/>
        </p:nvSpPr>
        <p:spPr>
          <a:xfrm>
            <a:off x="8271760" y="211324"/>
            <a:ext cx="1080000" cy="1260000"/>
          </a:xfrm>
          <a:custGeom>
            <a:avLst/>
            <a:gdLst>
              <a:gd name="connsiteX0" fmla="*/ 0 w 1800000"/>
              <a:gd name="connsiteY0" fmla="*/ 3781150 h 4681150"/>
              <a:gd name="connsiteX1" fmla="*/ 450000 w 1800000"/>
              <a:gd name="connsiteY1" fmla="*/ 3781150 h 4681150"/>
              <a:gd name="connsiteX2" fmla="*/ 450000 w 1800000"/>
              <a:gd name="connsiteY2" fmla="*/ 0 h 4681150"/>
              <a:gd name="connsiteX3" fmla="*/ 1350000 w 1800000"/>
              <a:gd name="connsiteY3" fmla="*/ 0 h 4681150"/>
              <a:gd name="connsiteX4" fmla="*/ 1350000 w 1800000"/>
              <a:gd name="connsiteY4" fmla="*/ 3781150 h 4681150"/>
              <a:gd name="connsiteX5" fmla="*/ 1800000 w 1800000"/>
              <a:gd name="connsiteY5" fmla="*/ 3781150 h 4681150"/>
              <a:gd name="connsiteX6" fmla="*/ 900000 w 1800000"/>
              <a:gd name="connsiteY6" fmla="*/ 4681150 h 4681150"/>
              <a:gd name="connsiteX7" fmla="*/ 0 w 1800000"/>
              <a:gd name="connsiteY7" fmla="*/ 3781150 h 4681150"/>
              <a:gd name="connsiteX0" fmla="*/ 0 w 1800000"/>
              <a:gd name="connsiteY0" fmla="*/ 3781150 h 4681150"/>
              <a:gd name="connsiteX1" fmla="*/ 450000 w 1800000"/>
              <a:gd name="connsiteY1" fmla="*/ 3781150 h 4681150"/>
              <a:gd name="connsiteX2" fmla="*/ 450000 w 1800000"/>
              <a:gd name="connsiteY2" fmla="*/ 0 h 4681150"/>
              <a:gd name="connsiteX3" fmla="*/ 452779 w 1800000"/>
              <a:gd name="connsiteY3" fmla="*/ 28066 h 4681150"/>
              <a:gd name="connsiteX4" fmla="*/ 1350000 w 1800000"/>
              <a:gd name="connsiteY4" fmla="*/ 3781150 h 4681150"/>
              <a:gd name="connsiteX5" fmla="*/ 1800000 w 1800000"/>
              <a:gd name="connsiteY5" fmla="*/ 3781150 h 4681150"/>
              <a:gd name="connsiteX6" fmla="*/ 900000 w 1800000"/>
              <a:gd name="connsiteY6" fmla="*/ 4681150 h 4681150"/>
              <a:gd name="connsiteX7" fmla="*/ 0 w 1800000"/>
              <a:gd name="connsiteY7" fmla="*/ 3781150 h 4681150"/>
              <a:gd name="connsiteX0" fmla="*/ 1475763 w 3275763"/>
              <a:gd name="connsiteY0" fmla="*/ 3781150 h 4681150"/>
              <a:gd name="connsiteX1" fmla="*/ 1925763 w 3275763"/>
              <a:gd name="connsiteY1" fmla="*/ 3781150 h 4681150"/>
              <a:gd name="connsiteX2" fmla="*/ 1925763 w 3275763"/>
              <a:gd name="connsiteY2" fmla="*/ 0 h 4681150"/>
              <a:gd name="connsiteX3" fmla="*/ 0 w 3275763"/>
              <a:gd name="connsiteY3" fmla="*/ 661065 h 4681150"/>
              <a:gd name="connsiteX4" fmla="*/ 2825763 w 3275763"/>
              <a:gd name="connsiteY4" fmla="*/ 3781150 h 4681150"/>
              <a:gd name="connsiteX5" fmla="*/ 3275763 w 3275763"/>
              <a:gd name="connsiteY5" fmla="*/ 3781150 h 4681150"/>
              <a:gd name="connsiteX6" fmla="*/ 2375763 w 3275763"/>
              <a:gd name="connsiteY6" fmla="*/ 4681150 h 4681150"/>
              <a:gd name="connsiteX7" fmla="*/ 1475763 w 3275763"/>
              <a:gd name="connsiteY7" fmla="*/ 3781150 h 4681150"/>
              <a:gd name="connsiteX0" fmla="*/ 1475763 w 3275763"/>
              <a:gd name="connsiteY0" fmla="*/ 3120085 h 4020085"/>
              <a:gd name="connsiteX1" fmla="*/ 1925763 w 3275763"/>
              <a:gd name="connsiteY1" fmla="*/ 3120085 h 4020085"/>
              <a:gd name="connsiteX2" fmla="*/ 5249 w 3275763"/>
              <a:gd name="connsiteY2" fmla="*/ 3381 h 4020085"/>
              <a:gd name="connsiteX3" fmla="*/ 0 w 3275763"/>
              <a:gd name="connsiteY3" fmla="*/ 0 h 4020085"/>
              <a:gd name="connsiteX4" fmla="*/ 2825763 w 3275763"/>
              <a:gd name="connsiteY4" fmla="*/ 3120085 h 4020085"/>
              <a:gd name="connsiteX5" fmla="*/ 3275763 w 3275763"/>
              <a:gd name="connsiteY5" fmla="*/ 3120085 h 4020085"/>
              <a:gd name="connsiteX6" fmla="*/ 2375763 w 3275763"/>
              <a:gd name="connsiteY6" fmla="*/ 4020085 h 4020085"/>
              <a:gd name="connsiteX7" fmla="*/ 1475763 w 3275763"/>
              <a:gd name="connsiteY7" fmla="*/ 3120085 h 4020085"/>
              <a:gd name="connsiteX0" fmla="*/ 2307953 w 4107953"/>
              <a:gd name="connsiteY0" fmla="*/ 3116704 h 4016704"/>
              <a:gd name="connsiteX1" fmla="*/ 2757953 w 4107953"/>
              <a:gd name="connsiteY1" fmla="*/ 3116704 h 4016704"/>
              <a:gd name="connsiteX2" fmla="*/ 837439 w 4107953"/>
              <a:gd name="connsiteY2" fmla="*/ 0 h 4016704"/>
              <a:gd name="connsiteX3" fmla="*/ 0 w 4107953"/>
              <a:gd name="connsiteY3" fmla="*/ 121971 h 4016704"/>
              <a:gd name="connsiteX4" fmla="*/ 3657953 w 4107953"/>
              <a:gd name="connsiteY4" fmla="*/ 3116704 h 4016704"/>
              <a:gd name="connsiteX5" fmla="*/ 4107953 w 4107953"/>
              <a:gd name="connsiteY5" fmla="*/ 3116704 h 4016704"/>
              <a:gd name="connsiteX6" fmla="*/ 3207953 w 4107953"/>
              <a:gd name="connsiteY6" fmla="*/ 4016704 h 4016704"/>
              <a:gd name="connsiteX7" fmla="*/ 2307953 w 4107953"/>
              <a:gd name="connsiteY7" fmla="*/ 3116704 h 4016704"/>
              <a:gd name="connsiteX0" fmla="*/ 2307953 w 4107953"/>
              <a:gd name="connsiteY0" fmla="*/ 2994733 h 3894733"/>
              <a:gd name="connsiteX1" fmla="*/ 2757953 w 4107953"/>
              <a:gd name="connsiteY1" fmla="*/ 2994733 h 3894733"/>
              <a:gd name="connsiteX2" fmla="*/ 54223 w 4107953"/>
              <a:gd name="connsiteY2" fmla="*/ 37773 h 3894733"/>
              <a:gd name="connsiteX3" fmla="*/ 0 w 4107953"/>
              <a:gd name="connsiteY3" fmla="*/ 0 h 3894733"/>
              <a:gd name="connsiteX4" fmla="*/ 3657953 w 4107953"/>
              <a:gd name="connsiteY4" fmla="*/ 2994733 h 3894733"/>
              <a:gd name="connsiteX5" fmla="*/ 4107953 w 4107953"/>
              <a:gd name="connsiteY5" fmla="*/ 2994733 h 3894733"/>
              <a:gd name="connsiteX6" fmla="*/ 3207953 w 4107953"/>
              <a:gd name="connsiteY6" fmla="*/ 3894733 h 3894733"/>
              <a:gd name="connsiteX7" fmla="*/ 2307953 w 4107953"/>
              <a:gd name="connsiteY7" fmla="*/ 2994733 h 3894733"/>
              <a:gd name="connsiteX0" fmla="*/ 2253730 w 4053730"/>
              <a:gd name="connsiteY0" fmla="*/ 2972863 h 3872863"/>
              <a:gd name="connsiteX1" fmla="*/ 2703730 w 4053730"/>
              <a:gd name="connsiteY1" fmla="*/ 2972863 h 3872863"/>
              <a:gd name="connsiteX2" fmla="*/ 0 w 4053730"/>
              <a:gd name="connsiteY2" fmla="*/ 15903 h 3872863"/>
              <a:gd name="connsiteX3" fmla="*/ 15107 w 4053730"/>
              <a:gd name="connsiteY3" fmla="*/ 0 h 3872863"/>
              <a:gd name="connsiteX4" fmla="*/ 3603730 w 4053730"/>
              <a:gd name="connsiteY4" fmla="*/ 2972863 h 3872863"/>
              <a:gd name="connsiteX5" fmla="*/ 4053730 w 4053730"/>
              <a:gd name="connsiteY5" fmla="*/ 2972863 h 3872863"/>
              <a:gd name="connsiteX6" fmla="*/ 3153730 w 4053730"/>
              <a:gd name="connsiteY6" fmla="*/ 3872863 h 3872863"/>
              <a:gd name="connsiteX7" fmla="*/ 2253730 w 4053730"/>
              <a:gd name="connsiteY7" fmla="*/ 2972863 h 3872863"/>
              <a:gd name="connsiteX0" fmla="*/ 2296777 w 4096777"/>
              <a:gd name="connsiteY0" fmla="*/ 3032754 h 3932754"/>
              <a:gd name="connsiteX1" fmla="*/ 2746777 w 4096777"/>
              <a:gd name="connsiteY1" fmla="*/ 3032754 h 3932754"/>
              <a:gd name="connsiteX2" fmla="*/ 43047 w 4096777"/>
              <a:gd name="connsiteY2" fmla="*/ 75794 h 3932754"/>
              <a:gd name="connsiteX3" fmla="*/ 0 w 4096777"/>
              <a:gd name="connsiteY3" fmla="*/ 0 h 3932754"/>
              <a:gd name="connsiteX4" fmla="*/ 3646777 w 4096777"/>
              <a:gd name="connsiteY4" fmla="*/ 3032754 h 3932754"/>
              <a:gd name="connsiteX5" fmla="*/ 4096777 w 4096777"/>
              <a:gd name="connsiteY5" fmla="*/ 3032754 h 3932754"/>
              <a:gd name="connsiteX6" fmla="*/ 3196777 w 4096777"/>
              <a:gd name="connsiteY6" fmla="*/ 3932754 h 3932754"/>
              <a:gd name="connsiteX7" fmla="*/ 2296777 w 4096777"/>
              <a:gd name="connsiteY7" fmla="*/ 3032754 h 3932754"/>
              <a:gd name="connsiteX0" fmla="*/ 2296777 w 4096777"/>
              <a:gd name="connsiteY0" fmla="*/ 3032754 h 3932754"/>
              <a:gd name="connsiteX1" fmla="*/ 2746777 w 4096777"/>
              <a:gd name="connsiteY1" fmla="*/ 3032754 h 3932754"/>
              <a:gd name="connsiteX2" fmla="*/ 855 w 4096777"/>
              <a:gd name="connsiteY2" fmla="*/ 5234 h 3932754"/>
              <a:gd name="connsiteX3" fmla="*/ 0 w 4096777"/>
              <a:gd name="connsiteY3" fmla="*/ 0 h 3932754"/>
              <a:gd name="connsiteX4" fmla="*/ 3646777 w 4096777"/>
              <a:gd name="connsiteY4" fmla="*/ 3032754 h 3932754"/>
              <a:gd name="connsiteX5" fmla="*/ 4096777 w 4096777"/>
              <a:gd name="connsiteY5" fmla="*/ 3032754 h 3932754"/>
              <a:gd name="connsiteX6" fmla="*/ 3196777 w 4096777"/>
              <a:gd name="connsiteY6" fmla="*/ 3932754 h 3932754"/>
              <a:gd name="connsiteX7" fmla="*/ 2296777 w 4096777"/>
              <a:gd name="connsiteY7" fmla="*/ 3032754 h 3932754"/>
              <a:gd name="connsiteX0" fmla="*/ 2296777 w 4096777"/>
              <a:gd name="connsiteY0" fmla="*/ 3636085 h 4536085"/>
              <a:gd name="connsiteX1" fmla="*/ 2746777 w 4096777"/>
              <a:gd name="connsiteY1" fmla="*/ 3636085 h 4536085"/>
              <a:gd name="connsiteX2" fmla="*/ 855 w 4096777"/>
              <a:gd name="connsiteY2" fmla="*/ 608565 h 4536085"/>
              <a:gd name="connsiteX3" fmla="*/ 0 w 4096777"/>
              <a:gd name="connsiteY3" fmla="*/ 603331 h 4536085"/>
              <a:gd name="connsiteX4" fmla="*/ 3646777 w 4096777"/>
              <a:gd name="connsiteY4" fmla="*/ 3636085 h 4536085"/>
              <a:gd name="connsiteX5" fmla="*/ 4096777 w 4096777"/>
              <a:gd name="connsiteY5" fmla="*/ 3636085 h 4536085"/>
              <a:gd name="connsiteX6" fmla="*/ 3196777 w 4096777"/>
              <a:gd name="connsiteY6" fmla="*/ 4536085 h 4536085"/>
              <a:gd name="connsiteX7" fmla="*/ 2296777 w 4096777"/>
              <a:gd name="connsiteY7" fmla="*/ 3636085 h 4536085"/>
              <a:gd name="connsiteX0" fmla="*/ 2296777 w 4096777"/>
              <a:gd name="connsiteY0" fmla="*/ 3636085 h 4536085"/>
              <a:gd name="connsiteX1" fmla="*/ 2746777 w 4096777"/>
              <a:gd name="connsiteY1" fmla="*/ 3636085 h 4536085"/>
              <a:gd name="connsiteX2" fmla="*/ 855 w 4096777"/>
              <a:gd name="connsiteY2" fmla="*/ 608565 h 4536085"/>
              <a:gd name="connsiteX3" fmla="*/ 0 w 4096777"/>
              <a:gd name="connsiteY3" fmla="*/ 603331 h 4536085"/>
              <a:gd name="connsiteX4" fmla="*/ 3646777 w 4096777"/>
              <a:gd name="connsiteY4" fmla="*/ 3636085 h 4536085"/>
              <a:gd name="connsiteX5" fmla="*/ 4096777 w 4096777"/>
              <a:gd name="connsiteY5" fmla="*/ 3636085 h 4536085"/>
              <a:gd name="connsiteX6" fmla="*/ 3196777 w 4096777"/>
              <a:gd name="connsiteY6" fmla="*/ 4536085 h 4536085"/>
              <a:gd name="connsiteX7" fmla="*/ 2296777 w 4096777"/>
              <a:gd name="connsiteY7" fmla="*/ 3636085 h 4536085"/>
              <a:gd name="connsiteX0" fmla="*/ 2296777 w 4096777"/>
              <a:gd name="connsiteY0" fmla="*/ 3778043 h 4678043"/>
              <a:gd name="connsiteX1" fmla="*/ 2746777 w 4096777"/>
              <a:gd name="connsiteY1" fmla="*/ 3778043 h 4678043"/>
              <a:gd name="connsiteX2" fmla="*/ 855 w 4096777"/>
              <a:gd name="connsiteY2" fmla="*/ 750523 h 4678043"/>
              <a:gd name="connsiteX3" fmla="*/ 0 w 4096777"/>
              <a:gd name="connsiteY3" fmla="*/ 745289 h 4678043"/>
              <a:gd name="connsiteX4" fmla="*/ 3646777 w 4096777"/>
              <a:gd name="connsiteY4" fmla="*/ 3778043 h 4678043"/>
              <a:gd name="connsiteX5" fmla="*/ 4096777 w 4096777"/>
              <a:gd name="connsiteY5" fmla="*/ 3778043 h 4678043"/>
              <a:gd name="connsiteX6" fmla="*/ 3196777 w 4096777"/>
              <a:gd name="connsiteY6" fmla="*/ 4678043 h 4678043"/>
              <a:gd name="connsiteX7" fmla="*/ 2296777 w 4096777"/>
              <a:gd name="connsiteY7" fmla="*/ 3778043 h 4678043"/>
              <a:gd name="connsiteX0" fmla="*/ 2296777 w 4096777"/>
              <a:gd name="connsiteY0" fmla="*/ 3778043 h 4678043"/>
              <a:gd name="connsiteX1" fmla="*/ 2746777 w 4096777"/>
              <a:gd name="connsiteY1" fmla="*/ 3778043 h 4678043"/>
              <a:gd name="connsiteX2" fmla="*/ 855 w 4096777"/>
              <a:gd name="connsiteY2" fmla="*/ 750523 h 4678043"/>
              <a:gd name="connsiteX3" fmla="*/ 0 w 4096777"/>
              <a:gd name="connsiteY3" fmla="*/ 745289 h 4678043"/>
              <a:gd name="connsiteX4" fmla="*/ 3646777 w 4096777"/>
              <a:gd name="connsiteY4" fmla="*/ 3778043 h 4678043"/>
              <a:gd name="connsiteX5" fmla="*/ 4096777 w 4096777"/>
              <a:gd name="connsiteY5" fmla="*/ 3778043 h 4678043"/>
              <a:gd name="connsiteX6" fmla="*/ 3196777 w 4096777"/>
              <a:gd name="connsiteY6" fmla="*/ 4678043 h 4678043"/>
              <a:gd name="connsiteX7" fmla="*/ 2296777 w 4096777"/>
              <a:gd name="connsiteY7" fmla="*/ 3778043 h 4678043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0 w 4095922"/>
              <a:gd name="connsiteY2" fmla="*/ 770615 h 4698135"/>
              <a:gd name="connsiteX3" fmla="*/ 45863 w 4095922"/>
              <a:gd name="connsiteY3" fmla="*/ 741731 h 4698135"/>
              <a:gd name="connsiteX4" fmla="*/ 3645922 w 4095922"/>
              <a:gd name="connsiteY4" fmla="*/ 3798135 h 4698135"/>
              <a:gd name="connsiteX5" fmla="*/ 4095922 w 4095922"/>
              <a:gd name="connsiteY5" fmla="*/ 3798135 h 4698135"/>
              <a:gd name="connsiteX6" fmla="*/ 3195922 w 4095922"/>
              <a:gd name="connsiteY6" fmla="*/ 4698135 h 4698135"/>
              <a:gd name="connsiteX7" fmla="*/ 2295922 w 4095922"/>
              <a:gd name="connsiteY7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1206622 w 4095922"/>
              <a:gd name="connsiteY2" fmla="*/ 115693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1206622 w 4095922"/>
              <a:gd name="connsiteY2" fmla="*/ 115693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71128 w 4095922"/>
              <a:gd name="connsiteY2" fmla="*/ 796146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71128 w 4095922"/>
              <a:gd name="connsiteY2" fmla="*/ 796146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328757 w 4095922"/>
              <a:gd name="connsiteY2" fmla="*/ 59409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328757 w 4095922"/>
              <a:gd name="connsiteY2" fmla="*/ 59409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328757 w 4095922"/>
              <a:gd name="connsiteY2" fmla="*/ 59409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5922" h="4698135">
                <a:moveTo>
                  <a:pt x="2295922" y="3798135"/>
                </a:moveTo>
                <a:lnTo>
                  <a:pt x="2745922" y="3798135"/>
                </a:lnTo>
                <a:cubicBezTo>
                  <a:pt x="2815218" y="2487696"/>
                  <a:pt x="2949545" y="-915872"/>
                  <a:pt x="328757" y="594093"/>
                </a:cubicBezTo>
                <a:lnTo>
                  <a:pt x="0" y="770615"/>
                </a:lnTo>
                <a:lnTo>
                  <a:pt x="45863" y="741731"/>
                </a:lnTo>
                <a:cubicBezTo>
                  <a:pt x="3270780" y="-1398082"/>
                  <a:pt x="3374681" y="1549645"/>
                  <a:pt x="3645922" y="3798135"/>
                </a:cubicBezTo>
                <a:lnTo>
                  <a:pt x="4095922" y="3798135"/>
                </a:lnTo>
                <a:lnTo>
                  <a:pt x="3195922" y="4698135"/>
                </a:lnTo>
                <a:lnTo>
                  <a:pt x="2295922" y="3798135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 prstMaterial="dkEdge">
            <a:bevelT w="774700" h="1244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9A6AA4-64C0-DBDA-B46D-B24DBB148317}"/>
              </a:ext>
            </a:extLst>
          </p:cNvPr>
          <p:cNvSpPr txBox="1"/>
          <p:nvPr/>
        </p:nvSpPr>
        <p:spPr>
          <a:xfrm>
            <a:off x="6931686" y="1561221"/>
            <a:ext cx="4630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</a:t>
            </a:r>
            <a:r>
              <a:rPr lang="fr-FR" sz="5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+</a:t>
            </a:r>
            <a:endParaRPr lang="fr-DZ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245284A-E733-F717-4C73-D47D65391532}"/>
              </a:ext>
            </a:extLst>
          </p:cNvPr>
          <p:cNvSpPr txBox="1"/>
          <p:nvPr/>
        </p:nvSpPr>
        <p:spPr>
          <a:xfrm>
            <a:off x="8176297" y="2100548"/>
            <a:ext cx="1898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Solvant Protique</a:t>
            </a:r>
            <a:endParaRPr lang="fr-DZ" dirty="0"/>
          </a:p>
        </p:txBody>
      </p:sp>
      <p:sp>
        <p:nvSpPr>
          <p:cNvPr id="25" name="Flèche : bas 2">
            <a:extLst>
              <a:ext uri="{FF2B5EF4-FFF2-40B4-BE49-F238E27FC236}">
                <a16:creationId xmlns:a16="http://schemas.microsoft.com/office/drawing/2014/main" id="{42D4D455-F0B6-671D-9E80-0891334ED002}"/>
              </a:ext>
            </a:extLst>
          </p:cNvPr>
          <p:cNvSpPr/>
          <p:nvPr/>
        </p:nvSpPr>
        <p:spPr>
          <a:xfrm flipH="1">
            <a:off x="2580137" y="169604"/>
            <a:ext cx="1080000" cy="1471161"/>
          </a:xfrm>
          <a:custGeom>
            <a:avLst/>
            <a:gdLst>
              <a:gd name="connsiteX0" fmla="*/ 0 w 1800000"/>
              <a:gd name="connsiteY0" fmla="*/ 3781150 h 4681150"/>
              <a:gd name="connsiteX1" fmla="*/ 450000 w 1800000"/>
              <a:gd name="connsiteY1" fmla="*/ 3781150 h 4681150"/>
              <a:gd name="connsiteX2" fmla="*/ 450000 w 1800000"/>
              <a:gd name="connsiteY2" fmla="*/ 0 h 4681150"/>
              <a:gd name="connsiteX3" fmla="*/ 1350000 w 1800000"/>
              <a:gd name="connsiteY3" fmla="*/ 0 h 4681150"/>
              <a:gd name="connsiteX4" fmla="*/ 1350000 w 1800000"/>
              <a:gd name="connsiteY4" fmla="*/ 3781150 h 4681150"/>
              <a:gd name="connsiteX5" fmla="*/ 1800000 w 1800000"/>
              <a:gd name="connsiteY5" fmla="*/ 3781150 h 4681150"/>
              <a:gd name="connsiteX6" fmla="*/ 900000 w 1800000"/>
              <a:gd name="connsiteY6" fmla="*/ 4681150 h 4681150"/>
              <a:gd name="connsiteX7" fmla="*/ 0 w 1800000"/>
              <a:gd name="connsiteY7" fmla="*/ 3781150 h 4681150"/>
              <a:gd name="connsiteX0" fmla="*/ 0 w 1800000"/>
              <a:gd name="connsiteY0" fmla="*/ 3781150 h 4681150"/>
              <a:gd name="connsiteX1" fmla="*/ 450000 w 1800000"/>
              <a:gd name="connsiteY1" fmla="*/ 3781150 h 4681150"/>
              <a:gd name="connsiteX2" fmla="*/ 450000 w 1800000"/>
              <a:gd name="connsiteY2" fmla="*/ 0 h 4681150"/>
              <a:gd name="connsiteX3" fmla="*/ 452779 w 1800000"/>
              <a:gd name="connsiteY3" fmla="*/ 28066 h 4681150"/>
              <a:gd name="connsiteX4" fmla="*/ 1350000 w 1800000"/>
              <a:gd name="connsiteY4" fmla="*/ 3781150 h 4681150"/>
              <a:gd name="connsiteX5" fmla="*/ 1800000 w 1800000"/>
              <a:gd name="connsiteY5" fmla="*/ 3781150 h 4681150"/>
              <a:gd name="connsiteX6" fmla="*/ 900000 w 1800000"/>
              <a:gd name="connsiteY6" fmla="*/ 4681150 h 4681150"/>
              <a:gd name="connsiteX7" fmla="*/ 0 w 1800000"/>
              <a:gd name="connsiteY7" fmla="*/ 3781150 h 4681150"/>
              <a:gd name="connsiteX0" fmla="*/ 1475763 w 3275763"/>
              <a:gd name="connsiteY0" fmla="*/ 3781150 h 4681150"/>
              <a:gd name="connsiteX1" fmla="*/ 1925763 w 3275763"/>
              <a:gd name="connsiteY1" fmla="*/ 3781150 h 4681150"/>
              <a:gd name="connsiteX2" fmla="*/ 1925763 w 3275763"/>
              <a:gd name="connsiteY2" fmla="*/ 0 h 4681150"/>
              <a:gd name="connsiteX3" fmla="*/ 0 w 3275763"/>
              <a:gd name="connsiteY3" fmla="*/ 661065 h 4681150"/>
              <a:gd name="connsiteX4" fmla="*/ 2825763 w 3275763"/>
              <a:gd name="connsiteY4" fmla="*/ 3781150 h 4681150"/>
              <a:gd name="connsiteX5" fmla="*/ 3275763 w 3275763"/>
              <a:gd name="connsiteY5" fmla="*/ 3781150 h 4681150"/>
              <a:gd name="connsiteX6" fmla="*/ 2375763 w 3275763"/>
              <a:gd name="connsiteY6" fmla="*/ 4681150 h 4681150"/>
              <a:gd name="connsiteX7" fmla="*/ 1475763 w 3275763"/>
              <a:gd name="connsiteY7" fmla="*/ 3781150 h 4681150"/>
              <a:gd name="connsiteX0" fmla="*/ 1475763 w 3275763"/>
              <a:gd name="connsiteY0" fmla="*/ 3120085 h 4020085"/>
              <a:gd name="connsiteX1" fmla="*/ 1925763 w 3275763"/>
              <a:gd name="connsiteY1" fmla="*/ 3120085 h 4020085"/>
              <a:gd name="connsiteX2" fmla="*/ 5249 w 3275763"/>
              <a:gd name="connsiteY2" fmla="*/ 3381 h 4020085"/>
              <a:gd name="connsiteX3" fmla="*/ 0 w 3275763"/>
              <a:gd name="connsiteY3" fmla="*/ 0 h 4020085"/>
              <a:gd name="connsiteX4" fmla="*/ 2825763 w 3275763"/>
              <a:gd name="connsiteY4" fmla="*/ 3120085 h 4020085"/>
              <a:gd name="connsiteX5" fmla="*/ 3275763 w 3275763"/>
              <a:gd name="connsiteY5" fmla="*/ 3120085 h 4020085"/>
              <a:gd name="connsiteX6" fmla="*/ 2375763 w 3275763"/>
              <a:gd name="connsiteY6" fmla="*/ 4020085 h 4020085"/>
              <a:gd name="connsiteX7" fmla="*/ 1475763 w 3275763"/>
              <a:gd name="connsiteY7" fmla="*/ 3120085 h 4020085"/>
              <a:gd name="connsiteX0" fmla="*/ 2307953 w 4107953"/>
              <a:gd name="connsiteY0" fmla="*/ 3116704 h 4016704"/>
              <a:gd name="connsiteX1" fmla="*/ 2757953 w 4107953"/>
              <a:gd name="connsiteY1" fmla="*/ 3116704 h 4016704"/>
              <a:gd name="connsiteX2" fmla="*/ 837439 w 4107953"/>
              <a:gd name="connsiteY2" fmla="*/ 0 h 4016704"/>
              <a:gd name="connsiteX3" fmla="*/ 0 w 4107953"/>
              <a:gd name="connsiteY3" fmla="*/ 121971 h 4016704"/>
              <a:gd name="connsiteX4" fmla="*/ 3657953 w 4107953"/>
              <a:gd name="connsiteY4" fmla="*/ 3116704 h 4016704"/>
              <a:gd name="connsiteX5" fmla="*/ 4107953 w 4107953"/>
              <a:gd name="connsiteY5" fmla="*/ 3116704 h 4016704"/>
              <a:gd name="connsiteX6" fmla="*/ 3207953 w 4107953"/>
              <a:gd name="connsiteY6" fmla="*/ 4016704 h 4016704"/>
              <a:gd name="connsiteX7" fmla="*/ 2307953 w 4107953"/>
              <a:gd name="connsiteY7" fmla="*/ 3116704 h 4016704"/>
              <a:gd name="connsiteX0" fmla="*/ 2307953 w 4107953"/>
              <a:gd name="connsiteY0" fmla="*/ 2994733 h 3894733"/>
              <a:gd name="connsiteX1" fmla="*/ 2757953 w 4107953"/>
              <a:gd name="connsiteY1" fmla="*/ 2994733 h 3894733"/>
              <a:gd name="connsiteX2" fmla="*/ 54223 w 4107953"/>
              <a:gd name="connsiteY2" fmla="*/ 37773 h 3894733"/>
              <a:gd name="connsiteX3" fmla="*/ 0 w 4107953"/>
              <a:gd name="connsiteY3" fmla="*/ 0 h 3894733"/>
              <a:gd name="connsiteX4" fmla="*/ 3657953 w 4107953"/>
              <a:gd name="connsiteY4" fmla="*/ 2994733 h 3894733"/>
              <a:gd name="connsiteX5" fmla="*/ 4107953 w 4107953"/>
              <a:gd name="connsiteY5" fmla="*/ 2994733 h 3894733"/>
              <a:gd name="connsiteX6" fmla="*/ 3207953 w 4107953"/>
              <a:gd name="connsiteY6" fmla="*/ 3894733 h 3894733"/>
              <a:gd name="connsiteX7" fmla="*/ 2307953 w 4107953"/>
              <a:gd name="connsiteY7" fmla="*/ 2994733 h 3894733"/>
              <a:gd name="connsiteX0" fmla="*/ 2253730 w 4053730"/>
              <a:gd name="connsiteY0" fmla="*/ 2972863 h 3872863"/>
              <a:gd name="connsiteX1" fmla="*/ 2703730 w 4053730"/>
              <a:gd name="connsiteY1" fmla="*/ 2972863 h 3872863"/>
              <a:gd name="connsiteX2" fmla="*/ 0 w 4053730"/>
              <a:gd name="connsiteY2" fmla="*/ 15903 h 3872863"/>
              <a:gd name="connsiteX3" fmla="*/ 15107 w 4053730"/>
              <a:gd name="connsiteY3" fmla="*/ 0 h 3872863"/>
              <a:gd name="connsiteX4" fmla="*/ 3603730 w 4053730"/>
              <a:gd name="connsiteY4" fmla="*/ 2972863 h 3872863"/>
              <a:gd name="connsiteX5" fmla="*/ 4053730 w 4053730"/>
              <a:gd name="connsiteY5" fmla="*/ 2972863 h 3872863"/>
              <a:gd name="connsiteX6" fmla="*/ 3153730 w 4053730"/>
              <a:gd name="connsiteY6" fmla="*/ 3872863 h 3872863"/>
              <a:gd name="connsiteX7" fmla="*/ 2253730 w 4053730"/>
              <a:gd name="connsiteY7" fmla="*/ 2972863 h 3872863"/>
              <a:gd name="connsiteX0" fmla="*/ 2296777 w 4096777"/>
              <a:gd name="connsiteY0" fmla="*/ 3032754 h 3932754"/>
              <a:gd name="connsiteX1" fmla="*/ 2746777 w 4096777"/>
              <a:gd name="connsiteY1" fmla="*/ 3032754 h 3932754"/>
              <a:gd name="connsiteX2" fmla="*/ 43047 w 4096777"/>
              <a:gd name="connsiteY2" fmla="*/ 75794 h 3932754"/>
              <a:gd name="connsiteX3" fmla="*/ 0 w 4096777"/>
              <a:gd name="connsiteY3" fmla="*/ 0 h 3932754"/>
              <a:gd name="connsiteX4" fmla="*/ 3646777 w 4096777"/>
              <a:gd name="connsiteY4" fmla="*/ 3032754 h 3932754"/>
              <a:gd name="connsiteX5" fmla="*/ 4096777 w 4096777"/>
              <a:gd name="connsiteY5" fmla="*/ 3032754 h 3932754"/>
              <a:gd name="connsiteX6" fmla="*/ 3196777 w 4096777"/>
              <a:gd name="connsiteY6" fmla="*/ 3932754 h 3932754"/>
              <a:gd name="connsiteX7" fmla="*/ 2296777 w 4096777"/>
              <a:gd name="connsiteY7" fmla="*/ 3032754 h 3932754"/>
              <a:gd name="connsiteX0" fmla="*/ 2296777 w 4096777"/>
              <a:gd name="connsiteY0" fmla="*/ 3032754 h 3932754"/>
              <a:gd name="connsiteX1" fmla="*/ 2746777 w 4096777"/>
              <a:gd name="connsiteY1" fmla="*/ 3032754 h 3932754"/>
              <a:gd name="connsiteX2" fmla="*/ 855 w 4096777"/>
              <a:gd name="connsiteY2" fmla="*/ 5234 h 3932754"/>
              <a:gd name="connsiteX3" fmla="*/ 0 w 4096777"/>
              <a:gd name="connsiteY3" fmla="*/ 0 h 3932754"/>
              <a:gd name="connsiteX4" fmla="*/ 3646777 w 4096777"/>
              <a:gd name="connsiteY4" fmla="*/ 3032754 h 3932754"/>
              <a:gd name="connsiteX5" fmla="*/ 4096777 w 4096777"/>
              <a:gd name="connsiteY5" fmla="*/ 3032754 h 3932754"/>
              <a:gd name="connsiteX6" fmla="*/ 3196777 w 4096777"/>
              <a:gd name="connsiteY6" fmla="*/ 3932754 h 3932754"/>
              <a:gd name="connsiteX7" fmla="*/ 2296777 w 4096777"/>
              <a:gd name="connsiteY7" fmla="*/ 3032754 h 3932754"/>
              <a:gd name="connsiteX0" fmla="*/ 2296777 w 4096777"/>
              <a:gd name="connsiteY0" fmla="*/ 3636085 h 4536085"/>
              <a:gd name="connsiteX1" fmla="*/ 2746777 w 4096777"/>
              <a:gd name="connsiteY1" fmla="*/ 3636085 h 4536085"/>
              <a:gd name="connsiteX2" fmla="*/ 855 w 4096777"/>
              <a:gd name="connsiteY2" fmla="*/ 608565 h 4536085"/>
              <a:gd name="connsiteX3" fmla="*/ 0 w 4096777"/>
              <a:gd name="connsiteY3" fmla="*/ 603331 h 4536085"/>
              <a:gd name="connsiteX4" fmla="*/ 3646777 w 4096777"/>
              <a:gd name="connsiteY4" fmla="*/ 3636085 h 4536085"/>
              <a:gd name="connsiteX5" fmla="*/ 4096777 w 4096777"/>
              <a:gd name="connsiteY5" fmla="*/ 3636085 h 4536085"/>
              <a:gd name="connsiteX6" fmla="*/ 3196777 w 4096777"/>
              <a:gd name="connsiteY6" fmla="*/ 4536085 h 4536085"/>
              <a:gd name="connsiteX7" fmla="*/ 2296777 w 4096777"/>
              <a:gd name="connsiteY7" fmla="*/ 3636085 h 4536085"/>
              <a:gd name="connsiteX0" fmla="*/ 2296777 w 4096777"/>
              <a:gd name="connsiteY0" fmla="*/ 3636085 h 4536085"/>
              <a:gd name="connsiteX1" fmla="*/ 2746777 w 4096777"/>
              <a:gd name="connsiteY1" fmla="*/ 3636085 h 4536085"/>
              <a:gd name="connsiteX2" fmla="*/ 855 w 4096777"/>
              <a:gd name="connsiteY2" fmla="*/ 608565 h 4536085"/>
              <a:gd name="connsiteX3" fmla="*/ 0 w 4096777"/>
              <a:gd name="connsiteY3" fmla="*/ 603331 h 4536085"/>
              <a:gd name="connsiteX4" fmla="*/ 3646777 w 4096777"/>
              <a:gd name="connsiteY4" fmla="*/ 3636085 h 4536085"/>
              <a:gd name="connsiteX5" fmla="*/ 4096777 w 4096777"/>
              <a:gd name="connsiteY5" fmla="*/ 3636085 h 4536085"/>
              <a:gd name="connsiteX6" fmla="*/ 3196777 w 4096777"/>
              <a:gd name="connsiteY6" fmla="*/ 4536085 h 4536085"/>
              <a:gd name="connsiteX7" fmla="*/ 2296777 w 4096777"/>
              <a:gd name="connsiteY7" fmla="*/ 3636085 h 4536085"/>
              <a:gd name="connsiteX0" fmla="*/ 2296777 w 4096777"/>
              <a:gd name="connsiteY0" fmla="*/ 3778043 h 4678043"/>
              <a:gd name="connsiteX1" fmla="*/ 2746777 w 4096777"/>
              <a:gd name="connsiteY1" fmla="*/ 3778043 h 4678043"/>
              <a:gd name="connsiteX2" fmla="*/ 855 w 4096777"/>
              <a:gd name="connsiteY2" fmla="*/ 750523 h 4678043"/>
              <a:gd name="connsiteX3" fmla="*/ 0 w 4096777"/>
              <a:gd name="connsiteY3" fmla="*/ 745289 h 4678043"/>
              <a:gd name="connsiteX4" fmla="*/ 3646777 w 4096777"/>
              <a:gd name="connsiteY4" fmla="*/ 3778043 h 4678043"/>
              <a:gd name="connsiteX5" fmla="*/ 4096777 w 4096777"/>
              <a:gd name="connsiteY5" fmla="*/ 3778043 h 4678043"/>
              <a:gd name="connsiteX6" fmla="*/ 3196777 w 4096777"/>
              <a:gd name="connsiteY6" fmla="*/ 4678043 h 4678043"/>
              <a:gd name="connsiteX7" fmla="*/ 2296777 w 4096777"/>
              <a:gd name="connsiteY7" fmla="*/ 3778043 h 4678043"/>
              <a:gd name="connsiteX0" fmla="*/ 2296777 w 4096777"/>
              <a:gd name="connsiteY0" fmla="*/ 3778043 h 4678043"/>
              <a:gd name="connsiteX1" fmla="*/ 2746777 w 4096777"/>
              <a:gd name="connsiteY1" fmla="*/ 3778043 h 4678043"/>
              <a:gd name="connsiteX2" fmla="*/ 855 w 4096777"/>
              <a:gd name="connsiteY2" fmla="*/ 750523 h 4678043"/>
              <a:gd name="connsiteX3" fmla="*/ 0 w 4096777"/>
              <a:gd name="connsiteY3" fmla="*/ 745289 h 4678043"/>
              <a:gd name="connsiteX4" fmla="*/ 3646777 w 4096777"/>
              <a:gd name="connsiteY4" fmla="*/ 3778043 h 4678043"/>
              <a:gd name="connsiteX5" fmla="*/ 4096777 w 4096777"/>
              <a:gd name="connsiteY5" fmla="*/ 3778043 h 4678043"/>
              <a:gd name="connsiteX6" fmla="*/ 3196777 w 4096777"/>
              <a:gd name="connsiteY6" fmla="*/ 4678043 h 4678043"/>
              <a:gd name="connsiteX7" fmla="*/ 2296777 w 4096777"/>
              <a:gd name="connsiteY7" fmla="*/ 3778043 h 4678043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0 w 4095922"/>
              <a:gd name="connsiteY2" fmla="*/ 770615 h 4698135"/>
              <a:gd name="connsiteX3" fmla="*/ 45863 w 4095922"/>
              <a:gd name="connsiteY3" fmla="*/ 741731 h 4698135"/>
              <a:gd name="connsiteX4" fmla="*/ 3645922 w 4095922"/>
              <a:gd name="connsiteY4" fmla="*/ 3798135 h 4698135"/>
              <a:gd name="connsiteX5" fmla="*/ 4095922 w 4095922"/>
              <a:gd name="connsiteY5" fmla="*/ 3798135 h 4698135"/>
              <a:gd name="connsiteX6" fmla="*/ 3195922 w 4095922"/>
              <a:gd name="connsiteY6" fmla="*/ 4698135 h 4698135"/>
              <a:gd name="connsiteX7" fmla="*/ 2295922 w 4095922"/>
              <a:gd name="connsiteY7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1206622 w 4095922"/>
              <a:gd name="connsiteY2" fmla="*/ 115693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1206622 w 4095922"/>
              <a:gd name="connsiteY2" fmla="*/ 115693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71128 w 4095922"/>
              <a:gd name="connsiteY2" fmla="*/ 796146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71128 w 4095922"/>
              <a:gd name="connsiteY2" fmla="*/ 796146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328757 w 4095922"/>
              <a:gd name="connsiteY2" fmla="*/ 59409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328757 w 4095922"/>
              <a:gd name="connsiteY2" fmla="*/ 59409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  <a:gd name="connsiteX0" fmla="*/ 2295922 w 4095922"/>
              <a:gd name="connsiteY0" fmla="*/ 3798135 h 4698135"/>
              <a:gd name="connsiteX1" fmla="*/ 2745922 w 4095922"/>
              <a:gd name="connsiteY1" fmla="*/ 3798135 h 4698135"/>
              <a:gd name="connsiteX2" fmla="*/ 328757 w 4095922"/>
              <a:gd name="connsiteY2" fmla="*/ 594093 h 4698135"/>
              <a:gd name="connsiteX3" fmla="*/ 0 w 4095922"/>
              <a:gd name="connsiteY3" fmla="*/ 770615 h 4698135"/>
              <a:gd name="connsiteX4" fmla="*/ 45863 w 4095922"/>
              <a:gd name="connsiteY4" fmla="*/ 741731 h 4698135"/>
              <a:gd name="connsiteX5" fmla="*/ 3645922 w 4095922"/>
              <a:gd name="connsiteY5" fmla="*/ 3798135 h 4698135"/>
              <a:gd name="connsiteX6" fmla="*/ 4095922 w 4095922"/>
              <a:gd name="connsiteY6" fmla="*/ 3798135 h 4698135"/>
              <a:gd name="connsiteX7" fmla="*/ 3195922 w 4095922"/>
              <a:gd name="connsiteY7" fmla="*/ 4698135 h 4698135"/>
              <a:gd name="connsiteX8" fmla="*/ 2295922 w 4095922"/>
              <a:gd name="connsiteY8" fmla="*/ 3798135 h 46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5922" h="4698135">
                <a:moveTo>
                  <a:pt x="2295922" y="3798135"/>
                </a:moveTo>
                <a:lnTo>
                  <a:pt x="2745922" y="3798135"/>
                </a:lnTo>
                <a:cubicBezTo>
                  <a:pt x="2815218" y="2487696"/>
                  <a:pt x="2949545" y="-915872"/>
                  <a:pt x="328757" y="594093"/>
                </a:cubicBezTo>
                <a:lnTo>
                  <a:pt x="0" y="770615"/>
                </a:lnTo>
                <a:lnTo>
                  <a:pt x="45863" y="741731"/>
                </a:lnTo>
                <a:cubicBezTo>
                  <a:pt x="3270780" y="-1398082"/>
                  <a:pt x="3374681" y="1549645"/>
                  <a:pt x="3645922" y="3798135"/>
                </a:cubicBezTo>
                <a:lnTo>
                  <a:pt x="4095922" y="3798135"/>
                </a:lnTo>
                <a:lnTo>
                  <a:pt x="3195922" y="4698135"/>
                </a:lnTo>
                <a:lnTo>
                  <a:pt x="2295922" y="3798135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 prstMaterial="dkEdge">
            <a:bevelT w="774700" h="1244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0CDC8EB-2A17-26D9-E374-A2D9EF7D4D67}"/>
              </a:ext>
            </a:extLst>
          </p:cNvPr>
          <p:cNvSpPr txBox="1"/>
          <p:nvPr/>
        </p:nvSpPr>
        <p:spPr>
          <a:xfrm>
            <a:off x="608780" y="1573043"/>
            <a:ext cx="4630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fr-FR" sz="5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+</a:t>
            </a:r>
            <a:endParaRPr lang="fr-DZ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8257BC-C45A-BD16-5112-1A8DED52A20D}"/>
              </a:ext>
            </a:extLst>
          </p:cNvPr>
          <p:cNvSpPr txBox="1"/>
          <p:nvPr/>
        </p:nvSpPr>
        <p:spPr>
          <a:xfrm>
            <a:off x="2277138" y="2159460"/>
            <a:ext cx="1898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Substrat</a:t>
            </a:r>
            <a:endParaRPr lang="fr-DZ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661139C-2C1E-FB27-9D29-E6FB0DFF34B9}"/>
              </a:ext>
            </a:extLst>
          </p:cNvPr>
          <p:cNvSpPr txBox="1"/>
          <p:nvPr/>
        </p:nvSpPr>
        <p:spPr>
          <a:xfrm>
            <a:off x="9932228" y="512311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947C312-45B2-70A4-6810-94B0F959018D}"/>
              </a:ext>
            </a:extLst>
          </p:cNvPr>
          <p:cNvSpPr txBox="1"/>
          <p:nvPr/>
        </p:nvSpPr>
        <p:spPr>
          <a:xfrm>
            <a:off x="10519745" y="517309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5FD8BFD-4129-5FC3-85CD-C27A69CDA608}"/>
              </a:ext>
            </a:extLst>
          </p:cNvPr>
          <p:cNvSpPr txBox="1"/>
          <p:nvPr/>
        </p:nvSpPr>
        <p:spPr>
          <a:xfrm>
            <a:off x="11107143" y="50913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 animBg="1"/>
      <p:bldP spid="19" grpId="0"/>
      <p:bldP spid="21" grpId="0" animBg="1"/>
      <p:bldP spid="22" grpId="0"/>
      <p:bldP spid="24" grpId="0"/>
      <p:bldP spid="25" grpId="0" animBg="1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69C235-21C6-ACF3-D912-21361D9C2257}"/>
              </a:ext>
            </a:extLst>
          </p:cNvPr>
          <p:cNvSpPr txBox="1"/>
          <p:nvPr/>
        </p:nvSpPr>
        <p:spPr>
          <a:xfrm>
            <a:off x="216815" y="141402"/>
            <a:ext cx="24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(16)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EBC679-40C1-5C27-0CB1-2E08C0AD8EA3}"/>
              </a:ext>
            </a:extLst>
          </p:cNvPr>
          <p:cNvSpPr txBox="1"/>
          <p:nvPr/>
        </p:nvSpPr>
        <p:spPr>
          <a:xfrm>
            <a:off x="2531327" y="141402"/>
            <a:ext cx="75060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stéréosélectivité</a:t>
            </a:r>
          </a:p>
          <a:p>
            <a:pPr algn="ctr"/>
            <a:r>
              <a:rPr lang="fr-FR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Formation prédominante d'un stéréoisomère (</a:t>
            </a:r>
            <a:r>
              <a:rPr lang="fr-FR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Majoritaire</a:t>
            </a:r>
            <a:r>
              <a:rPr lang="fr-FR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plutôt qu’un autre (</a:t>
            </a:r>
            <a:r>
              <a:rPr lang="fr-FR" sz="28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Minoritaire</a:t>
            </a:r>
            <a:r>
              <a:rPr lang="fr-FR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dans une réaction chimique.</a:t>
            </a:r>
            <a:endParaRPr lang="fr-D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2174BD19-C5D8-A9AC-4B76-FEC17A43A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798726"/>
              </p:ext>
            </p:extLst>
          </p:nvPr>
        </p:nvGraphicFramePr>
        <p:xfrm>
          <a:off x="363840" y="2550021"/>
          <a:ext cx="11714693" cy="374964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31864">
                  <a:extLst>
                    <a:ext uri="{9D8B030D-6E8A-4147-A177-3AD203B41FA5}">
                      <a16:colId xmlns:a16="http://schemas.microsoft.com/office/drawing/2014/main" val="2125455947"/>
                    </a:ext>
                  </a:extLst>
                </a:gridCol>
                <a:gridCol w="10882829">
                  <a:extLst>
                    <a:ext uri="{9D8B030D-6E8A-4147-A177-3AD203B41FA5}">
                      <a16:colId xmlns:a16="http://schemas.microsoft.com/office/drawing/2014/main" val="49840608"/>
                    </a:ext>
                  </a:extLst>
                </a:gridCol>
              </a:tblGrid>
              <a:tr h="615818">
                <a:tc>
                  <a:txBody>
                    <a:bodyPr/>
                    <a:lstStyle/>
                    <a:p>
                      <a:pPr algn="just"/>
                      <a:r>
                        <a:rPr lang="fr-FR" sz="4000">
                          <a:effectLst/>
                        </a:rPr>
                        <a:t>A-</a:t>
                      </a:r>
                      <a:endParaRPr lang="fr-DZ" sz="5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4000" dirty="0">
                          <a:effectLst/>
                        </a:rPr>
                        <a:t>Un mélange racémique </a:t>
                      </a:r>
                      <a:r>
                        <a:rPr lang="fr-FR" sz="4000" dirty="0">
                          <a:solidFill>
                            <a:srgbClr val="FF0000"/>
                          </a:solidFill>
                          <a:effectLst/>
                        </a:rPr>
                        <a:t>(50%,50%)</a:t>
                      </a:r>
                      <a:endParaRPr lang="fr-DZ" sz="5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8591896"/>
                  </a:ext>
                </a:extLst>
              </a:tr>
              <a:tr h="615818">
                <a:tc>
                  <a:txBody>
                    <a:bodyPr/>
                    <a:lstStyle/>
                    <a:p>
                      <a:pPr algn="just"/>
                      <a:r>
                        <a:rPr lang="fr-FR" sz="4000">
                          <a:effectLst/>
                        </a:rPr>
                        <a:t>B-</a:t>
                      </a:r>
                      <a:endParaRPr lang="fr-DZ" sz="5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4000" dirty="0">
                          <a:effectLst/>
                        </a:rPr>
                        <a:t>Un seul produit </a:t>
                      </a:r>
                      <a:r>
                        <a:rPr lang="fr-FR" sz="4400" dirty="0">
                          <a:solidFill>
                            <a:srgbClr val="FF0000"/>
                          </a:solidFill>
                          <a:effectLst/>
                        </a:rPr>
                        <a:t>(100%).  !!!</a:t>
                      </a:r>
                      <a:endParaRPr lang="fr-DZ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5080955"/>
                  </a:ext>
                </a:extLst>
              </a:tr>
              <a:tr h="1231635">
                <a:tc>
                  <a:txBody>
                    <a:bodyPr/>
                    <a:lstStyle/>
                    <a:p>
                      <a:pPr algn="just"/>
                      <a:r>
                        <a:rPr lang="fr-FR" sz="4000">
                          <a:effectLst/>
                        </a:rPr>
                        <a:t>C-</a:t>
                      </a:r>
                      <a:endParaRPr lang="fr-DZ" sz="5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4000" dirty="0">
                          <a:effectLst/>
                        </a:rPr>
                        <a:t>Deux produits majoritaire (E 50%, Z 40%), et un produit minoritaire 10%</a:t>
                      </a:r>
                      <a:endParaRPr lang="fr-DZ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6784543"/>
                  </a:ext>
                </a:extLst>
              </a:tr>
              <a:tr h="615818">
                <a:tc>
                  <a:txBody>
                    <a:bodyPr/>
                    <a:lstStyle/>
                    <a:p>
                      <a:pPr algn="just"/>
                      <a:r>
                        <a:rPr lang="fr-FR" sz="4000">
                          <a:effectLst/>
                        </a:rPr>
                        <a:t>D-</a:t>
                      </a:r>
                      <a:endParaRPr lang="fr-DZ" sz="5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4000" dirty="0">
                          <a:effectLst/>
                        </a:rPr>
                        <a:t>SN</a:t>
                      </a:r>
                      <a:r>
                        <a:rPr lang="fr-FR" sz="4000" baseline="-25000" dirty="0">
                          <a:effectLst/>
                        </a:rPr>
                        <a:t>1</a:t>
                      </a:r>
                      <a:r>
                        <a:rPr lang="fr-FR" sz="4000" dirty="0">
                          <a:effectLst/>
                        </a:rPr>
                        <a:t> est toujours stéréosélective </a:t>
                      </a:r>
                      <a:r>
                        <a:rPr lang="fr-FR" sz="3600" dirty="0">
                          <a:solidFill>
                            <a:srgbClr val="FF0000"/>
                          </a:solidFill>
                          <a:effectLst/>
                        </a:rPr>
                        <a:t>(50%:50% ou 100%) </a:t>
                      </a:r>
                      <a:endParaRPr lang="fr-DZ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1181430"/>
                  </a:ext>
                </a:extLst>
              </a:tr>
              <a:tr h="615818">
                <a:tc>
                  <a:txBody>
                    <a:bodyPr/>
                    <a:lstStyle/>
                    <a:p>
                      <a:pPr algn="just"/>
                      <a:r>
                        <a:rPr lang="fr-FR" sz="4000" dirty="0">
                          <a:effectLst/>
                        </a:rPr>
                        <a:t>E-</a:t>
                      </a:r>
                      <a:endParaRPr lang="fr-DZ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4000" dirty="0">
                          <a:effectLst/>
                        </a:rPr>
                        <a:t>Régiosélective donc stéréosélective</a:t>
                      </a:r>
                      <a:endParaRPr lang="fr-DZ" sz="5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3284393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546E30B-816A-9DCE-D038-FE31C868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952297">
            <a:off x="40958" y="3659548"/>
            <a:ext cx="1145470" cy="1000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C87094-512A-8D34-9667-9A73BDC3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9861">
            <a:off x="114908" y="5272013"/>
            <a:ext cx="1063533" cy="135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0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FCFBBBF-4D5A-206A-7D65-CDD426BBA7B7}"/>
              </a:ext>
            </a:extLst>
          </p:cNvPr>
          <p:cNvSpPr txBox="1"/>
          <p:nvPr/>
        </p:nvSpPr>
        <p:spPr>
          <a:xfrm>
            <a:off x="216815" y="141402"/>
            <a:ext cx="24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(17)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C538053-E80F-0209-46F4-C14CDE28025F}"/>
              </a:ext>
            </a:extLst>
          </p:cNvPr>
          <p:cNvGrpSpPr/>
          <p:nvPr/>
        </p:nvGrpSpPr>
        <p:grpSpPr>
          <a:xfrm>
            <a:off x="1256248" y="2056317"/>
            <a:ext cx="9657202" cy="2744974"/>
            <a:chOff x="87014" y="834568"/>
            <a:chExt cx="9657202" cy="274497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26025BC-962C-541A-E334-D4C9E3A01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4" y="834568"/>
              <a:ext cx="9657202" cy="2744974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ED59CF3-DD67-FAC1-AC01-4AA28FFC6AFC}"/>
                </a:ext>
              </a:extLst>
            </p:cNvPr>
            <p:cNvGrpSpPr/>
            <p:nvPr/>
          </p:nvGrpSpPr>
          <p:grpSpPr>
            <a:xfrm>
              <a:off x="317175" y="1004706"/>
              <a:ext cx="416288" cy="548849"/>
              <a:chOff x="0" y="0"/>
              <a:chExt cx="226931" cy="240281"/>
            </a:xfrm>
            <a:noFill/>
          </p:grpSpPr>
          <p:sp>
            <p:nvSpPr>
              <p:cNvPr id="15" name="Zone de texte 5">
                <a:extLst>
                  <a:ext uri="{FF2B5EF4-FFF2-40B4-BE49-F238E27FC236}">
                    <a16:creationId xmlns:a16="http://schemas.microsoft.com/office/drawing/2014/main" id="{1C7F3989-D5E2-9FCE-D8F0-01B0C2CE4AE4}"/>
                  </a:ext>
                </a:extLst>
              </p:cNvPr>
              <p:cNvSpPr txBox="1"/>
              <p:nvPr/>
            </p:nvSpPr>
            <p:spPr>
              <a:xfrm>
                <a:off x="0" y="0"/>
                <a:ext cx="226931" cy="240281"/>
              </a:xfrm>
              <a:prstGeom prst="rect">
                <a:avLst/>
              </a:prstGeom>
              <a:grp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fr-FR" sz="2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fr-DZ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DAE6DA5-8526-4D69-8162-1009D93A954B}"/>
                  </a:ext>
                </a:extLst>
              </p:cNvPr>
              <p:cNvSpPr/>
              <p:nvPr/>
            </p:nvSpPr>
            <p:spPr>
              <a:xfrm>
                <a:off x="23600" y="22312"/>
                <a:ext cx="159951" cy="206657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400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7F7EA6D4-C114-983C-1BC9-2B1EB80C29FC}"/>
                </a:ext>
              </a:extLst>
            </p:cNvPr>
            <p:cNvGrpSpPr/>
            <p:nvPr/>
          </p:nvGrpSpPr>
          <p:grpSpPr>
            <a:xfrm>
              <a:off x="3439540" y="1055671"/>
              <a:ext cx="416288" cy="548849"/>
              <a:chOff x="0" y="0"/>
              <a:chExt cx="226931" cy="240281"/>
            </a:xfrm>
            <a:noFill/>
          </p:grpSpPr>
          <p:sp>
            <p:nvSpPr>
              <p:cNvPr id="18" name="Zone de texte 5">
                <a:extLst>
                  <a:ext uri="{FF2B5EF4-FFF2-40B4-BE49-F238E27FC236}">
                    <a16:creationId xmlns:a16="http://schemas.microsoft.com/office/drawing/2014/main" id="{6FB8E1FE-7424-6FB9-7C2C-4FDD9F845623}"/>
                  </a:ext>
                </a:extLst>
              </p:cNvPr>
              <p:cNvSpPr txBox="1"/>
              <p:nvPr/>
            </p:nvSpPr>
            <p:spPr>
              <a:xfrm>
                <a:off x="0" y="0"/>
                <a:ext cx="226931" cy="240281"/>
              </a:xfrm>
              <a:prstGeom prst="rect">
                <a:avLst/>
              </a:prstGeom>
              <a:grp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fr-FR" sz="2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fr-DZ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33AA179-BF25-3E50-F0FA-7F188C234561}"/>
                  </a:ext>
                </a:extLst>
              </p:cNvPr>
              <p:cNvSpPr/>
              <p:nvPr/>
            </p:nvSpPr>
            <p:spPr>
              <a:xfrm>
                <a:off x="23600" y="22312"/>
                <a:ext cx="159951" cy="206657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400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F65AB48F-DA06-8657-EE3E-22A914E50BC9}"/>
                </a:ext>
              </a:extLst>
            </p:cNvPr>
            <p:cNvGrpSpPr/>
            <p:nvPr/>
          </p:nvGrpSpPr>
          <p:grpSpPr>
            <a:xfrm>
              <a:off x="6631893" y="1055670"/>
              <a:ext cx="416288" cy="548849"/>
              <a:chOff x="0" y="0"/>
              <a:chExt cx="226931" cy="240281"/>
            </a:xfrm>
            <a:noFill/>
          </p:grpSpPr>
          <p:sp>
            <p:nvSpPr>
              <p:cNvPr id="21" name="Zone de texte 5">
                <a:extLst>
                  <a:ext uri="{FF2B5EF4-FFF2-40B4-BE49-F238E27FC236}">
                    <a16:creationId xmlns:a16="http://schemas.microsoft.com/office/drawing/2014/main" id="{0EA7EE96-95D1-A8EE-94AB-F8E9A84E2E7B}"/>
                  </a:ext>
                </a:extLst>
              </p:cNvPr>
              <p:cNvSpPr txBox="1"/>
              <p:nvPr/>
            </p:nvSpPr>
            <p:spPr>
              <a:xfrm>
                <a:off x="0" y="0"/>
                <a:ext cx="226931" cy="240281"/>
              </a:xfrm>
              <a:prstGeom prst="rect">
                <a:avLst/>
              </a:prstGeom>
              <a:grp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fr-FR" sz="2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lang="fr-DZ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2276855C-4282-832E-FF05-D739F9C50CC9}"/>
                  </a:ext>
                </a:extLst>
              </p:cNvPr>
              <p:cNvSpPr/>
              <p:nvPr/>
            </p:nvSpPr>
            <p:spPr>
              <a:xfrm>
                <a:off x="23600" y="22312"/>
                <a:ext cx="159951" cy="206657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4000"/>
              </a:p>
            </p:txBody>
          </p:sp>
        </p:grp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D1B7F38-6602-B3B0-FDD2-F5FA2810BE5E}"/>
              </a:ext>
            </a:extLst>
          </p:cNvPr>
          <p:cNvSpPr/>
          <p:nvPr/>
        </p:nvSpPr>
        <p:spPr>
          <a:xfrm>
            <a:off x="7777514" y="2062676"/>
            <a:ext cx="3299192" cy="28306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CCBBBEF-0C62-2A0F-B6DC-B4405837951B}"/>
              </a:ext>
            </a:extLst>
          </p:cNvPr>
          <p:cNvSpPr/>
          <p:nvPr/>
        </p:nvSpPr>
        <p:spPr>
          <a:xfrm>
            <a:off x="970607" y="2062677"/>
            <a:ext cx="6719457" cy="283066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"/>
            </a:schemeClr>
          </a:solidFill>
          <a:ln w="28575">
            <a:solidFill>
              <a:srgbClr val="16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D9C977E-8A28-9035-F697-966B15FB0BDF}"/>
              </a:ext>
            </a:extLst>
          </p:cNvPr>
          <p:cNvSpPr txBox="1"/>
          <p:nvPr/>
        </p:nvSpPr>
        <p:spPr>
          <a:xfrm>
            <a:off x="205664" y="3124066"/>
            <a:ext cx="708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endParaRPr lang="fr-DZ" sz="4000" dirty="0">
              <a:solidFill>
                <a:srgbClr val="1632FC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0A50F0A-A684-01F8-6866-40E656BC1DB3}"/>
              </a:ext>
            </a:extLst>
          </p:cNvPr>
          <p:cNvSpPr txBox="1"/>
          <p:nvPr/>
        </p:nvSpPr>
        <p:spPr>
          <a:xfrm>
            <a:off x="11076705" y="2953080"/>
            <a:ext cx="1022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</a:rPr>
              <a:t>SN</a:t>
            </a:r>
            <a:endParaRPr lang="fr-DZ" sz="4000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E86B026-C8CA-BD7A-B056-748B6C43CF57}"/>
              </a:ext>
            </a:extLst>
          </p:cNvPr>
          <p:cNvSpPr txBox="1"/>
          <p:nvPr/>
        </p:nvSpPr>
        <p:spPr>
          <a:xfrm>
            <a:off x="1126153" y="1339589"/>
            <a:ext cx="708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 err="1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fr-FR" sz="28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°</a:t>
            </a:r>
            <a:endParaRPr lang="fr-DZ" sz="2800" dirty="0">
              <a:solidFill>
                <a:srgbClr val="1632FC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ED6D406-34AA-5876-10BE-CA8F6FB91EB0}"/>
              </a:ext>
            </a:extLst>
          </p:cNvPr>
          <p:cNvSpPr txBox="1"/>
          <p:nvPr/>
        </p:nvSpPr>
        <p:spPr>
          <a:xfrm>
            <a:off x="10234894" y="745080"/>
            <a:ext cx="1735797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OH</a:t>
            </a:r>
            <a:r>
              <a:rPr lang="fr-FR" sz="440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fr-FR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(diluée)</a:t>
            </a:r>
            <a:endParaRPr lang="fr-DZ" sz="2800" dirty="0">
              <a:solidFill>
                <a:srgbClr val="FF0000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3B184FB-DB01-FAA5-499D-6E1C0B97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98" y="288676"/>
            <a:ext cx="2596927" cy="1678014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B66B62B5-EDE9-10F8-B71F-73076DFFD5B7}"/>
              </a:ext>
            </a:extLst>
          </p:cNvPr>
          <p:cNvSpPr txBox="1"/>
          <p:nvPr/>
        </p:nvSpPr>
        <p:spPr>
          <a:xfrm>
            <a:off x="5529225" y="95157"/>
            <a:ext cx="3601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  <a:effectLst/>
                <a:latin typeface="Helvetica" pitchFamily="2" charset="0"/>
              </a:rPr>
              <a:t>(</a:t>
            </a:r>
            <a:r>
              <a:rPr lang="fr-FR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S</a:t>
            </a:r>
            <a:r>
              <a:rPr lang="fr-FR" sz="2400" dirty="0">
                <a:solidFill>
                  <a:srgbClr val="000000"/>
                </a:solidFill>
                <a:effectLst/>
                <a:latin typeface="Helvetica" pitchFamily="2" charset="0"/>
              </a:rPr>
              <a:t>)-2-bromobutane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6190B214-40F9-2E7B-3692-6EA13A57EB02}"/>
              </a:ext>
            </a:extLst>
          </p:cNvPr>
          <p:cNvSpPr/>
          <p:nvPr/>
        </p:nvSpPr>
        <p:spPr>
          <a:xfrm>
            <a:off x="4504251" y="799432"/>
            <a:ext cx="663322" cy="701530"/>
          </a:xfrm>
          <a:prstGeom prst="arc">
            <a:avLst>
              <a:gd name="adj1" fmla="val 3978265"/>
              <a:gd name="adj2" fmla="val 17676381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1994C25E-14FD-8797-F9B4-D0573914DC83}"/>
              </a:ext>
            </a:extLst>
          </p:cNvPr>
          <p:cNvSpPr/>
          <p:nvPr/>
        </p:nvSpPr>
        <p:spPr>
          <a:xfrm>
            <a:off x="3558895" y="1534484"/>
            <a:ext cx="467859" cy="432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46477A0A-7B05-9AE0-9AD5-849B147F0567}"/>
              </a:ext>
            </a:extLst>
          </p:cNvPr>
          <p:cNvSpPr/>
          <p:nvPr/>
        </p:nvSpPr>
        <p:spPr>
          <a:xfrm>
            <a:off x="5060592" y="1539428"/>
            <a:ext cx="540000" cy="432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BE36E604-1A41-0701-A85D-548AFC891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599" y="4912730"/>
            <a:ext cx="1907508" cy="106691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D9D43A0-B7E2-88C2-049C-AEA48B306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153" y="4943648"/>
            <a:ext cx="1999357" cy="97027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B54845D-2675-F5AC-20B9-584DE2944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323" y="321886"/>
            <a:ext cx="1735797" cy="170365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F36D5308-0CA1-A3A5-38A0-5D7767CF0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230" y="4953041"/>
            <a:ext cx="1540890" cy="1483820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BB0F399D-D7DC-4DC1-226F-C6E982541732}"/>
              </a:ext>
            </a:extLst>
          </p:cNvPr>
          <p:cNvSpPr txBox="1"/>
          <p:nvPr/>
        </p:nvSpPr>
        <p:spPr>
          <a:xfrm>
            <a:off x="98458" y="874211"/>
            <a:ext cx="1735797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OH</a:t>
            </a:r>
            <a:r>
              <a:rPr lang="fr-FR" sz="4400" baseline="300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fr-FR" sz="2800" b="1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(Conc)</a:t>
            </a:r>
            <a:endParaRPr lang="fr-DZ" sz="2800" dirty="0">
              <a:solidFill>
                <a:srgbClr val="1632FC"/>
              </a:solidFill>
            </a:endParaRPr>
          </a:p>
        </p:txBody>
      </p:sp>
      <p:sp>
        <p:nvSpPr>
          <p:cNvPr id="51" name="Lune 50">
            <a:extLst>
              <a:ext uri="{FF2B5EF4-FFF2-40B4-BE49-F238E27FC236}">
                <a16:creationId xmlns:a16="http://schemas.microsoft.com/office/drawing/2014/main" id="{E779DF84-F1CE-FC5A-BB06-275D9B6D8678}"/>
              </a:ext>
            </a:extLst>
          </p:cNvPr>
          <p:cNvSpPr/>
          <p:nvPr/>
        </p:nvSpPr>
        <p:spPr>
          <a:xfrm rot="19695900">
            <a:off x="9534456" y="638155"/>
            <a:ext cx="379373" cy="754765"/>
          </a:xfrm>
          <a:prstGeom prst="moon">
            <a:avLst>
              <a:gd name="adj" fmla="val 24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2" name="Lune 51">
            <a:extLst>
              <a:ext uri="{FF2B5EF4-FFF2-40B4-BE49-F238E27FC236}">
                <a16:creationId xmlns:a16="http://schemas.microsoft.com/office/drawing/2014/main" id="{CF72874A-8787-77E3-65D9-09A757719118}"/>
              </a:ext>
            </a:extLst>
          </p:cNvPr>
          <p:cNvSpPr/>
          <p:nvPr/>
        </p:nvSpPr>
        <p:spPr>
          <a:xfrm rot="13314713">
            <a:off x="9050612" y="5154496"/>
            <a:ext cx="379373" cy="754765"/>
          </a:xfrm>
          <a:prstGeom prst="moon">
            <a:avLst>
              <a:gd name="adj" fmla="val 24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E217A5C6-ACCE-1620-FEB2-C9F236989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230" y="6408097"/>
            <a:ext cx="19885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rPr>
              <a:t>(</a:t>
            </a:r>
            <a:r>
              <a:rPr kumimoji="0" lang="fr-DZ" altLang="fr-DZ" sz="2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rPr>
              <a:t>R</a:t>
            </a:r>
            <a:r>
              <a:rPr kumimoji="0" lang="fr-DZ" altLang="fr-DZ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rPr>
              <a:t>)-butan-2-ol</a:t>
            </a:r>
            <a:endParaRPr kumimoji="0" lang="fr-DZ" altLang="fr-DZ" sz="6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E1456279-7547-CC76-22C3-CE189B24E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439" y="6026896"/>
            <a:ext cx="16907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</a:rPr>
              <a:t>(</a:t>
            </a:r>
            <a:r>
              <a:rPr kumimoji="0" lang="fr-DZ" altLang="fr-DZ" sz="2000" b="0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</a:rPr>
              <a:t>Z</a:t>
            </a:r>
            <a:r>
              <a:rPr kumimoji="0" lang="fr-DZ" altLang="fr-DZ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</a:rPr>
              <a:t>)-but-2-ène</a:t>
            </a:r>
            <a:endParaRPr kumimoji="0" lang="fr-DZ" altLang="fr-DZ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E4E73458-BD38-F3CA-D3EC-8BAC73B7F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592" y="6035363"/>
            <a:ext cx="16907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DZ" altLang="fr-DZ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</a:rPr>
              <a:t>but-1-ène</a:t>
            </a:r>
            <a:endParaRPr kumimoji="0" lang="fr-DZ" altLang="fr-DZ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77096DE-B940-B72A-3CE1-DF07D6A28BB0}"/>
              </a:ext>
            </a:extLst>
          </p:cNvPr>
          <p:cNvSpPr txBox="1"/>
          <p:nvPr/>
        </p:nvSpPr>
        <p:spPr>
          <a:xfrm>
            <a:off x="-51759" y="1390342"/>
            <a:ext cx="1287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632FC"/>
                </a:solidFill>
                <a:latin typeface="Symbol" pitchFamily="2" charset="2"/>
              </a:rPr>
              <a:t>D</a:t>
            </a:r>
            <a:r>
              <a:rPr lang="fr-FR" sz="2400" dirty="0">
                <a:solidFill>
                  <a:srgbClr val="1632FC"/>
                </a:solidFill>
                <a:latin typeface="Arial" panose="020B0604020202020204" pitchFamily="34" charset="0"/>
              </a:rPr>
              <a:t>H&gt;0</a:t>
            </a:r>
            <a:endParaRPr lang="fr-DZ" sz="2400" dirty="0">
              <a:solidFill>
                <a:srgbClr val="1632FC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373CDEC-63EB-98E3-51F9-8E46520487DC}"/>
              </a:ext>
            </a:extLst>
          </p:cNvPr>
          <p:cNvSpPr txBox="1"/>
          <p:nvPr/>
        </p:nvSpPr>
        <p:spPr>
          <a:xfrm>
            <a:off x="10543148" y="1288819"/>
            <a:ext cx="1287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H&lt;0</a:t>
            </a:r>
            <a:endParaRPr lang="fr-DZ" sz="2400" dirty="0">
              <a:solidFill>
                <a:srgbClr val="FF0000"/>
              </a:solidFill>
            </a:endParaRP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A469AF0C-8F4B-7ED9-28E2-61768AFA0257}"/>
              </a:ext>
            </a:extLst>
          </p:cNvPr>
          <p:cNvGrpSpPr/>
          <p:nvPr/>
        </p:nvGrpSpPr>
        <p:grpSpPr>
          <a:xfrm>
            <a:off x="3229393" y="1592377"/>
            <a:ext cx="226695" cy="253365"/>
            <a:chOff x="0" y="0"/>
            <a:chExt cx="226931" cy="253379"/>
          </a:xfrm>
          <a:noFill/>
        </p:grpSpPr>
        <p:sp>
          <p:nvSpPr>
            <p:cNvPr id="67" name="Zone de texte 5">
              <a:extLst>
                <a:ext uri="{FF2B5EF4-FFF2-40B4-BE49-F238E27FC236}">
                  <a16:creationId xmlns:a16="http://schemas.microsoft.com/office/drawing/2014/main" id="{1DA7E07C-44F1-CEA2-7949-9CD855A66816}"/>
                </a:ext>
              </a:extLst>
            </p:cNvPr>
            <p:cNvSpPr txBox="1"/>
            <p:nvPr/>
          </p:nvSpPr>
          <p:spPr>
            <a:xfrm>
              <a:off x="0" y="0"/>
              <a:ext cx="226931" cy="240281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endParaRPr lang="fr-D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D361953F-F41C-2CFE-613E-A6B1ABC1F73C}"/>
                </a:ext>
              </a:extLst>
            </p:cNvPr>
            <p:cNvSpPr/>
            <p:nvPr/>
          </p:nvSpPr>
          <p:spPr>
            <a:xfrm>
              <a:off x="60073" y="46722"/>
              <a:ext cx="159951" cy="20665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C8CD532-E7FD-99C2-CEED-7A8432D626E8}"/>
              </a:ext>
            </a:extLst>
          </p:cNvPr>
          <p:cNvGrpSpPr/>
          <p:nvPr/>
        </p:nvGrpSpPr>
        <p:grpSpPr>
          <a:xfrm>
            <a:off x="5659636" y="1643814"/>
            <a:ext cx="226695" cy="253365"/>
            <a:chOff x="0" y="0"/>
            <a:chExt cx="226931" cy="253379"/>
          </a:xfrm>
          <a:noFill/>
        </p:grpSpPr>
        <p:sp>
          <p:nvSpPr>
            <p:cNvPr id="70" name="Zone de texte 9">
              <a:extLst>
                <a:ext uri="{FF2B5EF4-FFF2-40B4-BE49-F238E27FC236}">
                  <a16:creationId xmlns:a16="http://schemas.microsoft.com/office/drawing/2014/main" id="{DFAB299D-0AA1-F26E-5208-EBC4CE81B507}"/>
                </a:ext>
              </a:extLst>
            </p:cNvPr>
            <p:cNvSpPr txBox="1"/>
            <p:nvPr/>
          </p:nvSpPr>
          <p:spPr>
            <a:xfrm>
              <a:off x="0" y="0"/>
              <a:ext cx="226931" cy="240281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endParaRPr lang="fr-D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1A358521-99C2-A4A5-89FA-ACD4491F1894}"/>
                </a:ext>
              </a:extLst>
            </p:cNvPr>
            <p:cNvSpPr/>
            <p:nvPr/>
          </p:nvSpPr>
          <p:spPr>
            <a:xfrm>
              <a:off x="60073" y="46722"/>
              <a:ext cx="159951" cy="20665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6015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AAFF6F5-48C9-C67C-D8CA-8CDA96F53269}"/>
              </a:ext>
            </a:extLst>
          </p:cNvPr>
          <p:cNvSpPr txBox="1"/>
          <p:nvPr/>
        </p:nvSpPr>
        <p:spPr>
          <a:xfrm>
            <a:off x="6428403" y="2349923"/>
            <a:ext cx="5546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3200" b="1" dirty="0">
                <a:solidFill>
                  <a:srgbClr val="FF0000"/>
                </a:solidFill>
                <a:latin typeface="Century" panose="02040604050505020304" pitchFamily="18" charset="0"/>
                <a:ea typeface="Hiragino Kaku Gothic StdN W8" panose="020B0800000000000000" pitchFamily="34" charset="-128"/>
                <a:cs typeface="Arial" panose="020B0604020202020204" pitchFamily="34" charset="0"/>
              </a:rPr>
              <a:t>Les Clés du succé </a:t>
            </a:r>
          </a:p>
          <a:p>
            <a:r>
              <a:rPr lang="fr-DZ" sz="3200" b="1" dirty="0">
                <a:latin typeface="Century" panose="02040604050505020304" pitchFamily="18" charset="0"/>
                <a:ea typeface="Hiragino Kaku Gothic StdN W8" panose="020B0800000000000000" pitchFamily="34" charset="-128"/>
                <a:cs typeface="Arial" panose="020B0604020202020204" pitchFamily="34" charset="0"/>
              </a:rPr>
              <a:t>Aimer ce que vous faites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DCFB2C-21FF-5817-1233-9A5787CDC241}"/>
              </a:ext>
            </a:extLst>
          </p:cNvPr>
          <p:cNvSpPr txBox="1"/>
          <p:nvPr/>
        </p:nvSpPr>
        <p:spPr>
          <a:xfrm>
            <a:off x="6428403" y="3427141"/>
            <a:ext cx="5546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3200" b="1" dirty="0">
                <a:solidFill>
                  <a:srgbClr val="FF000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Les Clés du </a:t>
            </a:r>
            <a:r>
              <a:rPr lang="fr-DZ" sz="3200" b="1">
                <a:solidFill>
                  <a:srgbClr val="FF000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Bonheur </a:t>
            </a:r>
            <a:endParaRPr lang="fr-DZ" sz="3200" b="1" dirty="0">
              <a:solidFill>
                <a:srgbClr val="FF000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  <a:p>
            <a:r>
              <a:rPr lang="fr-FR" sz="3200" b="1" dirty="0">
                <a:latin typeface="Century" panose="02040604050505020304" pitchFamily="18" charset="0"/>
                <a:cs typeface="Arial" panose="020B0604020202020204" pitchFamily="34" charset="0"/>
              </a:rPr>
              <a:t>F</a:t>
            </a:r>
            <a:r>
              <a:rPr lang="fr-DZ" sz="3200" b="1" dirty="0">
                <a:latin typeface="Century" panose="02040604050505020304" pitchFamily="18" charset="0"/>
                <a:cs typeface="Arial" panose="020B0604020202020204" pitchFamily="34" charset="0"/>
              </a:rPr>
              <a:t>aites ce que vous aimer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CB33E3-A746-42AD-E292-6920B780B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86894" y="2027835"/>
            <a:ext cx="5410011" cy="19258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3D59E2-2DC8-3E01-2EB3-3E8B4098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00615" y="2790549"/>
            <a:ext cx="5697792" cy="19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57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597128-35C3-F684-B9D3-6FCE68303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39" y="174661"/>
            <a:ext cx="8949823" cy="148725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6BB844-9A56-F3BF-899A-E982EBC620EB}"/>
              </a:ext>
            </a:extLst>
          </p:cNvPr>
          <p:cNvSpPr txBox="1"/>
          <p:nvPr/>
        </p:nvSpPr>
        <p:spPr>
          <a:xfrm>
            <a:off x="41739" y="61122"/>
            <a:ext cx="3000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(20,21)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A3CA352-D1C8-06BB-7D70-3AECB09CA497}"/>
              </a:ext>
            </a:extLst>
          </p:cNvPr>
          <p:cNvGrpSpPr/>
          <p:nvPr/>
        </p:nvGrpSpPr>
        <p:grpSpPr>
          <a:xfrm>
            <a:off x="134177" y="2193723"/>
            <a:ext cx="12023098" cy="3649806"/>
            <a:chOff x="168902" y="2193723"/>
            <a:chExt cx="12023098" cy="364980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9D4D3EF-1D93-8192-C899-5642B20DD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347"/>
            <a:stretch/>
          </p:blipFill>
          <p:spPr>
            <a:xfrm>
              <a:off x="168902" y="2193723"/>
              <a:ext cx="12023098" cy="302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96D5E1B-F8F0-EEB7-3EED-FF816F8453D8}"/>
                </a:ext>
              </a:extLst>
            </p:cNvPr>
            <p:cNvSpPr txBox="1"/>
            <p:nvPr/>
          </p:nvSpPr>
          <p:spPr>
            <a:xfrm>
              <a:off x="333772" y="5185101"/>
              <a:ext cx="2486332" cy="584775"/>
            </a:xfrm>
            <a:prstGeom prst="rect">
              <a:avLst/>
            </a:prstGeom>
            <a:solidFill>
              <a:srgbClr val="FEFCD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fr-DZ" sz="1600" dirty="0">
                  <a:latin typeface="Arial" panose="020B0604020202020204" pitchFamily="34" charset="0"/>
                  <a:cs typeface="Arial" panose="020B0604020202020204" pitchFamily="34" charset="0"/>
                </a:rPr>
                <a:t>e catalyseur </a:t>
              </a:r>
              <a:r>
                <a:rPr lang="fr-DZ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ADSORBE</a:t>
              </a:r>
              <a:r>
                <a:rPr lang="fr-DZ" sz="1600" dirty="0">
                  <a:latin typeface="Arial" panose="020B0604020202020204" pitchFamily="34" charset="0"/>
                  <a:cs typeface="Arial" panose="020B0604020202020204" pitchFamily="34" charset="0"/>
                </a:rPr>
                <a:t> le Hydrogène (réactif)</a:t>
              </a:r>
              <a:endParaRPr lang="fr-DZ" sz="1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E0AE1D0-686C-C9DE-C9FE-58511902579E}"/>
                </a:ext>
              </a:extLst>
            </p:cNvPr>
            <p:cNvSpPr txBox="1"/>
            <p:nvPr/>
          </p:nvSpPr>
          <p:spPr>
            <a:xfrm>
              <a:off x="4833201" y="5191824"/>
              <a:ext cx="2021808" cy="584775"/>
            </a:xfrm>
            <a:prstGeom prst="rect">
              <a:avLst/>
            </a:prstGeom>
            <a:solidFill>
              <a:srgbClr val="FEFCD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fr-DZ" sz="1600" dirty="0">
                  <a:latin typeface="Arial" panose="020B0604020202020204" pitchFamily="34" charset="0"/>
                  <a:cs typeface="Arial" panose="020B0604020202020204" pitchFamily="34" charset="0"/>
                </a:rPr>
                <a:t>’aproche de l’acène (réactif)</a:t>
              </a:r>
              <a:endParaRPr lang="fr-DZ" sz="1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636D029-348B-6D5F-3854-1066B59FAB85}"/>
                </a:ext>
              </a:extLst>
            </p:cNvPr>
            <p:cNvSpPr txBox="1"/>
            <p:nvPr/>
          </p:nvSpPr>
          <p:spPr>
            <a:xfrm>
              <a:off x="8888411" y="5135643"/>
              <a:ext cx="3012351" cy="707886"/>
            </a:xfrm>
            <a:prstGeom prst="rect">
              <a:avLst/>
            </a:prstGeom>
            <a:solidFill>
              <a:srgbClr val="FEFCD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fr-DZ" sz="1600" dirty="0">
                  <a:latin typeface="Arial" panose="020B0604020202020204" pitchFamily="34" charset="0"/>
                  <a:cs typeface="Arial" panose="020B0604020202020204" pitchFamily="34" charset="0"/>
                </a:rPr>
                <a:t>a liaison </a:t>
              </a:r>
              <a:r>
                <a:rPr lang="fr-DZ" sz="2000" dirty="0">
                  <a:latin typeface="Symbol" pitchFamily="2" charset="2"/>
                  <a:cs typeface="Arial" panose="020B0604020202020204" pitchFamily="34" charset="0"/>
                </a:rPr>
                <a:t>p</a:t>
              </a:r>
              <a:r>
                <a:rPr lang="fr-DZ" sz="1600" dirty="0">
                  <a:latin typeface="Arial" panose="020B0604020202020204" pitchFamily="34" charset="0"/>
                  <a:cs typeface="Arial" panose="020B0604020202020204" pitchFamily="34" charset="0"/>
                </a:rPr>
                <a:t> (C-C) est remplacer par une </a:t>
              </a:r>
              <a:r>
                <a:rPr lang="fr-DZ" sz="2000" dirty="0">
                  <a:latin typeface="Symbol" pitchFamily="2" charset="2"/>
                  <a:cs typeface="Arial" panose="020B0604020202020204" pitchFamily="34" charset="0"/>
                </a:rPr>
                <a:t>s</a:t>
              </a:r>
              <a:r>
                <a:rPr lang="fr-DZ" sz="1600" dirty="0">
                  <a:latin typeface="Arial" panose="020B0604020202020204" pitchFamily="34" charset="0"/>
                  <a:cs typeface="Arial" panose="020B0604020202020204" pitchFamily="34" charset="0"/>
                </a:rPr>
                <a:t> (C-H)</a:t>
              </a:r>
              <a:endParaRPr lang="fr-DZ" sz="1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37A41E3-A420-650F-23E8-DB9AD2E6749E}"/>
              </a:ext>
            </a:extLst>
          </p:cNvPr>
          <p:cNvSpPr/>
          <p:nvPr/>
        </p:nvSpPr>
        <p:spPr>
          <a:xfrm>
            <a:off x="7863484" y="256321"/>
            <a:ext cx="4040143" cy="12856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C7778B0-CFA3-D48F-3E00-1D417325CFD1}"/>
              </a:ext>
            </a:extLst>
          </p:cNvPr>
          <p:cNvGrpSpPr/>
          <p:nvPr/>
        </p:nvGrpSpPr>
        <p:grpSpPr>
          <a:xfrm>
            <a:off x="4747234" y="42264"/>
            <a:ext cx="7271131" cy="6773471"/>
            <a:chOff x="2347581" y="1576370"/>
            <a:chExt cx="5606131" cy="530132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54AC5C-1DB7-3626-B05D-F9B083BF7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40" r="5263"/>
            <a:stretch/>
          </p:blipFill>
          <p:spPr>
            <a:xfrm>
              <a:off x="2347581" y="1576370"/>
              <a:ext cx="5606131" cy="530132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E1C5F20-3C66-C9CD-8DE1-62EDC018B1CD}"/>
                </a:ext>
              </a:extLst>
            </p:cNvPr>
            <p:cNvSpPr txBox="1"/>
            <p:nvPr/>
          </p:nvSpPr>
          <p:spPr>
            <a:xfrm>
              <a:off x="3059122" y="1860577"/>
              <a:ext cx="4091409" cy="698565"/>
            </a:xfrm>
            <a:prstGeom prst="rect">
              <a:avLst/>
            </a:prstGeom>
            <a:solidFill>
              <a:srgbClr val="FEFCD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DZ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Chauvochemnt lateral d’OA(p) pour former une OM(</a:t>
              </a:r>
              <a:r>
                <a:rPr lang="fr-DZ" sz="2800" b="1" dirty="0">
                  <a:latin typeface="Symbol" pitchFamily="2" charset="2"/>
                  <a:cs typeface="Arial" panose="020B0604020202020204" pitchFamily="34" charset="0"/>
                </a:rPr>
                <a:t>p</a:t>
              </a:r>
              <a:r>
                <a:rPr lang="fr-DZ" sz="2400" b="1" dirty="0">
                  <a:latin typeface="Symbol" pitchFamily="2" charset="2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F2D5B5FA-F764-2F05-7629-0040AEC32E48}"/>
              </a:ext>
            </a:extLst>
          </p:cNvPr>
          <p:cNvSpPr txBox="1"/>
          <p:nvPr/>
        </p:nvSpPr>
        <p:spPr>
          <a:xfrm>
            <a:off x="96347" y="631659"/>
            <a:ext cx="2736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2800" b="1" dirty="0">
                <a:latin typeface="Arial" panose="020B0604020202020204" pitchFamily="34" charset="0"/>
                <a:cs typeface="Arial" panose="020B0604020202020204" pitchFamily="34" charset="0"/>
              </a:rPr>
              <a:t>Hydrogénation catalytique</a:t>
            </a:r>
            <a:endParaRPr lang="fr-DZ" sz="2800" b="1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E8C0B7-6DEA-7AFF-B2A2-F9F4FC87BF1F}"/>
              </a:ext>
            </a:extLst>
          </p:cNvPr>
          <p:cNvSpPr txBox="1"/>
          <p:nvPr/>
        </p:nvSpPr>
        <p:spPr>
          <a:xfrm>
            <a:off x="8413288" y="1606222"/>
            <a:ext cx="2736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identitique</a:t>
            </a:r>
            <a:endParaRPr lang="fr-DZ" sz="28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42CBC4-A40A-9A3D-7AB5-4C3DD3E0C189}"/>
              </a:ext>
            </a:extLst>
          </p:cNvPr>
          <p:cNvGrpSpPr/>
          <p:nvPr/>
        </p:nvGrpSpPr>
        <p:grpSpPr>
          <a:xfrm>
            <a:off x="1731298" y="805500"/>
            <a:ext cx="9210504" cy="1938619"/>
            <a:chOff x="323979" y="1302420"/>
            <a:chExt cx="9210504" cy="193861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93D8D1A-2D09-6E75-213F-01AD1D406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8"/>
            <a:stretch/>
          </p:blipFill>
          <p:spPr>
            <a:xfrm>
              <a:off x="323979" y="1302420"/>
              <a:ext cx="9016792" cy="1938619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FD1F5EE-FE6A-EF0C-95AE-8EBF7D890D6C}"/>
                </a:ext>
              </a:extLst>
            </p:cNvPr>
            <p:cNvSpPr txBox="1"/>
            <p:nvPr/>
          </p:nvSpPr>
          <p:spPr>
            <a:xfrm>
              <a:off x="9106220" y="2006134"/>
              <a:ext cx="428263" cy="421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DZ" dirty="0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7133B30B-EC66-C1D5-DFE1-E759A0B5C504}"/>
              </a:ext>
            </a:extLst>
          </p:cNvPr>
          <p:cNvSpPr txBox="1"/>
          <p:nvPr/>
        </p:nvSpPr>
        <p:spPr>
          <a:xfrm>
            <a:off x="2560320" y="141402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2800" b="1" dirty="0">
                <a:latin typeface="Arial" panose="020B0604020202020204" pitchFamily="34" charset="0"/>
                <a:cs typeface="Arial" panose="020B0604020202020204" pitchFamily="34" charset="0"/>
              </a:rPr>
              <a:t>Substrat (Alcène)</a:t>
            </a:r>
            <a:endParaRPr lang="fr-DZ" sz="2800" b="1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9A6F7E-5A96-DBB1-E811-DFC90AA88CE2}"/>
              </a:ext>
            </a:extLst>
          </p:cNvPr>
          <p:cNvSpPr txBox="1"/>
          <p:nvPr/>
        </p:nvSpPr>
        <p:spPr>
          <a:xfrm>
            <a:off x="216815" y="141402"/>
            <a:ext cx="249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(22)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56CEE7C-0659-FDE2-1CC7-9391745AC7C9}"/>
              </a:ext>
            </a:extLst>
          </p:cNvPr>
          <p:cNvGrpSpPr/>
          <p:nvPr/>
        </p:nvGrpSpPr>
        <p:grpSpPr>
          <a:xfrm>
            <a:off x="1784555" y="781356"/>
            <a:ext cx="663742" cy="461665"/>
            <a:chOff x="6496506" y="1574085"/>
            <a:chExt cx="771723" cy="40011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ADDC65A-AC68-B16B-BDEA-3D1BDB7324D3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5D6678D-2B30-5D47-3039-115D721CA6DD}"/>
                </a:ext>
              </a:extLst>
            </p:cNvPr>
            <p:cNvSpPr txBox="1"/>
            <p:nvPr/>
          </p:nvSpPr>
          <p:spPr>
            <a:xfrm>
              <a:off x="652011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30801D9-4C9F-A686-3BDD-2611D06B5392}"/>
              </a:ext>
            </a:extLst>
          </p:cNvPr>
          <p:cNvGrpSpPr/>
          <p:nvPr/>
        </p:nvGrpSpPr>
        <p:grpSpPr>
          <a:xfrm>
            <a:off x="3280199" y="755999"/>
            <a:ext cx="720000" cy="461664"/>
            <a:chOff x="6386526" y="1598764"/>
            <a:chExt cx="748113" cy="342067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AF91A87-8B3C-19D7-D465-1FC274CF2E26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8D0D792-35F4-6207-CA2A-24E25E6FEFEE}"/>
                </a:ext>
              </a:extLst>
            </p:cNvPr>
            <p:cNvSpPr txBox="1"/>
            <p:nvPr/>
          </p:nvSpPr>
          <p:spPr>
            <a:xfrm>
              <a:off x="6386526" y="1598764"/>
              <a:ext cx="748113" cy="34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AA42B71-3469-F7F1-72AE-174EAECAA049}"/>
              </a:ext>
            </a:extLst>
          </p:cNvPr>
          <p:cNvGrpSpPr/>
          <p:nvPr/>
        </p:nvGrpSpPr>
        <p:grpSpPr>
          <a:xfrm>
            <a:off x="3277725" y="2150536"/>
            <a:ext cx="720000" cy="461664"/>
            <a:chOff x="6386526" y="1598764"/>
            <a:chExt cx="748113" cy="342067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505F7E2-53DC-64EF-B004-B11E84BF4A17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73B8A8F-1158-A088-CF4A-45CA64C3BB16}"/>
                </a:ext>
              </a:extLst>
            </p:cNvPr>
            <p:cNvSpPr txBox="1"/>
            <p:nvPr/>
          </p:nvSpPr>
          <p:spPr>
            <a:xfrm>
              <a:off x="6386526" y="1598764"/>
              <a:ext cx="748113" cy="34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05078FC5-7177-64B7-B85E-DBD4707F7A06}"/>
              </a:ext>
            </a:extLst>
          </p:cNvPr>
          <p:cNvGrpSpPr/>
          <p:nvPr/>
        </p:nvGrpSpPr>
        <p:grpSpPr>
          <a:xfrm>
            <a:off x="6157309" y="1458381"/>
            <a:ext cx="1013722" cy="523220"/>
            <a:chOff x="4715669" y="1913433"/>
            <a:chExt cx="1013722" cy="523220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E91311C-9B96-08E4-8DEB-DACF6EE3D8B6}"/>
                </a:ext>
              </a:extLst>
            </p:cNvPr>
            <p:cNvSpPr txBox="1"/>
            <p:nvPr/>
          </p:nvSpPr>
          <p:spPr>
            <a:xfrm>
              <a:off x="4715669" y="1913433"/>
              <a:ext cx="506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D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fr-DZ" sz="2800" b="1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19B6F278-FB99-4C8E-AB3C-60C8893EA998}"/>
                </a:ext>
              </a:extLst>
            </p:cNvPr>
            <p:cNvSpPr txBox="1"/>
            <p:nvPr/>
          </p:nvSpPr>
          <p:spPr>
            <a:xfrm>
              <a:off x="5222530" y="1913433"/>
              <a:ext cx="506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D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fr-DZ" sz="2800" b="1" dirty="0">
                <a:latin typeface="Symbol" pitchFamily="2" charset="2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AA0A862-A5D9-7366-9981-B06B2BEC20BF}"/>
              </a:ext>
            </a:extLst>
          </p:cNvPr>
          <p:cNvGrpSpPr/>
          <p:nvPr/>
        </p:nvGrpSpPr>
        <p:grpSpPr>
          <a:xfrm>
            <a:off x="8920893" y="1504276"/>
            <a:ext cx="1013722" cy="523220"/>
            <a:chOff x="4715669" y="1913433"/>
            <a:chExt cx="1013722" cy="523220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8EF7ED1-E28F-7B85-EF59-E0B485629738}"/>
                </a:ext>
              </a:extLst>
            </p:cNvPr>
            <p:cNvSpPr txBox="1"/>
            <p:nvPr/>
          </p:nvSpPr>
          <p:spPr>
            <a:xfrm>
              <a:off x="4715669" y="1913433"/>
              <a:ext cx="506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D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fr-DZ" sz="2800" b="1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CAF9143-63DB-DD60-1F6C-4C45D11F7B43}"/>
                </a:ext>
              </a:extLst>
            </p:cNvPr>
            <p:cNvSpPr txBox="1"/>
            <p:nvPr/>
          </p:nvSpPr>
          <p:spPr>
            <a:xfrm>
              <a:off x="5222530" y="1913433"/>
              <a:ext cx="506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D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fr-DZ" sz="2800" b="1" dirty="0">
                <a:latin typeface="Symbol" pitchFamily="2" charset="2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B5DEB0AC-6895-0430-2E71-29BE2D2ECDB1}"/>
              </a:ext>
            </a:extLst>
          </p:cNvPr>
          <p:cNvGrpSpPr/>
          <p:nvPr/>
        </p:nvGrpSpPr>
        <p:grpSpPr>
          <a:xfrm>
            <a:off x="1723894" y="2091679"/>
            <a:ext cx="663742" cy="461665"/>
            <a:chOff x="6496506" y="1574085"/>
            <a:chExt cx="771723" cy="400110"/>
          </a:xfrm>
        </p:grpSpPr>
        <p:sp>
          <p:nvSpPr>
            <p:cNvPr id="78" name="Rectangle : coins arrondis 77">
              <a:extLst>
                <a:ext uri="{FF2B5EF4-FFF2-40B4-BE49-F238E27FC236}">
                  <a16:creationId xmlns:a16="http://schemas.microsoft.com/office/drawing/2014/main" id="{F3503D54-FDD3-1BCA-4984-3EEDFAEDD648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E438A95-D2C0-93E7-F8BA-9035E0876612}"/>
                </a:ext>
              </a:extLst>
            </p:cNvPr>
            <p:cNvSpPr txBox="1"/>
            <p:nvPr/>
          </p:nvSpPr>
          <p:spPr>
            <a:xfrm>
              <a:off x="652011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0" name="Image 79">
            <a:extLst>
              <a:ext uri="{FF2B5EF4-FFF2-40B4-BE49-F238E27FC236}">
                <a16:creationId xmlns:a16="http://schemas.microsoft.com/office/drawing/2014/main" id="{D5CA51F0-978B-2784-F7C1-AC3AA09D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4720" flipH="1">
            <a:off x="8503609" y="1031410"/>
            <a:ext cx="1930322" cy="1836240"/>
          </a:xfrm>
          <a:prstGeom prst="rect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62D9DC04-BBA4-AB34-354D-9F3EEEC39A21}"/>
              </a:ext>
            </a:extLst>
          </p:cNvPr>
          <p:cNvGrpSpPr/>
          <p:nvPr/>
        </p:nvGrpSpPr>
        <p:grpSpPr>
          <a:xfrm>
            <a:off x="1631668" y="750708"/>
            <a:ext cx="720000" cy="461664"/>
            <a:chOff x="6386526" y="1598764"/>
            <a:chExt cx="748113" cy="342067"/>
          </a:xfrm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46E373A9-6091-26F2-C330-3C07B57B94BA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91657EB-F858-58CE-805A-42AD2E2AAA28}"/>
                </a:ext>
              </a:extLst>
            </p:cNvPr>
            <p:cNvSpPr txBox="1"/>
            <p:nvPr/>
          </p:nvSpPr>
          <p:spPr>
            <a:xfrm>
              <a:off x="6386526" y="1598764"/>
              <a:ext cx="748113" cy="34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42EDB2F-6F7F-D3FF-2AEE-8E5E95DE4619}"/>
              </a:ext>
            </a:extLst>
          </p:cNvPr>
          <p:cNvGrpSpPr/>
          <p:nvPr/>
        </p:nvGrpSpPr>
        <p:grpSpPr>
          <a:xfrm>
            <a:off x="1612768" y="2103254"/>
            <a:ext cx="720000" cy="461664"/>
            <a:chOff x="6386526" y="1598764"/>
            <a:chExt cx="748113" cy="342067"/>
          </a:xfrm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58FF5611-0E48-9D85-BF61-F99EA94CD833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6DCE0B6B-15E7-5601-F96B-6D39D23F7E78}"/>
                </a:ext>
              </a:extLst>
            </p:cNvPr>
            <p:cNvSpPr txBox="1"/>
            <p:nvPr/>
          </p:nvSpPr>
          <p:spPr>
            <a:xfrm>
              <a:off x="6386526" y="1598764"/>
              <a:ext cx="748113" cy="34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F5DE4C95-120B-9743-1FAC-263C5D54BF9F}"/>
              </a:ext>
            </a:extLst>
          </p:cNvPr>
          <p:cNvGrpSpPr/>
          <p:nvPr/>
        </p:nvGrpSpPr>
        <p:grpSpPr>
          <a:xfrm>
            <a:off x="167344" y="3363244"/>
            <a:ext cx="11842509" cy="2607155"/>
            <a:chOff x="1413552" y="3192058"/>
            <a:chExt cx="11842509" cy="2607155"/>
          </a:xfrm>
        </p:grpSpPr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06A53F5E-F9A1-B203-E335-20B045BE6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9"/>
            <a:stretch/>
          </p:blipFill>
          <p:spPr>
            <a:xfrm>
              <a:off x="1669442" y="3860594"/>
              <a:ext cx="11586619" cy="1938619"/>
            </a:xfrm>
            <a:prstGeom prst="rect">
              <a:avLst/>
            </a:prstGeom>
          </p:spPr>
        </p:pic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6EA37E2B-E576-A596-AB6E-1D02F8EE0BE4}"/>
                </a:ext>
              </a:extLst>
            </p:cNvPr>
            <p:cNvSpPr txBox="1"/>
            <p:nvPr/>
          </p:nvSpPr>
          <p:spPr>
            <a:xfrm>
              <a:off x="1413552" y="3192058"/>
              <a:ext cx="2496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(23)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3D42420F-01C2-3853-DCC2-9AD41454BA4D}"/>
                </a:ext>
              </a:extLst>
            </p:cNvPr>
            <p:cNvSpPr txBox="1"/>
            <p:nvPr/>
          </p:nvSpPr>
          <p:spPr>
            <a:xfrm>
              <a:off x="3629135" y="3247237"/>
              <a:ext cx="375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fr-D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 bonne figure</a:t>
              </a:r>
              <a:endParaRPr lang="fr-DZ" sz="2800" b="1" dirty="0">
                <a:latin typeface="Symbol" pitchFamily="2" charset="2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1041C623-3ACE-1CD9-4E3F-6035D61FBF58}"/>
              </a:ext>
            </a:extLst>
          </p:cNvPr>
          <p:cNvGrpSpPr/>
          <p:nvPr/>
        </p:nvGrpSpPr>
        <p:grpSpPr>
          <a:xfrm>
            <a:off x="2813468" y="4917599"/>
            <a:ext cx="720000" cy="492019"/>
            <a:chOff x="6386526" y="1435818"/>
            <a:chExt cx="748113" cy="364560"/>
          </a:xfrm>
        </p:grpSpPr>
        <p:sp>
          <p:nvSpPr>
            <p:cNvPr id="88" name="Rectangle : coins arrondis 87">
              <a:extLst>
                <a:ext uri="{FF2B5EF4-FFF2-40B4-BE49-F238E27FC236}">
                  <a16:creationId xmlns:a16="http://schemas.microsoft.com/office/drawing/2014/main" id="{5B9A2A19-99C7-DF95-3099-EF65DE7A1371}"/>
                </a:ext>
              </a:extLst>
            </p:cNvPr>
            <p:cNvSpPr/>
            <p:nvPr/>
          </p:nvSpPr>
          <p:spPr>
            <a:xfrm>
              <a:off x="6460425" y="1473457"/>
              <a:ext cx="638133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CCBF332-8A99-D668-6742-1BCBDEEBF26C}"/>
                </a:ext>
              </a:extLst>
            </p:cNvPr>
            <p:cNvSpPr txBox="1"/>
            <p:nvPr/>
          </p:nvSpPr>
          <p:spPr>
            <a:xfrm>
              <a:off x="6386526" y="1435818"/>
              <a:ext cx="748113" cy="34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6EE45EBA-6A44-AD82-9AE9-A0A0A9B1020E}"/>
              </a:ext>
            </a:extLst>
          </p:cNvPr>
          <p:cNvGrpSpPr/>
          <p:nvPr/>
        </p:nvGrpSpPr>
        <p:grpSpPr>
          <a:xfrm>
            <a:off x="6325575" y="4722388"/>
            <a:ext cx="720000" cy="492019"/>
            <a:chOff x="6386526" y="1435818"/>
            <a:chExt cx="748113" cy="364560"/>
          </a:xfrm>
        </p:grpSpPr>
        <p:sp>
          <p:nvSpPr>
            <p:cNvPr id="94" name="Rectangle : coins arrondis 93">
              <a:extLst>
                <a:ext uri="{FF2B5EF4-FFF2-40B4-BE49-F238E27FC236}">
                  <a16:creationId xmlns:a16="http://schemas.microsoft.com/office/drawing/2014/main" id="{668C43C4-72DE-F6D6-6935-77ED186B7C69}"/>
                </a:ext>
              </a:extLst>
            </p:cNvPr>
            <p:cNvSpPr/>
            <p:nvPr/>
          </p:nvSpPr>
          <p:spPr>
            <a:xfrm>
              <a:off x="6460425" y="1473457"/>
              <a:ext cx="638133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6177D534-DC22-4E22-742F-FF4AB894B767}"/>
                </a:ext>
              </a:extLst>
            </p:cNvPr>
            <p:cNvSpPr txBox="1"/>
            <p:nvPr/>
          </p:nvSpPr>
          <p:spPr>
            <a:xfrm>
              <a:off x="6386526" y="1435818"/>
              <a:ext cx="748113" cy="34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BEE6A2DC-2373-990A-289C-FCC44CC0DC88}"/>
              </a:ext>
            </a:extLst>
          </p:cNvPr>
          <p:cNvGrpSpPr/>
          <p:nvPr/>
        </p:nvGrpSpPr>
        <p:grpSpPr>
          <a:xfrm>
            <a:off x="8920893" y="4719079"/>
            <a:ext cx="720000" cy="492019"/>
            <a:chOff x="6386526" y="1435818"/>
            <a:chExt cx="748113" cy="364560"/>
          </a:xfrm>
        </p:grpSpPr>
        <p:sp>
          <p:nvSpPr>
            <p:cNvPr id="97" name="Rectangle : coins arrondis 96">
              <a:extLst>
                <a:ext uri="{FF2B5EF4-FFF2-40B4-BE49-F238E27FC236}">
                  <a16:creationId xmlns:a16="http://schemas.microsoft.com/office/drawing/2014/main" id="{3B27DD43-6653-74C9-19E6-AAEFE94C75FA}"/>
                </a:ext>
              </a:extLst>
            </p:cNvPr>
            <p:cNvSpPr/>
            <p:nvPr/>
          </p:nvSpPr>
          <p:spPr>
            <a:xfrm>
              <a:off x="6460425" y="1473457"/>
              <a:ext cx="638133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61CC206D-361C-5F3D-551D-4F6AFF82C87E}"/>
                </a:ext>
              </a:extLst>
            </p:cNvPr>
            <p:cNvSpPr txBox="1"/>
            <p:nvPr/>
          </p:nvSpPr>
          <p:spPr>
            <a:xfrm>
              <a:off x="6386526" y="1435818"/>
              <a:ext cx="748113" cy="34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ou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5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33C7FB-6D36-6D5A-B4D4-77DDE3028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8" y="732057"/>
            <a:ext cx="11954572" cy="19507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E23D33-F4FE-965A-94E8-C109828C9569}"/>
              </a:ext>
            </a:extLst>
          </p:cNvPr>
          <p:cNvSpPr txBox="1"/>
          <p:nvPr/>
        </p:nvSpPr>
        <p:spPr>
          <a:xfrm>
            <a:off x="2215861" y="1918858"/>
            <a:ext cx="11543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D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Polaire</a:t>
            </a:r>
            <a:endParaRPr lang="fr-DZ" sz="20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EC545D-BA81-956E-67FB-0C7CAA97A42D}"/>
              </a:ext>
            </a:extLst>
          </p:cNvPr>
          <p:cNvSpPr txBox="1"/>
          <p:nvPr/>
        </p:nvSpPr>
        <p:spPr>
          <a:xfrm>
            <a:off x="9368266" y="1319009"/>
            <a:ext cx="3459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D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fr-DZ" sz="24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161BFB-E7F8-CC21-B922-50E69B87A5EC}"/>
              </a:ext>
            </a:extLst>
          </p:cNvPr>
          <p:cNvSpPr txBox="1"/>
          <p:nvPr/>
        </p:nvSpPr>
        <p:spPr>
          <a:xfrm>
            <a:off x="216814" y="141402"/>
            <a:ext cx="3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(24)…(27)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10951008-221B-6965-7CDD-0A8AEDFB89CF}"/>
              </a:ext>
            </a:extLst>
          </p:cNvPr>
          <p:cNvSpPr/>
          <p:nvPr/>
        </p:nvSpPr>
        <p:spPr>
          <a:xfrm>
            <a:off x="7336299" y="1992842"/>
            <a:ext cx="521512" cy="445648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1E2C8DD-E28A-464D-0A46-25ED338189AB}"/>
              </a:ext>
            </a:extLst>
          </p:cNvPr>
          <p:cNvSpPr/>
          <p:nvPr/>
        </p:nvSpPr>
        <p:spPr>
          <a:xfrm>
            <a:off x="8735579" y="780944"/>
            <a:ext cx="521512" cy="445648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C1E31B8-F18D-B150-1E72-5DA75B5504EE}"/>
              </a:ext>
            </a:extLst>
          </p:cNvPr>
          <p:cNvSpPr/>
          <p:nvPr/>
        </p:nvSpPr>
        <p:spPr>
          <a:xfrm>
            <a:off x="11259982" y="2029040"/>
            <a:ext cx="521512" cy="445648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60B916D-A4EB-B91C-2CB3-5F1802E3F4DF}"/>
              </a:ext>
            </a:extLst>
          </p:cNvPr>
          <p:cNvSpPr/>
          <p:nvPr/>
        </p:nvSpPr>
        <p:spPr>
          <a:xfrm>
            <a:off x="9892814" y="803234"/>
            <a:ext cx="521512" cy="445648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01E001D-5052-1578-C1ED-078E1665C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4939"/>
            <a:ext cx="12192000" cy="189282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1C5BF50-590D-7583-A837-160E0CE7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2908237"/>
            <a:ext cx="12090400" cy="1816541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7BC0B165-DCCD-A401-DAD9-E721AC0F628A}"/>
              </a:ext>
            </a:extLst>
          </p:cNvPr>
          <p:cNvSpPr/>
          <p:nvPr/>
        </p:nvSpPr>
        <p:spPr>
          <a:xfrm>
            <a:off x="89173" y="3492298"/>
            <a:ext cx="3886520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DC7AC067-4903-BC02-D894-4E72BF603EA6}"/>
              </a:ext>
            </a:extLst>
          </p:cNvPr>
          <p:cNvSpPr/>
          <p:nvPr/>
        </p:nvSpPr>
        <p:spPr>
          <a:xfrm>
            <a:off x="178103" y="3788337"/>
            <a:ext cx="4275650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008D0ED0-FF76-7DB2-C23D-9BD14C841E39}"/>
              </a:ext>
            </a:extLst>
          </p:cNvPr>
          <p:cNvSpPr/>
          <p:nvPr/>
        </p:nvSpPr>
        <p:spPr>
          <a:xfrm>
            <a:off x="78578" y="4086776"/>
            <a:ext cx="3276000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D1ED3A5C-9BB5-54D0-5641-4EDB69048E1D}"/>
              </a:ext>
            </a:extLst>
          </p:cNvPr>
          <p:cNvSpPr/>
          <p:nvPr/>
        </p:nvSpPr>
        <p:spPr>
          <a:xfrm>
            <a:off x="188151" y="4404551"/>
            <a:ext cx="5141460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F15C89E-A051-5810-C7E5-E1AE1A9FF3D8}"/>
              </a:ext>
            </a:extLst>
          </p:cNvPr>
          <p:cNvSpPr/>
          <p:nvPr/>
        </p:nvSpPr>
        <p:spPr>
          <a:xfrm>
            <a:off x="6078886" y="3203801"/>
            <a:ext cx="3679179" cy="2520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843BAD89-7AA9-F934-A906-66C25E811E24}"/>
              </a:ext>
            </a:extLst>
          </p:cNvPr>
          <p:cNvSpPr/>
          <p:nvPr/>
        </p:nvSpPr>
        <p:spPr>
          <a:xfrm>
            <a:off x="5740351" y="3496803"/>
            <a:ext cx="6200073" cy="2520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DDD1E277-0F7D-1B02-441C-CBABE957DF6B}"/>
              </a:ext>
            </a:extLst>
          </p:cNvPr>
          <p:cNvSpPr/>
          <p:nvPr/>
        </p:nvSpPr>
        <p:spPr>
          <a:xfrm>
            <a:off x="6196521" y="3812399"/>
            <a:ext cx="4200691" cy="2520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93CE0A01-399F-A2B2-0223-6D5CE450A282}"/>
              </a:ext>
            </a:extLst>
          </p:cNvPr>
          <p:cNvSpPr/>
          <p:nvPr/>
        </p:nvSpPr>
        <p:spPr>
          <a:xfrm>
            <a:off x="4628147" y="330565"/>
            <a:ext cx="1925053" cy="1662277"/>
          </a:xfrm>
          <a:prstGeom prst="arc">
            <a:avLst>
              <a:gd name="adj1" fmla="val 10363387"/>
              <a:gd name="adj2" fmla="val 0"/>
            </a:avLst>
          </a:prstGeom>
          <a:noFill/>
          <a:ln w="38100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E82822EF-089F-C9F1-DE7C-AE21C6CCB794}"/>
              </a:ext>
            </a:extLst>
          </p:cNvPr>
          <p:cNvSpPr/>
          <p:nvPr/>
        </p:nvSpPr>
        <p:spPr>
          <a:xfrm>
            <a:off x="89173" y="5284651"/>
            <a:ext cx="3679179" cy="252000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50000"/>
                </a:srgbClr>
              </a:gs>
              <a:gs pos="50000">
                <a:srgbClr val="FEFCD2">
                  <a:alpha val="51696"/>
                </a:srgbClr>
              </a:gs>
              <a:gs pos="100000">
                <a:schemeClr val="bg1">
                  <a:alpha val="5080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71409081-06F8-526D-C69E-9F61F39D079B}"/>
              </a:ext>
            </a:extLst>
          </p:cNvPr>
          <p:cNvSpPr/>
          <p:nvPr/>
        </p:nvSpPr>
        <p:spPr>
          <a:xfrm>
            <a:off x="136431" y="5585913"/>
            <a:ext cx="4536000" cy="252000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50000"/>
                </a:srgbClr>
              </a:gs>
              <a:gs pos="50000">
                <a:srgbClr val="FEFCD2">
                  <a:alpha val="51696"/>
                </a:srgbClr>
              </a:gs>
              <a:gs pos="100000">
                <a:schemeClr val="bg1">
                  <a:alpha val="5080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5162BB12-4274-8602-973E-BB44E51604FC}"/>
              </a:ext>
            </a:extLst>
          </p:cNvPr>
          <p:cNvSpPr/>
          <p:nvPr/>
        </p:nvSpPr>
        <p:spPr>
          <a:xfrm>
            <a:off x="135828" y="6184269"/>
            <a:ext cx="5400000" cy="252000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50000"/>
                </a:srgbClr>
              </a:gs>
              <a:gs pos="50000">
                <a:srgbClr val="FEFCD2">
                  <a:alpha val="51696"/>
                </a:srgbClr>
              </a:gs>
              <a:gs pos="100000">
                <a:schemeClr val="bg1">
                  <a:alpha val="5080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3DE2A15E-B23F-639E-55C6-D934371A5F2B}"/>
              </a:ext>
            </a:extLst>
          </p:cNvPr>
          <p:cNvGrpSpPr/>
          <p:nvPr/>
        </p:nvGrpSpPr>
        <p:grpSpPr>
          <a:xfrm>
            <a:off x="263709" y="974350"/>
            <a:ext cx="891853" cy="461665"/>
            <a:chOff x="6496506" y="1574084"/>
            <a:chExt cx="748113" cy="40011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6A13C5D8-8AEC-A0EB-FFAC-46B433E789FA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C221D9C0-FBB2-4201-F0F2-F334882EF4C7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73A85919-C296-47FC-4B7F-74F92F2B78A4}"/>
              </a:ext>
            </a:extLst>
          </p:cNvPr>
          <p:cNvGrpSpPr/>
          <p:nvPr/>
        </p:nvGrpSpPr>
        <p:grpSpPr>
          <a:xfrm>
            <a:off x="1586506" y="2230452"/>
            <a:ext cx="891853" cy="461665"/>
            <a:chOff x="6496506" y="1574084"/>
            <a:chExt cx="748113" cy="40011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3C6C3804-CD86-06FD-B8A2-55CCF513DC13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645640C-1630-5C87-7820-5D9BFF52C4E9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5AD79472-89C6-7D83-7090-24A4214811D8}"/>
              </a:ext>
            </a:extLst>
          </p:cNvPr>
          <p:cNvGrpSpPr/>
          <p:nvPr/>
        </p:nvGrpSpPr>
        <p:grpSpPr>
          <a:xfrm>
            <a:off x="1677878" y="995760"/>
            <a:ext cx="761564" cy="461665"/>
            <a:chOff x="6496506" y="1574085"/>
            <a:chExt cx="770483" cy="400110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01CC4F93-8D83-7850-5A99-3CE4CEBD549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EF7ACA4-ADA2-CDFD-FC75-4D3F8470C619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E94DE8C-92A1-FC4C-1BE5-B96C30692FD8}"/>
              </a:ext>
            </a:extLst>
          </p:cNvPr>
          <p:cNvGrpSpPr/>
          <p:nvPr/>
        </p:nvGrpSpPr>
        <p:grpSpPr>
          <a:xfrm>
            <a:off x="216815" y="2221638"/>
            <a:ext cx="761564" cy="461665"/>
            <a:chOff x="6496506" y="1574085"/>
            <a:chExt cx="770483" cy="400110"/>
          </a:xfrm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80D8437C-B40C-3214-C7A9-FC880A3BD7C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A8E7164D-D363-CD81-8CDE-76535CD7DDCE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FCF9213-FE78-899A-22B7-41BF9515BC58}"/>
              </a:ext>
            </a:extLst>
          </p:cNvPr>
          <p:cNvGrpSpPr/>
          <p:nvPr/>
        </p:nvGrpSpPr>
        <p:grpSpPr>
          <a:xfrm>
            <a:off x="3720596" y="857983"/>
            <a:ext cx="891853" cy="461665"/>
            <a:chOff x="6496506" y="1574084"/>
            <a:chExt cx="748113" cy="400110"/>
          </a:xfrm>
        </p:grpSpPr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246A82A3-D677-B1C2-8A44-594A726C9E9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C930BF95-4AE7-5964-D90E-60341F2BD3AD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B5FA549D-2459-D0C8-F216-7DB611795936}"/>
              </a:ext>
            </a:extLst>
          </p:cNvPr>
          <p:cNvGrpSpPr/>
          <p:nvPr/>
        </p:nvGrpSpPr>
        <p:grpSpPr>
          <a:xfrm>
            <a:off x="3331676" y="1145158"/>
            <a:ext cx="761564" cy="461665"/>
            <a:chOff x="6496506" y="1574085"/>
            <a:chExt cx="770483" cy="400110"/>
          </a:xfrm>
        </p:grpSpPr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2C271064-D0BD-4D91-5AD0-32A32947FD37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4A7B6165-2DD6-55F4-7A22-0B9DEB3345CE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74B2965B-0FF6-8026-6E76-B20745EF09AA}"/>
              </a:ext>
            </a:extLst>
          </p:cNvPr>
          <p:cNvGrpSpPr/>
          <p:nvPr/>
        </p:nvGrpSpPr>
        <p:grpSpPr>
          <a:xfrm>
            <a:off x="5056361" y="753823"/>
            <a:ext cx="761564" cy="461665"/>
            <a:chOff x="6496506" y="1574085"/>
            <a:chExt cx="770483" cy="400110"/>
          </a:xfrm>
        </p:grpSpPr>
        <p:sp>
          <p:nvSpPr>
            <p:cNvPr id="69" name="Rectangle : coins arrondis 68">
              <a:extLst>
                <a:ext uri="{FF2B5EF4-FFF2-40B4-BE49-F238E27FC236}">
                  <a16:creationId xmlns:a16="http://schemas.microsoft.com/office/drawing/2014/main" id="{5785A64E-37CC-99EE-C6C5-C33786414858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0AFD54B4-0700-E504-C4D5-F2748AF7BC36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56322E3F-7879-4135-575F-F2157359B766}"/>
              </a:ext>
            </a:extLst>
          </p:cNvPr>
          <p:cNvGrpSpPr/>
          <p:nvPr/>
        </p:nvGrpSpPr>
        <p:grpSpPr>
          <a:xfrm>
            <a:off x="11332079" y="780944"/>
            <a:ext cx="761564" cy="461665"/>
            <a:chOff x="6496506" y="1574085"/>
            <a:chExt cx="770483" cy="400110"/>
          </a:xfrm>
        </p:grpSpPr>
        <p:sp>
          <p:nvSpPr>
            <p:cNvPr id="75" name="Rectangle : coins arrondis 74">
              <a:extLst>
                <a:ext uri="{FF2B5EF4-FFF2-40B4-BE49-F238E27FC236}">
                  <a16:creationId xmlns:a16="http://schemas.microsoft.com/office/drawing/2014/main" id="{DD90B29F-3853-C425-58CE-77E93B88D0F6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A556B1F1-67B0-8A6C-728B-9904752C32B7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F8AFB09C-F123-D7D1-49C6-9270018E4237}"/>
              </a:ext>
            </a:extLst>
          </p:cNvPr>
          <p:cNvGrpSpPr/>
          <p:nvPr/>
        </p:nvGrpSpPr>
        <p:grpSpPr>
          <a:xfrm>
            <a:off x="9032112" y="1725600"/>
            <a:ext cx="761564" cy="461665"/>
            <a:chOff x="6496506" y="1574085"/>
            <a:chExt cx="770483" cy="400110"/>
          </a:xfrm>
        </p:grpSpPr>
        <p:sp>
          <p:nvSpPr>
            <p:cNvPr id="81" name="Rectangle : coins arrondis 80">
              <a:extLst>
                <a:ext uri="{FF2B5EF4-FFF2-40B4-BE49-F238E27FC236}">
                  <a16:creationId xmlns:a16="http://schemas.microsoft.com/office/drawing/2014/main" id="{CF93995C-191B-CCB5-970F-993EFFA6E36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294DB791-F6E6-84B9-9287-2855FC11591D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55AB0836-80C8-0BCF-5AC2-5C615AB4CBA0}"/>
              </a:ext>
            </a:extLst>
          </p:cNvPr>
          <p:cNvGrpSpPr/>
          <p:nvPr/>
        </p:nvGrpSpPr>
        <p:grpSpPr>
          <a:xfrm>
            <a:off x="9569455" y="1712748"/>
            <a:ext cx="858311" cy="461665"/>
            <a:chOff x="6496506" y="1574084"/>
            <a:chExt cx="748113" cy="400110"/>
          </a:xfrm>
        </p:grpSpPr>
        <p:sp>
          <p:nvSpPr>
            <p:cNvPr id="84" name="Rectangle : coins arrondis 83">
              <a:extLst>
                <a:ext uri="{FF2B5EF4-FFF2-40B4-BE49-F238E27FC236}">
                  <a16:creationId xmlns:a16="http://schemas.microsoft.com/office/drawing/2014/main" id="{3D89EDA6-9276-3D87-2AFA-BDB12D215546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D5C09E8B-FEF3-4190-26BD-10A9C069AB14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B7D9569F-2731-89DD-0A69-0763087A3480}"/>
              </a:ext>
            </a:extLst>
          </p:cNvPr>
          <p:cNvGrpSpPr/>
          <p:nvPr/>
        </p:nvGrpSpPr>
        <p:grpSpPr>
          <a:xfrm>
            <a:off x="9894270" y="2011438"/>
            <a:ext cx="761564" cy="461665"/>
            <a:chOff x="6496506" y="1574085"/>
            <a:chExt cx="770483" cy="400110"/>
          </a:xfrm>
        </p:grpSpPr>
        <p:sp>
          <p:nvSpPr>
            <p:cNvPr id="87" name="Rectangle : coins arrondis 86">
              <a:extLst>
                <a:ext uri="{FF2B5EF4-FFF2-40B4-BE49-F238E27FC236}">
                  <a16:creationId xmlns:a16="http://schemas.microsoft.com/office/drawing/2014/main" id="{B44C0E73-DC70-AEF1-7B74-5F8B32E40D27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B0462912-86F7-9FF1-3953-13ED25F2301A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6492C86-D4C7-E326-8E89-CCE67248608F}"/>
              </a:ext>
            </a:extLst>
          </p:cNvPr>
          <p:cNvGrpSpPr/>
          <p:nvPr/>
        </p:nvGrpSpPr>
        <p:grpSpPr>
          <a:xfrm>
            <a:off x="7326730" y="747204"/>
            <a:ext cx="858311" cy="461665"/>
            <a:chOff x="6496506" y="1574084"/>
            <a:chExt cx="748113" cy="400110"/>
          </a:xfrm>
        </p:grpSpPr>
        <p:sp>
          <p:nvSpPr>
            <p:cNvPr id="90" name="Rectangle : coins arrondis 89">
              <a:extLst>
                <a:ext uri="{FF2B5EF4-FFF2-40B4-BE49-F238E27FC236}">
                  <a16:creationId xmlns:a16="http://schemas.microsoft.com/office/drawing/2014/main" id="{4F9C2CC5-0100-5165-1833-4A77D6958FD3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D0C0291E-9DF0-623E-6849-AF6B6A46C739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983857F3-452F-9771-7BC9-B2958D8A7FDE}"/>
              </a:ext>
            </a:extLst>
          </p:cNvPr>
          <p:cNvGrpSpPr/>
          <p:nvPr/>
        </p:nvGrpSpPr>
        <p:grpSpPr>
          <a:xfrm>
            <a:off x="7037157" y="1046592"/>
            <a:ext cx="761564" cy="461665"/>
            <a:chOff x="6496506" y="1574085"/>
            <a:chExt cx="770483" cy="400110"/>
          </a:xfrm>
        </p:grpSpPr>
        <p:sp>
          <p:nvSpPr>
            <p:cNvPr id="93" name="Rectangle : coins arrondis 92">
              <a:extLst>
                <a:ext uri="{FF2B5EF4-FFF2-40B4-BE49-F238E27FC236}">
                  <a16:creationId xmlns:a16="http://schemas.microsoft.com/office/drawing/2014/main" id="{5883FE2B-49CD-14D0-A7DF-21D9A9868D57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6054105F-E70E-55C7-788D-6B706F0192A6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5" name="Arc 94">
            <a:extLst>
              <a:ext uri="{FF2B5EF4-FFF2-40B4-BE49-F238E27FC236}">
                <a16:creationId xmlns:a16="http://schemas.microsoft.com/office/drawing/2014/main" id="{3B81094E-76AC-D6B0-D536-6DA4816FB1FE}"/>
              </a:ext>
            </a:extLst>
          </p:cNvPr>
          <p:cNvSpPr/>
          <p:nvPr/>
        </p:nvSpPr>
        <p:spPr>
          <a:xfrm>
            <a:off x="8369812" y="1420359"/>
            <a:ext cx="504000" cy="504000"/>
          </a:xfrm>
          <a:prstGeom prst="arc">
            <a:avLst>
              <a:gd name="adj1" fmla="val 3978265"/>
              <a:gd name="adj2" fmla="val 17676381"/>
            </a:avLst>
          </a:prstGeom>
          <a:ln w="1905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BC7C9777-9687-918B-9433-8476578BD8FE}"/>
              </a:ext>
            </a:extLst>
          </p:cNvPr>
          <p:cNvSpPr/>
          <p:nvPr/>
        </p:nvSpPr>
        <p:spPr>
          <a:xfrm rot="12999813">
            <a:off x="7632614" y="1365517"/>
            <a:ext cx="504000" cy="504000"/>
          </a:xfrm>
          <a:prstGeom prst="arc">
            <a:avLst>
              <a:gd name="adj1" fmla="val 509979"/>
              <a:gd name="adj2" fmla="val 14298744"/>
            </a:avLst>
          </a:prstGeom>
          <a:ln w="1905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CF79480A-BF9B-A8FB-7027-B0E5AEE221A8}"/>
              </a:ext>
            </a:extLst>
          </p:cNvPr>
          <p:cNvSpPr txBox="1"/>
          <p:nvPr/>
        </p:nvSpPr>
        <p:spPr>
          <a:xfrm>
            <a:off x="7755885" y="290302"/>
            <a:ext cx="11543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D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S,S</a:t>
            </a:r>
            <a:endParaRPr lang="fr-DZ" sz="20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9EC3233B-23BE-58C4-25F6-E9821237115A}"/>
              </a:ext>
            </a:extLst>
          </p:cNvPr>
          <p:cNvSpPr txBox="1"/>
          <p:nvPr/>
        </p:nvSpPr>
        <p:spPr>
          <a:xfrm>
            <a:off x="10215846" y="340070"/>
            <a:ext cx="11543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D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R,R</a:t>
            </a:r>
            <a:endParaRPr lang="fr-DZ" sz="20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EB593504-6D98-2169-4130-E7EB06E83619}"/>
              </a:ext>
            </a:extLst>
          </p:cNvPr>
          <p:cNvGrpSpPr/>
          <p:nvPr/>
        </p:nvGrpSpPr>
        <p:grpSpPr>
          <a:xfrm>
            <a:off x="5387696" y="1073726"/>
            <a:ext cx="891853" cy="461665"/>
            <a:chOff x="6496506" y="1574084"/>
            <a:chExt cx="748113" cy="400110"/>
          </a:xfrm>
        </p:grpSpPr>
        <p:sp>
          <p:nvSpPr>
            <p:cNvPr id="112" name="Rectangle : coins arrondis 111">
              <a:extLst>
                <a:ext uri="{FF2B5EF4-FFF2-40B4-BE49-F238E27FC236}">
                  <a16:creationId xmlns:a16="http://schemas.microsoft.com/office/drawing/2014/main" id="{BF815E84-97B1-A982-DB49-260B81F3E169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B378EC4E-74AF-F1D3-B69C-D79DF0E37F81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A2A2CEE0-8FC1-4957-59BE-C2E5E08C038E}"/>
              </a:ext>
            </a:extLst>
          </p:cNvPr>
          <p:cNvGrpSpPr/>
          <p:nvPr/>
        </p:nvGrpSpPr>
        <p:grpSpPr>
          <a:xfrm>
            <a:off x="8649043" y="1958552"/>
            <a:ext cx="858311" cy="461665"/>
            <a:chOff x="6496506" y="1574084"/>
            <a:chExt cx="748113" cy="400110"/>
          </a:xfrm>
        </p:grpSpPr>
        <p:sp>
          <p:nvSpPr>
            <p:cNvPr id="115" name="Rectangle : coins arrondis 114">
              <a:extLst>
                <a:ext uri="{FF2B5EF4-FFF2-40B4-BE49-F238E27FC236}">
                  <a16:creationId xmlns:a16="http://schemas.microsoft.com/office/drawing/2014/main" id="{ABE67572-B285-4735-5A09-BC1FB99DF4FD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8F133061-FB78-59B3-47DF-86EFB9680E1F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62EA8265-B761-4C54-D11C-17201898C57E}"/>
              </a:ext>
            </a:extLst>
          </p:cNvPr>
          <p:cNvGrpSpPr/>
          <p:nvPr/>
        </p:nvGrpSpPr>
        <p:grpSpPr>
          <a:xfrm>
            <a:off x="11571253" y="1090260"/>
            <a:ext cx="891853" cy="461665"/>
            <a:chOff x="6496506" y="1574084"/>
            <a:chExt cx="748113" cy="400110"/>
          </a:xfrm>
        </p:grpSpPr>
        <p:sp>
          <p:nvSpPr>
            <p:cNvPr id="118" name="Rectangle : coins arrondis 117">
              <a:extLst>
                <a:ext uri="{FF2B5EF4-FFF2-40B4-BE49-F238E27FC236}">
                  <a16:creationId xmlns:a16="http://schemas.microsoft.com/office/drawing/2014/main" id="{B00AAF2D-B983-216D-95F6-B94186D94CB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530C494D-75B0-2EDE-67FE-18CADF2BA78D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0" name="Rectangle : coins arrondis 119">
            <a:extLst>
              <a:ext uri="{FF2B5EF4-FFF2-40B4-BE49-F238E27FC236}">
                <a16:creationId xmlns:a16="http://schemas.microsoft.com/office/drawing/2014/main" id="{771E628D-6089-B63A-07AA-D373BBFB16E8}"/>
              </a:ext>
            </a:extLst>
          </p:cNvPr>
          <p:cNvSpPr/>
          <p:nvPr/>
        </p:nvSpPr>
        <p:spPr>
          <a:xfrm>
            <a:off x="6279549" y="5285931"/>
            <a:ext cx="4428786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21" name="Rectangle : coins arrondis 120">
            <a:extLst>
              <a:ext uri="{FF2B5EF4-FFF2-40B4-BE49-F238E27FC236}">
                <a16:creationId xmlns:a16="http://schemas.microsoft.com/office/drawing/2014/main" id="{B9E30DE0-A1F3-4685-33CC-7B1359742F54}"/>
              </a:ext>
            </a:extLst>
          </p:cNvPr>
          <p:cNvSpPr/>
          <p:nvPr/>
        </p:nvSpPr>
        <p:spPr>
          <a:xfrm>
            <a:off x="5991004" y="5585811"/>
            <a:ext cx="4981795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122" name="Image 121">
            <a:extLst>
              <a:ext uri="{FF2B5EF4-FFF2-40B4-BE49-F238E27FC236}">
                <a16:creationId xmlns:a16="http://schemas.microsoft.com/office/drawing/2014/main" id="{895B4EC3-A37C-BB0C-5CC3-459A1E22F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13114" y="6053769"/>
            <a:ext cx="692919" cy="659146"/>
          </a:xfrm>
          <a:prstGeom prst="rect">
            <a:avLst/>
          </a:prstGeom>
        </p:spPr>
      </p:pic>
      <p:sp>
        <p:nvSpPr>
          <p:cNvPr id="131" name="Rectangle : coins arrondis 130">
            <a:extLst>
              <a:ext uri="{FF2B5EF4-FFF2-40B4-BE49-F238E27FC236}">
                <a16:creationId xmlns:a16="http://schemas.microsoft.com/office/drawing/2014/main" id="{FFE6BC94-E6F5-D113-4AAC-9F612F3C5F39}"/>
              </a:ext>
            </a:extLst>
          </p:cNvPr>
          <p:cNvSpPr/>
          <p:nvPr/>
        </p:nvSpPr>
        <p:spPr>
          <a:xfrm>
            <a:off x="6882703" y="6468840"/>
            <a:ext cx="4981795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36239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95" grpId="0" animBg="1"/>
      <p:bldP spid="96" grpId="0" animBg="1"/>
      <p:bldP spid="97" grpId="0" animBg="1"/>
      <p:bldP spid="98" grpId="0" animBg="1"/>
      <p:bldP spid="120" grpId="0" animBg="1"/>
      <p:bldP spid="121" grpId="0" animBg="1"/>
      <p:bldP spid="1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541AA2-CEF4-F592-AD30-D3EF1364D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4" y="141402"/>
            <a:ext cx="8819595" cy="401861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E841C1F-1E83-EC2C-AB47-3C3FA0E5B2CB}"/>
              </a:ext>
            </a:extLst>
          </p:cNvPr>
          <p:cNvGrpSpPr/>
          <p:nvPr/>
        </p:nvGrpSpPr>
        <p:grpSpPr>
          <a:xfrm>
            <a:off x="0" y="3710695"/>
            <a:ext cx="12192000" cy="3009252"/>
            <a:chOff x="0" y="3878892"/>
            <a:chExt cx="12192000" cy="3009252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A5DA64B-48D7-223D-E234-96396C6B52D8}"/>
                </a:ext>
              </a:extLst>
            </p:cNvPr>
            <p:cNvGrpSpPr/>
            <p:nvPr/>
          </p:nvGrpSpPr>
          <p:grpSpPr>
            <a:xfrm>
              <a:off x="0" y="3878892"/>
              <a:ext cx="12192000" cy="3009252"/>
              <a:chOff x="-278366" y="3879406"/>
              <a:chExt cx="12192000" cy="3009252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4C642B7C-FF9E-3FF8-9FFD-1F16E96D9CC0}"/>
                  </a:ext>
                </a:extLst>
              </p:cNvPr>
              <p:cNvGrpSpPr/>
              <p:nvPr/>
            </p:nvGrpSpPr>
            <p:grpSpPr>
              <a:xfrm>
                <a:off x="-278366" y="3879406"/>
                <a:ext cx="12192000" cy="3009252"/>
                <a:chOff x="1" y="3868613"/>
                <a:chExt cx="12192000" cy="3009252"/>
              </a:xfrm>
            </p:grpSpPr>
            <p:grpSp>
              <p:nvGrpSpPr>
                <p:cNvPr id="14" name="Groupe 13">
                  <a:extLst>
                    <a:ext uri="{FF2B5EF4-FFF2-40B4-BE49-F238E27FC236}">
                      <a16:creationId xmlns:a16="http://schemas.microsoft.com/office/drawing/2014/main" id="{5EE267C0-BC23-31F2-31D8-06AC23BAD8A1}"/>
                    </a:ext>
                  </a:extLst>
                </p:cNvPr>
                <p:cNvGrpSpPr/>
                <p:nvPr/>
              </p:nvGrpSpPr>
              <p:grpSpPr>
                <a:xfrm>
                  <a:off x="1" y="3868613"/>
                  <a:ext cx="12192000" cy="3009252"/>
                  <a:chOff x="0" y="764780"/>
                  <a:chExt cx="11893183" cy="2640105"/>
                </a:xfrm>
              </p:grpSpPr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23C0143B-F796-5E67-0EC7-3526DDDC8B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070880" y="1208885"/>
                    <a:ext cx="8822303" cy="21960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 11">
                    <a:extLst>
                      <a:ext uri="{FF2B5EF4-FFF2-40B4-BE49-F238E27FC236}">
                        <a16:creationId xmlns:a16="http://schemas.microsoft.com/office/drawing/2014/main" id="{7048BDAC-5EED-34F0-4D10-603DDF2A34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b="6994"/>
                  <a:stretch/>
                </p:blipFill>
                <p:spPr>
                  <a:xfrm>
                    <a:off x="0" y="764780"/>
                    <a:ext cx="3070880" cy="264010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DB555B7-8A07-660B-39A8-7CDC14D65765}"/>
                    </a:ext>
                  </a:extLst>
                </p:cNvPr>
                <p:cNvSpPr txBox="1"/>
                <p:nvPr/>
              </p:nvSpPr>
              <p:spPr>
                <a:xfrm>
                  <a:off x="6007581" y="5153630"/>
                  <a:ext cx="373123" cy="32216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endParaRP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77C2CE4C-2272-0AFA-0F48-1806F573ED64}"/>
                    </a:ext>
                  </a:extLst>
                </p:cNvPr>
                <p:cNvSpPr txBox="1"/>
                <p:nvPr/>
              </p:nvSpPr>
              <p:spPr>
                <a:xfrm>
                  <a:off x="6007581" y="6177999"/>
                  <a:ext cx="338733" cy="32216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endParaRP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169A13DA-3000-4EB9-EA05-B303A95FF8D2}"/>
                    </a:ext>
                  </a:extLst>
                </p:cNvPr>
                <p:cNvSpPr txBox="1"/>
                <p:nvPr/>
              </p:nvSpPr>
              <p:spPr>
                <a:xfrm rot="20472302">
                  <a:off x="3901456" y="6016917"/>
                  <a:ext cx="373123" cy="32216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endParaRP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4F238B72-AAD2-EA70-E5B1-8588027263E7}"/>
                    </a:ext>
                  </a:extLst>
                </p:cNvPr>
                <p:cNvSpPr txBox="1"/>
                <p:nvPr/>
              </p:nvSpPr>
              <p:spPr>
                <a:xfrm rot="19322677">
                  <a:off x="4063905" y="6340140"/>
                  <a:ext cx="373123" cy="32216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endParaRP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DE504E0-0E0F-48D5-B40E-670A7BF7AC76}"/>
                  </a:ext>
                </a:extLst>
              </p:cNvPr>
              <p:cNvSpPr txBox="1"/>
              <p:nvPr/>
            </p:nvSpPr>
            <p:spPr>
              <a:xfrm>
                <a:off x="9435746" y="6185202"/>
                <a:ext cx="338733" cy="3221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DZ" sz="2400" baseline="-25000" dirty="0">
                  <a:latin typeface="AMoshref-Thulth" panose="02000503000000000000" pitchFamily="2" charset="0"/>
                  <a:cs typeface="AMoshref-Thulth" panose="02000503000000000000" pitchFamily="2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7A8AC22-E49A-1510-7C8D-22603A64E478}"/>
                  </a:ext>
                </a:extLst>
              </p:cNvPr>
              <p:cNvSpPr txBox="1"/>
              <p:nvPr/>
            </p:nvSpPr>
            <p:spPr>
              <a:xfrm>
                <a:off x="8227816" y="5694146"/>
                <a:ext cx="373123" cy="3221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DZ" sz="2400" baseline="-25000" dirty="0">
                  <a:latin typeface="AMoshref-Thulth" panose="02000503000000000000" pitchFamily="2" charset="0"/>
                  <a:cs typeface="AMoshref-Thulth" panose="02000503000000000000" pitchFamily="2" charset="0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30C983F-F768-CBB0-AA5B-81ED0A4837BC}"/>
                  </a:ext>
                </a:extLst>
              </p:cNvPr>
              <p:cNvSpPr txBox="1"/>
              <p:nvPr/>
            </p:nvSpPr>
            <p:spPr>
              <a:xfrm>
                <a:off x="9444641" y="5165444"/>
                <a:ext cx="373123" cy="3221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DZ" sz="2400" baseline="-25000" dirty="0">
                  <a:latin typeface="AMoshref-Thulth" panose="02000503000000000000" pitchFamily="2" charset="0"/>
                  <a:cs typeface="AMoshref-Thulth" panose="02000503000000000000" pitchFamily="2" charset="0"/>
                </a:endParaRP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E5DBE5AA-78F7-D67C-3AF2-0017C64DE01E}"/>
                </a:ext>
              </a:extLst>
            </p:cNvPr>
            <p:cNvGrpSpPr/>
            <p:nvPr/>
          </p:nvGrpSpPr>
          <p:grpSpPr>
            <a:xfrm>
              <a:off x="3790534" y="5136884"/>
              <a:ext cx="6454649" cy="1551130"/>
              <a:chOff x="3660135" y="5301505"/>
              <a:chExt cx="6454649" cy="1551130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2E9281D-513E-0C14-C7DF-BF55A3273E6F}"/>
                  </a:ext>
                </a:extLst>
              </p:cNvPr>
              <p:cNvSpPr txBox="1"/>
              <p:nvPr/>
            </p:nvSpPr>
            <p:spPr>
              <a:xfrm>
                <a:off x="3660135" y="6053968"/>
                <a:ext cx="5777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H</a:t>
                </a:r>
                <a:r>
                  <a: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3</a:t>
                </a:r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C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5878785-8E1C-EAAF-6F07-1EB09CED6664}"/>
                  </a:ext>
                </a:extLst>
              </p:cNvPr>
              <p:cNvSpPr txBox="1"/>
              <p:nvPr/>
            </p:nvSpPr>
            <p:spPr>
              <a:xfrm>
                <a:off x="3829899" y="6390970"/>
                <a:ext cx="5777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H</a:t>
                </a:r>
                <a:r>
                  <a: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3</a:t>
                </a:r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C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BCF9CC9-7A5F-A234-DF39-7DDC153013EF}"/>
                  </a:ext>
                </a:extLst>
              </p:cNvPr>
              <p:cNvSpPr txBox="1"/>
              <p:nvPr/>
            </p:nvSpPr>
            <p:spPr>
              <a:xfrm>
                <a:off x="5817634" y="5301505"/>
                <a:ext cx="5777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CH</a:t>
                </a:r>
                <a:r>
                  <a: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3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3B22ECD-F980-C45C-4119-1B11B8267798}"/>
                  </a:ext>
                </a:extLst>
              </p:cNvPr>
              <p:cNvSpPr txBox="1"/>
              <p:nvPr/>
            </p:nvSpPr>
            <p:spPr>
              <a:xfrm>
                <a:off x="5767952" y="6275354"/>
                <a:ext cx="5777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CH</a:t>
                </a:r>
                <a:r>
                  <a: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3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9A3F5F4-97B4-8550-456C-6E90E70B3446}"/>
                  </a:ext>
                </a:extLst>
              </p:cNvPr>
              <p:cNvSpPr txBox="1"/>
              <p:nvPr/>
            </p:nvSpPr>
            <p:spPr>
              <a:xfrm>
                <a:off x="9537004" y="5321601"/>
                <a:ext cx="5777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CH</a:t>
                </a:r>
                <a:r>
                  <a: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3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C07D443-7E88-1713-5A80-842B9E6F6B9B}"/>
                  </a:ext>
                </a:extLst>
              </p:cNvPr>
              <p:cNvSpPr txBox="1"/>
              <p:nvPr/>
            </p:nvSpPr>
            <p:spPr>
              <a:xfrm>
                <a:off x="9467226" y="6295450"/>
                <a:ext cx="5777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DZ" sz="24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CH</a:t>
                </a:r>
                <a:r>
                  <a:rPr lang="fr-DZ" sz="2400" baseline="-25000" dirty="0">
                    <a:latin typeface="AMoshref-Thulth" panose="02000503000000000000" pitchFamily="2" charset="0"/>
                    <a:cs typeface="AMoshref-Thulth" panose="02000503000000000000" pitchFamily="2" charset="0"/>
                  </a:rPr>
                  <a:t>3</a:t>
                </a: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C85BEB4-6A4C-6A87-3164-428EE56DA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62225"/>
            <a:ext cx="12192000" cy="20264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BDEFFB-465F-E208-0B63-4539733094C7}"/>
              </a:ext>
            </a:extLst>
          </p:cNvPr>
          <p:cNvSpPr txBox="1"/>
          <p:nvPr/>
        </p:nvSpPr>
        <p:spPr>
          <a:xfrm>
            <a:off x="216814" y="141402"/>
            <a:ext cx="3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(28,29)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CD302768-67CB-5589-32F1-762F62F31D22}"/>
              </a:ext>
            </a:extLst>
          </p:cNvPr>
          <p:cNvSpPr/>
          <p:nvPr/>
        </p:nvSpPr>
        <p:spPr>
          <a:xfrm>
            <a:off x="692078" y="5197642"/>
            <a:ext cx="3886520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EBD47C6A-66C6-C105-E78B-ED58E99A2AF5}"/>
              </a:ext>
            </a:extLst>
          </p:cNvPr>
          <p:cNvSpPr/>
          <p:nvPr/>
        </p:nvSpPr>
        <p:spPr>
          <a:xfrm>
            <a:off x="164875" y="5496448"/>
            <a:ext cx="5052744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DD3A338-9F7C-0444-4746-8A0F9C4D7A99}"/>
              </a:ext>
            </a:extLst>
          </p:cNvPr>
          <p:cNvSpPr/>
          <p:nvPr/>
        </p:nvSpPr>
        <p:spPr>
          <a:xfrm>
            <a:off x="644099" y="5768243"/>
            <a:ext cx="5052744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1C22BF6-C944-11BF-B0BA-4A5B2D4B24D3}"/>
              </a:ext>
            </a:extLst>
          </p:cNvPr>
          <p:cNvSpPr/>
          <p:nvPr/>
        </p:nvSpPr>
        <p:spPr>
          <a:xfrm>
            <a:off x="170029" y="6073669"/>
            <a:ext cx="5052744" cy="252000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73DCE27F-27E6-E87F-FBB4-79074626DFFB}"/>
              </a:ext>
            </a:extLst>
          </p:cNvPr>
          <p:cNvSpPr/>
          <p:nvPr/>
        </p:nvSpPr>
        <p:spPr>
          <a:xfrm>
            <a:off x="140812" y="6347891"/>
            <a:ext cx="5426864" cy="476874"/>
          </a:xfrm>
          <a:prstGeom prst="roundRect">
            <a:avLst/>
          </a:prstGeom>
          <a:solidFill>
            <a:srgbClr val="2BFF2D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6B33E1B3-5719-0F31-C831-E74A08F0F8AF}"/>
              </a:ext>
            </a:extLst>
          </p:cNvPr>
          <p:cNvSpPr/>
          <p:nvPr/>
        </p:nvSpPr>
        <p:spPr>
          <a:xfrm>
            <a:off x="6745786" y="5197642"/>
            <a:ext cx="5328000" cy="2520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F8AD9AB1-1BFC-66B5-3F47-23F62005E4DA}"/>
              </a:ext>
            </a:extLst>
          </p:cNvPr>
          <p:cNvGrpSpPr/>
          <p:nvPr/>
        </p:nvGrpSpPr>
        <p:grpSpPr>
          <a:xfrm>
            <a:off x="97649" y="1192993"/>
            <a:ext cx="891853" cy="461665"/>
            <a:chOff x="6496506" y="1574084"/>
            <a:chExt cx="748113" cy="400110"/>
          </a:xfrm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8A9AEB98-EFFE-0670-CAFE-F9AD68695A2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C6208C4-7468-9C1D-2579-577BD226146A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C6921E44-84CB-B41F-765A-0B72742F9720}"/>
              </a:ext>
            </a:extLst>
          </p:cNvPr>
          <p:cNvGrpSpPr/>
          <p:nvPr/>
        </p:nvGrpSpPr>
        <p:grpSpPr>
          <a:xfrm>
            <a:off x="121250" y="2224286"/>
            <a:ext cx="761564" cy="461665"/>
            <a:chOff x="6496506" y="1574085"/>
            <a:chExt cx="770483" cy="400110"/>
          </a:xfrm>
        </p:grpSpPr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26034ACF-2080-CC21-54EC-184B6FE56E3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E5BA2EE7-4C57-7624-5D22-182B05D777EA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437BAA6F-81E3-B003-3E2A-47E8BC495FA2}"/>
              </a:ext>
            </a:extLst>
          </p:cNvPr>
          <p:cNvGrpSpPr/>
          <p:nvPr/>
        </p:nvGrpSpPr>
        <p:grpSpPr>
          <a:xfrm>
            <a:off x="1177806" y="2243042"/>
            <a:ext cx="891853" cy="461665"/>
            <a:chOff x="6496506" y="1574084"/>
            <a:chExt cx="748113" cy="400110"/>
          </a:xfrm>
        </p:grpSpPr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F29DDFFF-71F7-CDC3-6645-48143A882F6E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8BD3D40-B775-21CE-227A-E9C6CC3F0CB0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FE24E62-74C2-06E0-41F9-650D7EB3E901}"/>
              </a:ext>
            </a:extLst>
          </p:cNvPr>
          <p:cNvGrpSpPr/>
          <p:nvPr/>
        </p:nvGrpSpPr>
        <p:grpSpPr>
          <a:xfrm>
            <a:off x="1209007" y="1198407"/>
            <a:ext cx="761564" cy="461665"/>
            <a:chOff x="6496506" y="1574085"/>
            <a:chExt cx="770483" cy="400110"/>
          </a:xfrm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A1886799-1F23-891B-3DFB-2F0E136741E6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E64D5518-3971-AB36-1FAA-9C28A317E42D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345A5D6F-4110-C5E2-0ABE-95684607DC05}"/>
              </a:ext>
            </a:extLst>
          </p:cNvPr>
          <p:cNvSpPr txBox="1"/>
          <p:nvPr/>
        </p:nvSpPr>
        <p:spPr>
          <a:xfrm>
            <a:off x="3989779" y="784184"/>
            <a:ext cx="50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28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fr-DZ" sz="2800" b="1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9FA1DB67-CFCD-F98E-8CB8-7851CE836682}"/>
              </a:ext>
            </a:extLst>
          </p:cNvPr>
          <p:cNvSpPr txBox="1"/>
          <p:nvPr/>
        </p:nvSpPr>
        <p:spPr>
          <a:xfrm>
            <a:off x="4015946" y="2856433"/>
            <a:ext cx="50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28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fr-DZ" sz="2800" b="1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6D4386D-5FDE-1202-4C93-6F0922038897}"/>
              </a:ext>
            </a:extLst>
          </p:cNvPr>
          <p:cNvSpPr txBox="1"/>
          <p:nvPr/>
        </p:nvSpPr>
        <p:spPr>
          <a:xfrm>
            <a:off x="6869337" y="816268"/>
            <a:ext cx="50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28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fr-DZ" sz="2800" b="1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86FAEE2F-C3FE-C1C7-2EF2-E15F5A396F09}"/>
              </a:ext>
            </a:extLst>
          </p:cNvPr>
          <p:cNvSpPr txBox="1"/>
          <p:nvPr/>
        </p:nvSpPr>
        <p:spPr>
          <a:xfrm>
            <a:off x="6882209" y="2859827"/>
            <a:ext cx="50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DZ" sz="28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fr-DZ" sz="2800" b="1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8C502314-17ED-B482-E460-D04F006630C3}"/>
              </a:ext>
            </a:extLst>
          </p:cNvPr>
          <p:cNvSpPr/>
          <p:nvPr/>
        </p:nvSpPr>
        <p:spPr>
          <a:xfrm>
            <a:off x="3419035" y="268785"/>
            <a:ext cx="4519995" cy="15587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D4C84858-2653-87B0-2900-5AC2691ADD07}"/>
              </a:ext>
            </a:extLst>
          </p:cNvPr>
          <p:cNvSpPr/>
          <p:nvPr/>
        </p:nvSpPr>
        <p:spPr>
          <a:xfrm>
            <a:off x="3452931" y="2081534"/>
            <a:ext cx="4519995" cy="1558759"/>
          </a:xfrm>
          <a:prstGeom prst="roundRect">
            <a:avLst/>
          </a:prstGeom>
          <a:noFill/>
          <a:ln w="28575">
            <a:solidFill>
              <a:srgbClr val="5F7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D13F10AA-9964-DDF0-4626-FE79087543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242742" flipH="1">
            <a:off x="6048472" y="2025104"/>
            <a:ext cx="1984361" cy="1887644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D0521E3F-BCD1-867A-61FA-7C28DDD8D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76188" y="311252"/>
            <a:ext cx="1690043" cy="1607671"/>
          </a:xfrm>
          <a:prstGeom prst="rect">
            <a:avLst/>
          </a:prstGeom>
        </p:spPr>
      </p:pic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4AF1D85D-1606-7CFF-A05B-46066B684687}"/>
              </a:ext>
            </a:extLst>
          </p:cNvPr>
          <p:cNvSpPr/>
          <p:nvPr/>
        </p:nvSpPr>
        <p:spPr>
          <a:xfrm>
            <a:off x="6689537" y="5774863"/>
            <a:ext cx="5328000" cy="2520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58DF097E-3B56-491D-4096-1CE1ABA02A90}"/>
              </a:ext>
            </a:extLst>
          </p:cNvPr>
          <p:cNvSpPr/>
          <p:nvPr/>
        </p:nvSpPr>
        <p:spPr>
          <a:xfrm>
            <a:off x="6689537" y="6063855"/>
            <a:ext cx="5328000" cy="2520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45E859-A0A1-433A-15AA-40FE62F0654F}"/>
              </a:ext>
            </a:extLst>
          </p:cNvPr>
          <p:cNvGrpSpPr/>
          <p:nvPr/>
        </p:nvGrpSpPr>
        <p:grpSpPr>
          <a:xfrm>
            <a:off x="27411" y="762016"/>
            <a:ext cx="10817340" cy="3987731"/>
            <a:chOff x="3397911" y="673671"/>
            <a:chExt cx="8253197" cy="322951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877F13D1-9B3B-63AA-2E0F-020BDCFB6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7911" y="673671"/>
              <a:ext cx="8253197" cy="3229512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F106DCD-33E7-F323-A067-C95D828C13D5}"/>
                </a:ext>
              </a:extLst>
            </p:cNvPr>
            <p:cNvSpPr txBox="1"/>
            <p:nvPr/>
          </p:nvSpPr>
          <p:spPr>
            <a:xfrm>
              <a:off x="5429800" y="1660072"/>
              <a:ext cx="5777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dirty="0">
                  <a:solidFill>
                    <a:schemeClr val="bg1"/>
                  </a:solidFill>
                  <a:latin typeface="Symbol" pitchFamily="2" charset="2"/>
                  <a:cs typeface="AMoshref-Thulth" panose="02000503000000000000" pitchFamily="2" charset="0"/>
                </a:rPr>
                <a:t>d</a:t>
              </a:r>
              <a:r>
                <a:rPr lang="fr-DZ" sz="5400" baseline="30000" dirty="0">
                  <a:solidFill>
                    <a:schemeClr val="bg1"/>
                  </a:solidFill>
                  <a:latin typeface="AMoshref-Thulth" panose="02000503000000000000" pitchFamily="2" charset="0"/>
                  <a:cs typeface="AMoshref-Thulth" panose="02000503000000000000" pitchFamily="2" charset="0"/>
                </a:rPr>
                <a:t>-</a:t>
              </a:r>
              <a:endParaRPr lang="fr-DZ" sz="2400" baseline="30000" dirty="0">
                <a:solidFill>
                  <a:schemeClr val="bg1"/>
                </a:solidFill>
                <a:latin typeface="AMoshref-Thulth" panose="02000503000000000000" pitchFamily="2" charset="0"/>
                <a:cs typeface="AMoshref-Thulth" panose="02000503000000000000" pitchFamily="2" charset="0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B5E7F44-BA03-6E24-CBE6-6B479D6D1B77}"/>
                </a:ext>
              </a:extLst>
            </p:cNvPr>
            <p:cNvSpPr txBox="1"/>
            <p:nvPr/>
          </p:nvSpPr>
          <p:spPr>
            <a:xfrm>
              <a:off x="10857585" y="1827544"/>
              <a:ext cx="5777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dirty="0">
                  <a:solidFill>
                    <a:schemeClr val="bg1"/>
                  </a:solidFill>
                  <a:latin typeface="Symbol" pitchFamily="2" charset="2"/>
                  <a:cs typeface="AMoshref-Thulth" panose="02000503000000000000" pitchFamily="2" charset="0"/>
                </a:rPr>
                <a:t>d</a:t>
              </a:r>
              <a:r>
                <a:rPr lang="fr-DZ" sz="5400" baseline="30000" dirty="0">
                  <a:solidFill>
                    <a:schemeClr val="bg1"/>
                  </a:solidFill>
                  <a:latin typeface="AMoshref-Thulth" panose="02000503000000000000" pitchFamily="2" charset="0"/>
                  <a:cs typeface="AMoshref-Thulth" panose="02000503000000000000" pitchFamily="2" charset="0"/>
                </a:rPr>
                <a:t>-</a:t>
              </a:r>
              <a:endParaRPr lang="fr-DZ" sz="2400" baseline="30000" dirty="0">
                <a:solidFill>
                  <a:schemeClr val="bg1"/>
                </a:solidFill>
                <a:latin typeface="AMoshref-Thulth" panose="02000503000000000000" pitchFamily="2" charset="0"/>
                <a:cs typeface="AMoshref-Thulth" panose="02000503000000000000" pitchFamily="2" charset="0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8AA43C6-2698-FDAD-DE88-021D8AE67E79}"/>
                </a:ext>
              </a:extLst>
            </p:cNvPr>
            <p:cNvSpPr txBox="1"/>
            <p:nvPr/>
          </p:nvSpPr>
          <p:spPr>
            <a:xfrm>
              <a:off x="9371763" y="1811159"/>
              <a:ext cx="6810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dirty="0">
                  <a:solidFill>
                    <a:schemeClr val="bg1"/>
                  </a:solidFill>
                  <a:latin typeface="Symbol" pitchFamily="2" charset="2"/>
                  <a:cs typeface="AMoshref-Thulth" panose="02000503000000000000" pitchFamily="2" charset="0"/>
                </a:rPr>
                <a:t>d</a:t>
              </a:r>
              <a:r>
                <a:rPr lang="fr-DZ" sz="5400" baseline="30000" dirty="0">
                  <a:solidFill>
                    <a:schemeClr val="bg1"/>
                  </a:solidFill>
                  <a:latin typeface="AMoshref-Thulth" panose="02000503000000000000" pitchFamily="2" charset="0"/>
                  <a:cs typeface="AMoshref-Thulth" panose="02000503000000000000" pitchFamily="2" charset="0"/>
                </a:rPr>
                <a:t>+</a:t>
              </a:r>
              <a:endParaRPr lang="fr-DZ" sz="2400" baseline="30000" dirty="0">
                <a:solidFill>
                  <a:schemeClr val="bg1"/>
                </a:solidFill>
                <a:latin typeface="AMoshref-Thulth" panose="02000503000000000000" pitchFamily="2" charset="0"/>
                <a:cs typeface="AMoshref-Thulth" panose="02000503000000000000" pitchFamily="2" charset="0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EA8A678-69B7-E7D7-698B-B8A3B8DCBC5E}"/>
                </a:ext>
              </a:extLst>
            </p:cNvPr>
            <p:cNvSpPr txBox="1"/>
            <p:nvPr/>
          </p:nvSpPr>
          <p:spPr>
            <a:xfrm>
              <a:off x="3663750" y="1652085"/>
              <a:ext cx="6810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dirty="0">
                  <a:solidFill>
                    <a:schemeClr val="bg1"/>
                  </a:solidFill>
                  <a:latin typeface="Symbol" pitchFamily="2" charset="2"/>
                  <a:cs typeface="AMoshref-Thulth" panose="02000503000000000000" pitchFamily="2" charset="0"/>
                </a:rPr>
                <a:t>d</a:t>
              </a:r>
              <a:r>
                <a:rPr lang="fr-DZ" sz="5400" baseline="30000" dirty="0">
                  <a:solidFill>
                    <a:schemeClr val="bg1"/>
                  </a:solidFill>
                  <a:latin typeface="AMoshref-Thulth" panose="02000503000000000000" pitchFamily="2" charset="0"/>
                  <a:cs typeface="AMoshref-Thulth" panose="02000503000000000000" pitchFamily="2" charset="0"/>
                </a:rPr>
                <a:t>+</a:t>
              </a:r>
              <a:endParaRPr lang="fr-DZ" sz="2400" baseline="30000" dirty="0">
                <a:solidFill>
                  <a:schemeClr val="bg1"/>
                </a:solidFill>
                <a:latin typeface="AMoshref-Thulth" panose="02000503000000000000" pitchFamily="2" charset="0"/>
                <a:cs typeface="AMoshref-Thulth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9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  <p:bldP spid="42" grpId="0" animBg="1"/>
      <p:bldP spid="43" grpId="0" animBg="1"/>
      <p:bldP spid="68" grpId="0"/>
      <p:bldP spid="69" grpId="0"/>
      <p:bldP spid="70" grpId="0"/>
      <p:bldP spid="71" grpId="0"/>
      <p:bldP spid="72" grpId="0" animBg="1"/>
      <p:bldP spid="72" grpId="1" animBg="1"/>
      <p:bldP spid="73" grpId="0" animBg="1"/>
      <p:bldP spid="73" grpId="1" animBg="1"/>
      <p:bldP spid="78" grpId="0" animBg="1"/>
      <p:bldP spid="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04A441A-C78E-0058-4EFD-89DBA9ABF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3"/>
          <a:stretch/>
        </p:blipFill>
        <p:spPr>
          <a:xfrm>
            <a:off x="0" y="4058652"/>
            <a:ext cx="12192000" cy="27993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45DBE2-B6CD-1F37-B8F5-F683499A0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4" y="69213"/>
            <a:ext cx="8614365" cy="39251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049C2F-65EA-C80C-8CD3-097AA02BE00C}"/>
              </a:ext>
            </a:extLst>
          </p:cNvPr>
          <p:cNvSpPr txBox="1"/>
          <p:nvPr/>
        </p:nvSpPr>
        <p:spPr>
          <a:xfrm>
            <a:off x="216815" y="141402"/>
            <a:ext cx="298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(30,31)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0EBA73-F1A7-C2A7-8646-6937F8958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52297">
            <a:off x="46619" y="4145042"/>
            <a:ext cx="441999" cy="6526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7CBD0E-4AA2-3E1A-4909-04F60B5D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52297">
            <a:off x="-65828" y="4396497"/>
            <a:ext cx="747431" cy="6526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46E63F-F80B-2D09-7261-09D95B3BE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52297">
            <a:off x="-65827" y="4972904"/>
            <a:ext cx="747431" cy="65260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434B3D6-F6CD-9748-4467-268DEEFA47FB}"/>
              </a:ext>
            </a:extLst>
          </p:cNvPr>
          <p:cNvGrpSpPr/>
          <p:nvPr/>
        </p:nvGrpSpPr>
        <p:grpSpPr>
          <a:xfrm>
            <a:off x="151254" y="1109549"/>
            <a:ext cx="891853" cy="461665"/>
            <a:chOff x="6496506" y="1574084"/>
            <a:chExt cx="748113" cy="40011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96EE0B8-30FA-88CB-166C-0292F96C1DD5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B112B96-A8FA-1C8D-3E0D-2416FCA04149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D14F67-FDE0-B5CF-9D90-834867CDDBB6}"/>
              </a:ext>
            </a:extLst>
          </p:cNvPr>
          <p:cNvGrpSpPr/>
          <p:nvPr/>
        </p:nvGrpSpPr>
        <p:grpSpPr>
          <a:xfrm>
            <a:off x="104778" y="2146714"/>
            <a:ext cx="761564" cy="461665"/>
            <a:chOff x="6496506" y="1574085"/>
            <a:chExt cx="770483" cy="40011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7162BD2-A9C6-6178-6449-A861E3B8B61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97F45A1-73BD-A0D4-57C3-794D9C8990DF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1D04607-A747-08D4-82EE-81C44C666E66}"/>
              </a:ext>
            </a:extLst>
          </p:cNvPr>
          <p:cNvGrpSpPr/>
          <p:nvPr/>
        </p:nvGrpSpPr>
        <p:grpSpPr>
          <a:xfrm>
            <a:off x="1099684" y="2108672"/>
            <a:ext cx="891853" cy="461665"/>
            <a:chOff x="6496506" y="1574084"/>
            <a:chExt cx="748113" cy="40011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2905682-13D9-3B06-62BB-CC116722F609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BD3BA9E-5BFE-6752-8F35-60071CA6BF27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2920C1F-3B31-6EFB-88E0-69D7E15FF071}"/>
              </a:ext>
            </a:extLst>
          </p:cNvPr>
          <p:cNvGrpSpPr/>
          <p:nvPr/>
        </p:nvGrpSpPr>
        <p:grpSpPr>
          <a:xfrm>
            <a:off x="1249339" y="1109549"/>
            <a:ext cx="548339" cy="461665"/>
            <a:chOff x="6496506" y="1569392"/>
            <a:chExt cx="554761" cy="40011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9F2BBDB6-79D7-06F5-F88F-890BD567F44D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E709DEE-0495-1EEC-2219-DC750CFD3519}"/>
                </a:ext>
              </a:extLst>
            </p:cNvPr>
            <p:cNvSpPr txBox="1"/>
            <p:nvPr/>
          </p:nvSpPr>
          <p:spPr>
            <a:xfrm>
              <a:off x="6519714" y="1569392"/>
              <a:ext cx="531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2F54309-853B-9EA2-C9AA-C45E295CACE9}"/>
              </a:ext>
            </a:extLst>
          </p:cNvPr>
          <p:cNvGrpSpPr/>
          <p:nvPr/>
        </p:nvGrpSpPr>
        <p:grpSpPr>
          <a:xfrm>
            <a:off x="3085151" y="993232"/>
            <a:ext cx="891853" cy="461665"/>
            <a:chOff x="6496506" y="1574084"/>
            <a:chExt cx="748113" cy="40011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230770DE-A612-EEE6-CB4A-2CFEEC92F140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CDDDF11-0697-AFDC-E1C4-A269096DBC8C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50F357B-C82C-A5EF-A5BB-B66BA99A4880}"/>
              </a:ext>
            </a:extLst>
          </p:cNvPr>
          <p:cNvGrpSpPr/>
          <p:nvPr/>
        </p:nvGrpSpPr>
        <p:grpSpPr>
          <a:xfrm>
            <a:off x="3618625" y="1342242"/>
            <a:ext cx="761564" cy="461665"/>
            <a:chOff x="6496506" y="1574085"/>
            <a:chExt cx="770483" cy="40011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E6878B74-DC9C-711B-0302-01F86AB194CA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7E62FE4-3FD7-ED82-B525-C44BBED46258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F60B721-1128-0ED0-CD76-DEE1F2124269}"/>
              </a:ext>
            </a:extLst>
          </p:cNvPr>
          <p:cNvGrpSpPr/>
          <p:nvPr/>
        </p:nvGrpSpPr>
        <p:grpSpPr>
          <a:xfrm>
            <a:off x="4588827" y="1320798"/>
            <a:ext cx="891853" cy="461665"/>
            <a:chOff x="6496506" y="1574084"/>
            <a:chExt cx="748113" cy="40011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96D121C4-E1D9-6D20-AB7D-DF1E9C63D948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E29E96C-B4EA-1D6D-D97A-849CAD5FAB28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4C2FFB8-287B-086E-C733-2A7C144596E1}"/>
              </a:ext>
            </a:extLst>
          </p:cNvPr>
          <p:cNvGrpSpPr/>
          <p:nvPr/>
        </p:nvGrpSpPr>
        <p:grpSpPr>
          <a:xfrm>
            <a:off x="4741566" y="231898"/>
            <a:ext cx="548339" cy="461665"/>
            <a:chOff x="6496506" y="1569392"/>
            <a:chExt cx="554761" cy="40011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3AF61536-0D98-02E2-A439-A582C5719F9E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5B97135-832A-4E63-88B5-C89F7497EAD6}"/>
                </a:ext>
              </a:extLst>
            </p:cNvPr>
            <p:cNvSpPr txBox="1"/>
            <p:nvPr/>
          </p:nvSpPr>
          <p:spPr>
            <a:xfrm>
              <a:off x="6519714" y="1569392"/>
              <a:ext cx="531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18C5636A-144F-5C6A-07AB-883C5D374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1240">
            <a:off x="-63305" y="5414450"/>
            <a:ext cx="742384" cy="88970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7475A6D-540D-F1BC-24E0-043E4FC3F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1318">
            <a:off x="-36938" y="5976703"/>
            <a:ext cx="742384" cy="88970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CD2987EE-C8C6-D096-813A-92E43E5FAB80}"/>
              </a:ext>
            </a:extLst>
          </p:cNvPr>
          <p:cNvSpPr txBox="1"/>
          <p:nvPr/>
        </p:nvSpPr>
        <p:spPr>
          <a:xfrm>
            <a:off x="1871264" y="1890418"/>
            <a:ext cx="936000" cy="830997"/>
          </a:xfrm>
          <a:prstGeom prst="rect">
            <a:avLst/>
          </a:prstGeom>
          <a:solidFill>
            <a:schemeClr val="accent6"/>
          </a:solidFill>
          <a:ln>
            <a:solidFill>
              <a:srgbClr val="5F7EB7"/>
            </a:solidFill>
          </a:ln>
          <a:scene3d>
            <a:camera prst="orthographicFront"/>
            <a:lightRig rig="threePt" dir="t"/>
          </a:scene3d>
          <a:sp3d>
            <a:bevelT w="8255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Apolaire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ROOR</a:t>
            </a:r>
          </a:p>
          <a:p>
            <a:pPr algn="ctr"/>
            <a:r>
              <a:rPr lang="fr-FR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600" i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n</a:t>
            </a:r>
            <a:endParaRPr lang="fr-FR" sz="1600" i="1" dirty="0">
              <a:solidFill>
                <a:schemeClr val="bg1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C276594-D9E9-CFA2-9EAB-C869FD1A78FD}"/>
              </a:ext>
            </a:extLst>
          </p:cNvPr>
          <p:cNvGrpSpPr/>
          <p:nvPr/>
        </p:nvGrpSpPr>
        <p:grpSpPr>
          <a:xfrm>
            <a:off x="3480048" y="277222"/>
            <a:ext cx="616225" cy="474782"/>
            <a:chOff x="9670774" y="1612435"/>
            <a:chExt cx="616225" cy="474782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8E1B7972-1E26-E7B8-3F47-2BB59AE6F29A}"/>
                </a:ext>
              </a:extLst>
            </p:cNvPr>
            <p:cNvSpPr/>
            <p:nvPr/>
          </p:nvSpPr>
          <p:spPr>
            <a:xfrm>
              <a:off x="9670774" y="1612435"/>
              <a:ext cx="496956" cy="474782"/>
            </a:xfrm>
            <a:prstGeom prst="ellipse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 w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EC916B2-C167-CDDC-2428-ACD2F5E9B55C}"/>
                </a:ext>
              </a:extLst>
            </p:cNvPr>
            <p:cNvSpPr txBox="1"/>
            <p:nvPr/>
          </p:nvSpPr>
          <p:spPr>
            <a:xfrm>
              <a:off x="9716941" y="1613812"/>
              <a:ext cx="5700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fr-D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A4611200-162E-88F7-F54A-900DE2C252F7}"/>
              </a:ext>
            </a:extLst>
          </p:cNvPr>
          <p:cNvGrpSpPr/>
          <p:nvPr/>
        </p:nvGrpSpPr>
        <p:grpSpPr>
          <a:xfrm>
            <a:off x="4687250" y="483148"/>
            <a:ext cx="317015" cy="707886"/>
            <a:chOff x="9634222" y="840610"/>
            <a:chExt cx="570057" cy="1430948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E8ABF162-C77F-9D99-A574-466D7ACEAB29}"/>
                </a:ext>
              </a:extLst>
            </p:cNvPr>
            <p:cNvSpPr/>
            <p:nvPr/>
          </p:nvSpPr>
          <p:spPr>
            <a:xfrm>
              <a:off x="9670774" y="1612435"/>
              <a:ext cx="496956" cy="474782"/>
            </a:xfrm>
            <a:prstGeom prst="ellipse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 w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B301214-9631-A45C-206B-81484B203498}"/>
                </a:ext>
              </a:extLst>
            </p:cNvPr>
            <p:cNvSpPr txBox="1"/>
            <p:nvPr/>
          </p:nvSpPr>
          <p:spPr>
            <a:xfrm>
              <a:off x="9634222" y="840610"/>
              <a:ext cx="570057" cy="14309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fr-DZ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E1A30DA-A53E-9418-BC10-0F54B745E872}"/>
              </a:ext>
            </a:extLst>
          </p:cNvPr>
          <p:cNvGrpSpPr/>
          <p:nvPr/>
        </p:nvGrpSpPr>
        <p:grpSpPr>
          <a:xfrm rot="1724746">
            <a:off x="10119405" y="3722448"/>
            <a:ext cx="1898373" cy="543739"/>
            <a:chOff x="9372600" y="2709701"/>
            <a:chExt cx="1898373" cy="543739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3FBAAB21-DE6B-60BC-989D-E47998EBDDFA}"/>
                </a:ext>
              </a:extLst>
            </p:cNvPr>
            <p:cNvSpPr txBox="1"/>
            <p:nvPr/>
          </p:nvSpPr>
          <p:spPr>
            <a:xfrm>
              <a:off x="9372600" y="2844752"/>
              <a:ext cx="1898373" cy="360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5F7EB7"/>
              </a:solidFill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txBody>
            <a:bodyPr wrap="square" rtlCol="0">
              <a:spAutoFit/>
            </a:bodyPr>
            <a:lstStyle/>
            <a:p>
              <a:pPr algn="ctr"/>
              <a:endParaRPr lang="fr-FR" sz="1600" b="1" i="1" baseline="30000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FD8821E-8BDD-0F5A-72EC-22BF227047BC}"/>
                </a:ext>
              </a:extLst>
            </p:cNvPr>
            <p:cNvSpPr txBox="1"/>
            <p:nvPr/>
          </p:nvSpPr>
          <p:spPr>
            <a:xfrm>
              <a:off x="9596495" y="2709701"/>
              <a:ext cx="1515453" cy="543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 R</a:t>
              </a:r>
              <a:r>
                <a:rPr lang="fr-FR" sz="4400" b="1" i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fr-FR" sz="1800" b="1" i="1" baseline="30000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endParaRP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C1641051-97D0-03D1-ADCC-F64400BDC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889"/>
          <a:stretch/>
        </p:blipFill>
        <p:spPr>
          <a:xfrm>
            <a:off x="6267964" y="3930404"/>
            <a:ext cx="480780" cy="95943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85D687F-A313-E043-B956-B6348CCE8D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22" t="23770" r="1652" b="24742"/>
          <a:stretch/>
        </p:blipFill>
        <p:spPr>
          <a:xfrm>
            <a:off x="6238938" y="4545339"/>
            <a:ext cx="413763" cy="49399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47FB829-F46B-F796-EEBF-8A08D67B28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889"/>
          <a:stretch/>
        </p:blipFill>
        <p:spPr>
          <a:xfrm>
            <a:off x="6191786" y="4309797"/>
            <a:ext cx="887262" cy="177059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771FB6B5-974E-98D2-5B27-BD75513197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889"/>
          <a:stretch/>
        </p:blipFill>
        <p:spPr>
          <a:xfrm>
            <a:off x="6298668" y="5316195"/>
            <a:ext cx="480780" cy="959432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4AF854BE-D099-AF37-2783-03515A566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18565" flipH="1">
            <a:off x="8831179" y="6294341"/>
            <a:ext cx="591117" cy="562306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709FFBD-F852-55A5-6B42-51BAADED9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97338" flipH="1">
            <a:off x="7426241" y="6273148"/>
            <a:ext cx="561358" cy="533997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26409140-389A-6DE8-0AF8-B88C5584E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23120" flipH="1">
            <a:off x="10508417" y="6251503"/>
            <a:ext cx="621875" cy="591565"/>
          </a:xfrm>
          <a:prstGeom prst="rect">
            <a:avLst/>
          </a:prstGeom>
        </p:spPr>
      </p:pic>
      <p:grpSp>
        <p:nvGrpSpPr>
          <p:cNvPr id="74" name="Groupe 73">
            <a:extLst>
              <a:ext uri="{FF2B5EF4-FFF2-40B4-BE49-F238E27FC236}">
                <a16:creationId xmlns:a16="http://schemas.microsoft.com/office/drawing/2014/main" id="{C210723D-1ADE-5123-FF93-BCC8FB8A06B3}"/>
              </a:ext>
            </a:extLst>
          </p:cNvPr>
          <p:cNvGrpSpPr/>
          <p:nvPr/>
        </p:nvGrpSpPr>
        <p:grpSpPr>
          <a:xfrm>
            <a:off x="2214955" y="321739"/>
            <a:ext cx="9589436" cy="3641732"/>
            <a:chOff x="1557946" y="325070"/>
            <a:chExt cx="9589436" cy="3641732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06964983-CC69-89FB-10F3-178E34F74323}"/>
                </a:ext>
              </a:extLst>
            </p:cNvPr>
            <p:cNvGrpSpPr/>
            <p:nvPr/>
          </p:nvGrpSpPr>
          <p:grpSpPr>
            <a:xfrm>
              <a:off x="1557946" y="325070"/>
              <a:ext cx="7741792" cy="3641732"/>
              <a:chOff x="2749535" y="339211"/>
              <a:chExt cx="7741792" cy="3641732"/>
            </a:xfrm>
          </p:grpSpPr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B61D94C5-1403-B315-1953-F0BA8BAD13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850" b="72756"/>
              <a:stretch/>
            </p:blipFill>
            <p:spPr>
              <a:xfrm>
                <a:off x="2749535" y="339211"/>
                <a:ext cx="7741792" cy="1428557"/>
              </a:xfrm>
              <a:prstGeom prst="rect">
                <a:avLst/>
              </a:prstGeom>
            </p:spPr>
          </p:pic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27DA4D1A-DFB8-40BD-FDC5-F4D9EB0674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330" t="59914" r="5112" b="485"/>
              <a:stretch/>
            </p:blipFill>
            <p:spPr>
              <a:xfrm>
                <a:off x="3542543" y="1753115"/>
                <a:ext cx="6933454" cy="2227828"/>
              </a:xfrm>
              <a:prstGeom prst="rect">
                <a:avLst/>
              </a:prstGeom>
            </p:spPr>
          </p:pic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8E36C6C5-8758-A8DA-E845-24BCF0E59873}"/>
                </a:ext>
              </a:extLst>
            </p:cNvPr>
            <p:cNvGrpSpPr/>
            <p:nvPr/>
          </p:nvGrpSpPr>
          <p:grpSpPr>
            <a:xfrm>
              <a:off x="9249009" y="2808274"/>
              <a:ext cx="1898373" cy="375783"/>
              <a:chOff x="9372600" y="2828969"/>
              <a:chExt cx="1898373" cy="375783"/>
            </a:xfrm>
          </p:grpSpPr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65CD3BB7-4E3F-1A17-8A9B-B0C8056F8CF9}"/>
                  </a:ext>
                </a:extLst>
              </p:cNvPr>
              <p:cNvSpPr txBox="1"/>
              <p:nvPr/>
            </p:nvSpPr>
            <p:spPr>
              <a:xfrm>
                <a:off x="9372600" y="2844752"/>
                <a:ext cx="1898373" cy="36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5F7EB7"/>
                </a:solidFill>
              </a:ln>
              <a:scene3d>
                <a:camera prst="orthographicFront"/>
                <a:lightRig rig="threePt" dir="t"/>
              </a:scene3d>
              <a:sp3d>
                <a:bevelT w="635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sz="1600" b="1" i="1" baseline="30000" dirty="0">
                  <a:solidFill>
                    <a:schemeClr val="bg1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6BAEE4F-F423-831A-2707-FB3F8C78EB1F}"/>
                  </a:ext>
                </a:extLst>
              </p:cNvPr>
              <p:cNvSpPr txBox="1"/>
              <p:nvPr/>
            </p:nvSpPr>
            <p:spPr>
              <a:xfrm>
                <a:off x="9455355" y="2828969"/>
                <a:ext cx="17162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800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Homolytique</a:t>
                </a:r>
                <a:endParaRPr lang="fr-FR" sz="1800" b="1" i="1" baseline="30000" dirty="0">
                  <a:solidFill>
                    <a:schemeClr val="bg1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622FF3DD-37A8-FBAD-E031-C601F2FA3921}"/>
                </a:ext>
              </a:extLst>
            </p:cNvPr>
            <p:cNvGrpSpPr/>
            <p:nvPr/>
          </p:nvGrpSpPr>
          <p:grpSpPr>
            <a:xfrm>
              <a:off x="9210637" y="1335730"/>
              <a:ext cx="1923346" cy="454463"/>
              <a:chOff x="9347627" y="2844752"/>
              <a:chExt cx="1923346" cy="454463"/>
            </a:xfrm>
          </p:grpSpPr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37E803CE-4264-4323-ACB1-419E89BAD233}"/>
                  </a:ext>
                </a:extLst>
              </p:cNvPr>
              <p:cNvSpPr txBox="1"/>
              <p:nvPr/>
            </p:nvSpPr>
            <p:spPr>
              <a:xfrm>
                <a:off x="9372600" y="2844752"/>
                <a:ext cx="1898373" cy="36000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rgbClr val="5F7EB7"/>
                </a:solidFill>
              </a:ln>
              <a:scene3d>
                <a:camera prst="orthographicFront"/>
                <a:lightRig rig="threePt" dir="t"/>
              </a:scene3d>
              <a:sp3d>
                <a:bevelT w="635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sz="1600" b="1" i="1" baseline="30000" dirty="0">
                  <a:solidFill>
                    <a:schemeClr val="bg1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1D958EEB-F8D5-6FAA-71A1-13C8FE0DE393}"/>
                  </a:ext>
                </a:extLst>
              </p:cNvPr>
              <p:cNvSpPr txBox="1"/>
              <p:nvPr/>
            </p:nvSpPr>
            <p:spPr>
              <a:xfrm>
                <a:off x="9347627" y="2919624"/>
                <a:ext cx="1880847" cy="379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b="1" i="1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Hétérolytique</a:t>
                </a:r>
                <a:endParaRPr lang="fr-FR" sz="2800" b="1" i="1" baseline="30000" dirty="0">
                  <a:solidFill>
                    <a:schemeClr val="bg1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415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C88976-9F6F-EF1E-566D-09F2DB849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4" y="69213"/>
            <a:ext cx="8614365" cy="39251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C2A440-28B2-DB03-8742-3363D9D76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" y="4533585"/>
            <a:ext cx="12192000" cy="23244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819813-A53C-C009-F83D-843DB3569B2B}"/>
              </a:ext>
            </a:extLst>
          </p:cNvPr>
          <p:cNvSpPr txBox="1"/>
          <p:nvPr/>
        </p:nvSpPr>
        <p:spPr>
          <a:xfrm>
            <a:off x="216815" y="141402"/>
            <a:ext cx="298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(32,33)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30FBF5-A42F-176C-CF55-84E116BAE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2" t="24448" r="-5333" b="19611"/>
          <a:stretch/>
        </p:blipFill>
        <p:spPr>
          <a:xfrm>
            <a:off x="9943" y="5219309"/>
            <a:ext cx="480780" cy="5367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516152-3890-A0E5-78D6-6D6528356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0777" r="62961" b="20210"/>
          <a:stretch/>
        </p:blipFill>
        <p:spPr>
          <a:xfrm>
            <a:off x="72658" y="4645389"/>
            <a:ext cx="355350" cy="5661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85EC68-F4F6-D8E3-EC66-A97E3CA5B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>
            <a:off x="86011" y="5526158"/>
            <a:ext cx="480780" cy="4485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78A3B2-42F9-070F-3325-0BF884847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>
            <a:off x="99524" y="5818979"/>
            <a:ext cx="480780" cy="4485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E9BED1-B2BA-90B1-C9BD-488D8F507E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>
            <a:off x="99524" y="6148924"/>
            <a:ext cx="480780" cy="44852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5C823E8-E1F7-567C-940B-6F46A0A305AB}"/>
              </a:ext>
            </a:extLst>
          </p:cNvPr>
          <p:cNvSpPr txBox="1"/>
          <p:nvPr/>
        </p:nvSpPr>
        <p:spPr>
          <a:xfrm rot="1468623">
            <a:off x="8215944" y="5172215"/>
            <a:ext cx="1888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(Q:29)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595064-7245-8F87-559F-06051031D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784152"/>
            <a:ext cx="116078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1E696E-B795-DF7B-37B7-268D8BAFB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3006"/>
            <a:ext cx="12192000" cy="25949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50D023-2160-87F8-4CFA-326EEF913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2" y="87679"/>
            <a:ext cx="9076273" cy="41355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C5E7AE-8FBC-4C75-CE8A-BFAFDD50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19516" y="5087180"/>
            <a:ext cx="561358" cy="53399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2C0DF6EA-4BDC-ECCA-40C2-7311AE89AB22}"/>
              </a:ext>
            </a:extLst>
          </p:cNvPr>
          <p:cNvGrpSpPr/>
          <p:nvPr/>
        </p:nvGrpSpPr>
        <p:grpSpPr>
          <a:xfrm>
            <a:off x="97655" y="1192993"/>
            <a:ext cx="525400" cy="461665"/>
            <a:chOff x="6496507" y="1574084"/>
            <a:chExt cx="440721" cy="40011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9AC1C35-2BA9-4F94-C26D-EB895DEFF837}"/>
                </a:ext>
              </a:extLst>
            </p:cNvPr>
            <p:cNvSpPr/>
            <p:nvPr/>
          </p:nvSpPr>
          <p:spPr>
            <a:xfrm>
              <a:off x="6496507" y="1610680"/>
              <a:ext cx="35162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153FA14-89FA-2825-727C-FF006ABF645A}"/>
                </a:ext>
              </a:extLst>
            </p:cNvPr>
            <p:cNvSpPr txBox="1"/>
            <p:nvPr/>
          </p:nvSpPr>
          <p:spPr>
            <a:xfrm>
              <a:off x="6496507" y="1574084"/>
              <a:ext cx="440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B1AAB0E-57D2-4529-3224-DE2044767F40}"/>
              </a:ext>
            </a:extLst>
          </p:cNvPr>
          <p:cNvGrpSpPr/>
          <p:nvPr/>
        </p:nvGrpSpPr>
        <p:grpSpPr>
          <a:xfrm>
            <a:off x="121250" y="2224286"/>
            <a:ext cx="761564" cy="461665"/>
            <a:chOff x="6496506" y="1574085"/>
            <a:chExt cx="770483" cy="40011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BA14E54-B547-AB34-186F-0BB91E0BCE8A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4CF35CC-434A-ED55-2F21-713B52D0CDA7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765916C-9EB6-9C37-ECCE-803B185B776A}"/>
              </a:ext>
            </a:extLst>
          </p:cNvPr>
          <p:cNvGrpSpPr/>
          <p:nvPr/>
        </p:nvGrpSpPr>
        <p:grpSpPr>
          <a:xfrm>
            <a:off x="1326818" y="2228064"/>
            <a:ext cx="761564" cy="461665"/>
            <a:chOff x="6496506" y="1574085"/>
            <a:chExt cx="770483" cy="40011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B3D5034-1948-794D-ECFF-BF514F6527D1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13133CD-D030-6D3E-F72D-B50838A9662B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95CBCBB-E9CB-9B71-CC59-DEAA69136EF0}"/>
              </a:ext>
            </a:extLst>
          </p:cNvPr>
          <p:cNvGrpSpPr/>
          <p:nvPr/>
        </p:nvGrpSpPr>
        <p:grpSpPr>
          <a:xfrm>
            <a:off x="1376463" y="1187592"/>
            <a:ext cx="525400" cy="461665"/>
            <a:chOff x="6496507" y="1574084"/>
            <a:chExt cx="440721" cy="40011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52E28F4D-F4FD-D80E-C4A9-06A5CBA80DBD}"/>
                </a:ext>
              </a:extLst>
            </p:cNvPr>
            <p:cNvSpPr/>
            <p:nvPr/>
          </p:nvSpPr>
          <p:spPr>
            <a:xfrm>
              <a:off x="6496507" y="1610680"/>
              <a:ext cx="35162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702A44C-7C7C-0981-3322-4BA5F075189B}"/>
                </a:ext>
              </a:extLst>
            </p:cNvPr>
            <p:cNvSpPr txBox="1"/>
            <p:nvPr/>
          </p:nvSpPr>
          <p:spPr>
            <a:xfrm>
              <a:off x="6496507" y="1574084"/>
              <a:ext cx="440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6A6311C-B372-182A-7B53-2A19EC766724}"/>
              </a:ext>
            </a:extLst>
          </p:cNvPr>
          <p:cNvGrpSpPr/>
          <p:nvPr/>
        </p:nvGrpSpPr>
        <p:grpSpPr>
          <a:xfrm>
            <a:off x="3490811" y="1083944"/>
            <a:ext cx="525400" cy="461665"/>
            <a:chOff x="6496507" y="1574084"/>
            <a:chExt cx="440721" cy="40011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C797F21-7B30-428E-7CFB-0382C3EF8EC7}"/>
                </a:ext>
              </a:extLst>
            </p:cNvPr>
            <p:cNvSpPr/>
            <p:nvPr/>
          </p:nvSpPr>
          <p:spPr>
            <a:xfrm>
              <a:off x="6496507" y="1610680"/>
              <a:ext cx="35162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F4B5A70-8F6A-E405-C20F-135C7C640700}"/>
                </a:ext>
              </a:extLst>
            </p:cNvPr>
            <p:cNvSpPr txBox="1"/>
            <p:nvPr/>
          </p:nvSpPr>
          <p:spPr>
            <a:xfrm>
              <a:off x="6496507" y="1574084"/>
              <a:ext cx="440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0D593A9-D515-EEB9-A169-02B175936C5E}"/>
              </a:ext>
            </a:extLst>
          </p:cNvPr>
          <p:cNvGrpSpPr/>
          <p:nvPr/>
        </p:nvGrpSpPr>
        <p:grpSpPr>
          <a:xfrm>
            <a:off x="4987680" y="375896"/>
            <a:ext cx="525400" cy="461665"/>
            <a:chOff x="6496507" y="1574084"/>
            <a:chExt cx="440721" cy="40011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6941B7B-E2EF-7779-BD29-7EED7C32B171}"/>
                </a:ext>
              </a:extLst>
            </p:cNvPr>
            <p:cNvSpPr/>
            <p:nvPr/>
          </p:nvSpPr>
          <p:spPr>
            <a:xfrm>
              <a:off x="6496507" y="1610680"/>
              <a:ext cx="35162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013E415-BA23-3FBC-913C-BD4108C62325}"/>
                </a:ext>
              </a:extLst>
            </p:cNvPr>
            <p:cNvSpPr txBox="1"/>
            <p:nvPr/>
          </p:nvSpPr>
          <p:spPr>
            <a:xfrm>
              <a:off x="6496507" y="1574084"/>
              <a:ext cx="440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ADE4A59-BBA5-6102-77CF-91A0CAD9BD21}"/>
              </a:ext>
            </a:extLst>
          </p:cNvPr>
          <p:cNvGrpSpPr/>
          <p:nvPr/>
        </p:nvGrpSpPr>
        <p:grpSpPr>
          <a:xfrm>
            <a:off x="3788676" y="1416345"/>
            <a:ext cx="761564" cy="461665"/>
            <a:chOff x="6496506" y="1574085"/>
            <a:chExt cx="770483" cy="400110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7357D4D6-7E82-02D4-E42E-CB995718865A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5685626-50F1-3761-9D80-2561E4D275B3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CCCEC58-F55E-2605-1A15-EC7584836323}"/>
              </a:ext>
            </a:extLst>
          </p:cNvPr>
          <p:cNvGrpSpPr/>
          <p:nvPr/>
        </p:nvGrpSpPr>
        <p:grpSpPr>
          <a:xfrm>
            <a:off x="4869598" y="1418424"/>
            <a:ext cx="761564" cy="461665"/>
            <a:chOff x="6496506" y="1574085"/>
            <a:chExt cx="770483" cy="400110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883E3344-F1B7-B9D6-D89B-D50E2F578EFC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87E74DE-6C9C-CD34-9076-414153DE9D9A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E6F9A586-179A-BAE8-DCBF-F2A616B41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22" t="24448" r="-5333" b="19611"/>
          <a:stretch/>
        </p:blipFill>
        <p:spPr>
          <a:xfrm>
            <a:off x="6715139" y="634230"/>
            <a:ext cx="914085" cy="102042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374BA2A-96ED-4DDA-1E52-C35372B9CC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22" t="24448" r="-5333" b="19611"/>
          <a:stretch/>
        </p:blipFill>
        <p:spPr>
          <a:xfrm>
            <a:off x="6715139" y="2455118"/>
            <a:ext cx="914085" cy="102042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D854E4C-8DA1-44CA-CACA-0403F34B78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22" t="24448" r="-5333" b="19611"/>
          <a:stretch/>
        </p:blipFill>
        <p:spPr>
          <a:xfrm>
            <a:off x="4218212" y="2501096"/>
            <a:ext cx="914085" cy="102042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7BBE068-B48F-044E-BF47-DA95E92A6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134641" y="4460552"/>
            <a:ext cx="561358" cy="533997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D35ABE53-E91F-E67C-A57F-2E7A2BC6F306}"/>
              </a:ext>
            </a:extLst>
          </p:cNvPr>
          <p:cNvSpPr txBox="1"/>
          <p:nvPr/>
        </p:nvSpPr>
        <p:spPr>
          <a:xfrm>
            <a:off x="216815" y="141402"/>
            <a:ext cx="298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(34,35)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F1E7D40C-FF17-B3E6-5D14-1F0754C1B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20777" r="62961" b="20210"/>
          <a:stretch/>
        </p:blipFill>
        <p:spPr>
          <a:xfrm>
            <a:off x="6237645" y="4994309"/>
            <a:ext cx="355350" cy="5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AEF03845-733C-20B8-899A-E2B9100C6E58}"/>
              </a:ext>
            </a:extLst>
          </p:cNvPr>
          <p:cNvGrpSpPr/>
          <p:nvPr/>
        </p:nvGrpSpPr>
        <p:grpSpPr>
          <a:xfrm>
            <a:off x="61165" y="1082635"/>
            <a:ext cx="11911267" cy="4623155"/>
            <a:chOff x="61165" y="2203449"/>
            <a:chExt cx="11911267" cy="462315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5BD8917-E2C5-FA07-2DB1-9BEF62C5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2532" y="2203449"/>
              <a:ext cx="10629900" cy="24511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4B23F5A-B8D2-E9F1-535B-FD6D0B1F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65" y="4388204"/>
              <a:ext cx="7467600" cy="24384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4512A4-1637-FD3C-801A-0A525EB698DC}"/>
              </a:ext>
            </a:extLst>
          </p:cNvPr>
          <p:cNvGrpSpPr/>
          <p:nvPr/>
        </p:nvGrpSpPr>
        <p:grpSpPr>
          <a:xfrm>
            <a:off x="61165" y="159025"/>
            <a:ext cx="4847222" cy="6291469"/>
            <a:chOff x="61165" y="159025"/>
            <a:chExt cx="4847222" cy="629146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4C17571-20F5-CAAB-5A29-E6F1B76F08E7}"/>
                </a:ext>
              </a:extLst>
            </p:cNvPr>
            <p:cNvGrpSpPr/>
            <p:nvPr/>
          </p:nvGrpSpPr>
          <p:grpSpPr>
            <a:xfrm>
              <a:off x="159015" y="159025"/>
              <a:ext cx="4621698" cy="3081092"/>
              <a:chOff x="3627783" y="0"/>
              <a:chExt cx="2437657" cy="1548853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0EC790C3-5064-7797-E171-73416E4A0F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0" r="52569" b="79710"/>
              <a:stretch/>
            </p:blipFill>
            <p:spPr>
              <a:xfrm>
                <a:off x="3627783" y="0"/>
                <a:ext cx="2325756" cy="1391478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51368190-60F4-58E3-0F50-33579FFE3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6505" t="1981" r="1845" b="79710"/>
              <a:stretch/>
            </p:blipFill>
            <p:spPr>
              <a:xfrm>
                <a:off x="4864961" y="293210"/>
                <a:ext cx="1200479" cy="1255643"/>
              </a:xfrm>
              <a:prstGeom prst="rect">
                <a:avLst/>
              </a:prstGeom>
            </p:spPr>
          </p:pic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6FB63F6-5049-F37A-DCA0-987E61733539}"/>
                </a:ext>
              </a:extLst>
            </p:cNvPr>
            <p:cNvGrpSpPr/>
            <p:nvPr/>
          </p:nvGrpSpPr>
          <p:grpSpPr>
            <a:xfrm>
              <a:off x="61165" y="3269933"/>
              <a:ext cx="4847222" cy="3180561"/>
              <a:chOff x="3302867" y="3930947"/>
              <a:chExt cx="2573126" cy="1603514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6151EF8B-3838-CDCE-7F2B-13E48731B0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9275" r="63491" b="40145"/>
              <a:stretch/>
            </p:blipFill>
            <p:spPr>
              <a:xfrm>
                <a:off x="3302867" y="3930947"/>
                <a:ext cx="2024507" cy="1411357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310D3168-0F31-C845-F040-9C30AF53D3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746" t="40748" r="-138" b="40290"/>
              <a:stretch/>
            </p:blipFill>
            <p:spPr>
              <a:xfrm>
                <a:off x="4578878" y="4234070"/>
                <a:ext cx="1297115" cy="1300391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B7A50F6-20B4-343B-D93C-D911A220B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367" y="2384524"/>
              <a:ext cx="1218572" cy="85559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40BF4BB-A6B8-B57C-1E86-B71ADA95F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149" y="5472924"/>
              <a:ext cx="1290536" cy="944295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02E767A-42BE-9A3E-2D48-7417CC4EE21A}"/>
              </a:ext>
            </a:extLst>
          </p:cNvPr>
          <p:cNvGrpSpPr/>
          <p:nvPr/>
        </p:nvGrpSpPr>
        <p:grpSpPr>
          <a:xfrm>
            <a:off x="6884517" y="0"/>
            <a:ext cx="5148468" cy="3399183"/>
            <a:chOff x="5227984" y="2435087"/>
            <a:chExt cx="5148468" cy="339918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E1C9A623-6BBA-D62A-52BA-E44C82DDEE5F}"/>
                </a:ext>
              </a:extLst>
            </p:cNvPr>
            <p:cNvGrpSpPr/>
            <p:nvPr/>
          </p:nvGrpSpPr>
          <p:grpSpPr>
            <a:xfrm>
              <a:off x="5227984" y="2435087"/>
              <a:ext cx="5148468" cy="3399183"/>
              <a:chOff x="5874027" y="4401221"/>
              <a:chExt cx="2572578" cy="1611651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8B5CB817-726F-8918-D6C3-E86EE8393C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773" t="82319" r="48499" b="-145"/>
              <a:stretch/>
            </p:blipFill>
            <p:spPr>
              <a:xfrm>
                <a:off x="5874027" y="4401221"/>
                <a:ext cx="1981200" cy="1222513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6364B97C-9BED-02F0-D2F4-9A96AAAF6F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826" t="81594" r="1845" b="580"/>
              <a:stretch/>
            </p:blipFill>
            <p:spPr>
              <a:xfrm>
                <a:off x="7263848" y="4790359"/>
                <a:ext cx="1182757" cy="1222513"/>
              </a:xfrm>
              <a:prstGeom prst="rect">
                <a:avLst/>
              </a:prstGeom>
            </p:spPr>
          </p:pic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6245B8B-FBD2-6CC1-8E18-62013C3A0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5867" y="4617332"/>
              <a:ext cx="1196424" cy="780276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ACEF646-5847-E316-4608-1F908B5A1C40}"/>
              </a:ext>
            </a:extLst>
          </p:cNvPr>
          <p:cNvGrpSpPr/>
          <p:nvPr/>
        </p:nvGrpSpPr>
        <p:grpSpPr>
          <a:xfrm>
            <a:off x="8332144" y="3871176"/>
            <a:ext cx="1734619" cy="1333042"/>
            <a:chOff x="8332144" y="3871176"/>
            <a:chExt cx="1734619" cy="1333042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CA2E5F5-9144-BDA2-15CC-2D707490B14A}"/>
                </a:ext>
              </a:extLst>
            </p:cNvPr>
            <p:cNvSpPr txBox="1"/>
            <p:nvPr/>
          </p:nvSpPr>
          <p:spPr>
            <a:xfrm>
              <a:off x="8736898" y="3871176"/>
              <a:ext cx="653800" cy="52322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fr-DZ" sz="36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fr-DZ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D3AC9EC-3F25-0BAD-9F4B-995B4F3E0008}"/>
                </a:ext>
              </a:extLst>
            </p:cNvPr>
            <p:cNvSpPr txBox="1"/>
            <p:nvPr/>
          </p:nvSpPr>
          <p:spPr>
            <a:xfrm>
              <a:off x="8482956" y="4296227"/>
              <a:ext cx="1182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</a:rPr>
                <a:t>stable</a:t>
              </a:r>
              <a:endParaRPr lang="fr-DZ" sz="3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C3F1453-E075-3797-7C5C-D6E31789DC48}"/>
                </a:ext>
              </a:extLst>
            </p:cNvPr>
            <p:cNvSpPr txBox="1"/>
            <p:nvPr/>
          </p:nvSpPr>
          <p:spPr>
            <a:xfrm>
              <a:off x="8332144" y="4680998"/>
              <a:ext cx="1734619" cy="52322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3°&gt;2°&gt;1°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0733DDC-F4AF-A95A-8C4B-B62700CA2615}"/>
              </a:ext>
            </a:extLst>
          </p:cNvPr>
          <p:cNvGrpSpPr/>
          <p:nvPr/>
        </p:nvGrpSpPr>
        <p:grpSpPr>
          <a:xfrm>
            <a:off x="10237813" y="3806321"/>
            <a:ext cx="1734619" cy="1416122"/>
            <a:chOff x="10237813" y="3806321"/>
            <a:chExt cx="1734619" cy="141612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7DDA88E-CCF2-7442-546F-FF254C8CFA29}"/>
                </a:ext>
              </a:extLst>
            </p:cNvPr>
            <p:cNvSpPr txBox="1"/>
            <p:nvPr/>
          </p:nvSpPr>
          <p:spPr>
            <a:xfrm>
              <a:off x="10692262" y="3806321"/>
              <a:ext cx="653800" cy="6463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fr-DZ" sz="5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fr-DZ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8C597B0-78F1-939E-10F8-AB22FC6B50D5}"/>
                </a:ext>
              </a:extLst>
            </p:cNvPr>
            <p:cNvSpPr txBox="1"/>
            <p:nvPr/>
          </p:nvSpPr>
          <p:spPr>
            <a:xfrm>
              <a:off x="10388625" y="4314452"/>
              <a:ext cx="1182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</a:rPr>
                <a:t>stable</a:t>
              </a:r>
              <a:endParaRPr lang="fr-DZ" sz="3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18F90A6-C733-644A-E79B-F9FEC91E1A6A}"/>
                </a:ext>
              </a:extLst>
            </p:cNvPr>
            <p:cNvSpPr txBox="1"/>
            <p:nvPr/>
          </p:nvSpPr>
          <p:spPr>
            <a:xfrm>
              <a:off x="10237813" y="4699223"/>
              <a:ext cx="1734619" cy="52322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3°&gt;2°&gt;1°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72D4077-6423-085A-3787-474D2F1BC1BD}"/>
              </a:ext>
            </a:extLst>
          </p:cNvPr>
          <p:cNvGrpSpPr/>
          <p:nvPr/>
        </p:nvGrpSpPr>
        <p:grpSpPr>
          <a:xfrm>
            <a:off x="9284543" y="5424673"/>
            <a:ext cx="1734619" cy="1333042"/>
            <a:chOff x="8332144" y="3871176"/>
            <a:chExt cx="1734619" cy="133304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26ED2C9-8667-8F31-94E0-6589F5CCA4DD}"/>
                </a:ext>
              </a:extLst>
            </p:cNvPr>
            <p:cNvSpPr txBox="1"/>
            <p:nvPr/>
          </p:nvSpPr>
          <p:spPr>
            <a:xfrm>
              <a:off x="8736898" y="3871176"/>
              <a:ext cx="653800" cy="52322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fr-DZ" sz="3600" b="1" baseline="30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fr-DZ" sz="28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D40F53C-C3D1-77C3-E1A7-448E400B46C0}"/>
                </a:ext>
              </a:extLst>
            </p:cNvPr>
            <p:cNvSpPr txBox="1"/>
            <p:nvPr/>
          </p:nvSpPr>
          <p:spPr>
            <a:xfrm>
              <a:off x="8482956" y="4296227"/>
              <a:ext cx="1182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latin typeface="Arial" panose="020B0604020202020204" pitchFamily="34" charset="0"/>
                </a:rPr>
                <a:t>stable</a:t>
              </a:r>
              <a:endParaRPr lang="fr-DZ" sz="3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636DF51-9599-1BB5-B4CC-58A1963D807C}"/>
                </a:ext>
              </a:extLst>
            </p:cNvPr>
            <p:cNvSpPr txBox="1"/>
            <p:nvPr/>
          </p:nvSpPr>
          <p:spPr>
            <a:xfrm>
              <a:off x="8332144" y="4680998"/>
              <a:ext cx="1734619" cy="52322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3°&lt;2°&lt;1°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43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0836947-3B2A-994E-05DA-C6E5C8FF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9604"/>
            <a:ext cx="12192000" cy="26683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AD52B49-E645-1DAB-60FF-2B0BAC46C10D}"/>
              </a:ext>
            </a:extLst>
          </p:cNvPr>
          <p:cNvSpPr txBox="1"/>
          <p:nvPr/>
        </p:nvSpPr>
        <p:spPr>
          <a:xfrm>
            <a:off x="216815" y="141402"/>
            <a:ext cx="298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(36,37)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C50C08-9BC4-6FB7-B6E2-1A4785D2E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2" y="87679"/>
            <a:ext cx="9076273" cy="413557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C346172-40DE-CB1A-F530-3FDB1B7F0FD9}"/>
              </a:ext>
            </a:extLst>
          </p:cNvPr>
          <p:cNvGrpSpPr/>
          <p:nvPr/>
        </p:nvGrpSpPr>
        <p:grpSpPr>
          <a:xfrm>
            <a:off x="121250" y="2224286"/>
            <a:ext cx="761564" cy="461665"/>
            <a:chOff x="6496506" y="1574085"/>
            <a:chExt cx="770483" cy="40011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31DB23E-7463-FFE4-3CB9-DAFB960FCF2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428FF59-1B92-AEBF-1172-37B7A7533E7F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B753B4-7532-E4D1-8F63-EDC163C60912}"/>
              </a:ext>
            </a:extLst>
          </p:cNvPr>
          <p:cNvGrpSpPr/>
          <p:nvPr/>
        </p:nvGrpSpPr>
        <p:grpSpPr>
          <a:xfrm>
            <a:off x="1282001" y="2240739"/>
            <a:ext cx="761564" cy="461665"/>
            <a:chOff x="6496506" y="1574085"/>
            <a:chExt cx="770483" cy="40011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6020107-33BD-19B7-E8DC-328C42851579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0A64372-B4FC-3D42-4A5B-28432961C24F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ED07AC0-1E0E-EAF6-25C6-D31E02946FA2}"/>
              </a:ext>
            </a:extLst>
          </p:cNvPr>
          <p:cNvGrpSpPr/>
          <p:nvPr/>
        </p:nvGrpSpPr>
        <p:grpSpPr>
          <a:xfrm>
            <a:off x="1400084" y="1172980"/>
            <a:ext cx="761564" cy="461665"/>
            <a:chOff x="6496506" y="1574085"/>
            <a:chExt cx="770483" cy="40011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4095324-3152-CB3E-3F5F-6739CCED07D1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742BF55-7031-564C-4A7D-01ED3CAB1D38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24F87D9-BA77-E5ED-F726-E11ABEA012F7}"/>
              </a:ext>
            </a:extLst>
          </p:cNvPr>
          <p:cNvGrpSpPr/>
          <p:nvPr/>
        </p:nvGrpSpPr>
        <p:grpSpPr>
          <a:xfrm>
            <a:off x="107028" y="1165509"/>
            <a:ext cx="761564" cy="461665"/>
            <a:chOff x="6496506" y="1574085"/>
            <a:chExt cx="770483" cy="40011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0020D94-7A16-B944-F4B0-1DEA2473FE02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6D75736-20DB-259C-5E80-52F6F7BB5435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E417386-3675-4E78-A8E9-05F6F83B72C9}"/>
              </a:ext>
            </a:extLst>
          </p:cNvPr>
          <p:cNvGrpSpPr/>
          <p:nvPr/>
        </p:nvGrpSpPr>
        <p:grpSpPr>
          <a:xfrm>
            <a:off x="4929584" y="312499"/>
            <a:ext cx="761564" cy="461665"/>
            <a:chOff x="6496506" y="1574085"/>
            <a:chExt cx="770483" cy="40011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D62B535-598F-F62C-0177-63A50AB4734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CA17C2F-C38A-C858-252B-1FEE8E9EE324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4944023-2346-A6E7-8388-7277C9F90615}"/>
              </a:ext>
            </a:extLst>
          </p:cNvPr>
          <p:cNvGrpSpPr/>
          <p:nvPr/>
        </p:nvGrpSpPr>
        <p:grpSpPr>
          <a:xfrm>
            <a:off x="4869598" y="1418424"/>
            <a:ext cx="761564" cy="461665"/>
            <a:chOff x="6496506" y="1574085"/>
            <a:chExt cx="770483" cy="40011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BEEEFE7C-90A3-6647-DFAB-76733B79607B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F8AB8EA-6C7D-D0DB-84AF-A8D03E552258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67D3900-01C4-C50F-4450-E772145D1D50}"/>
              </a:ext>
            </a:extLst>
          </p:cNvPr>
          <p:cNvGrpSpPr/>
          <p:nvPr/>
        </p:nvGrpSpPr>
        <p:grpSpPr>
          <a:xfrm>
            <a:off x="3400652" y="1090346"/>
            <a:ext cx="761564" cy="461665"/>
            <a:chOff x="6496506" y="1574085"/>
            <a:chExt cx="770483" cy="40011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1D5EA179-2D10-73CC-CD6B-5B7E5EA43DCE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545976D-577A-9925-5ECF-F4D8FD6E1607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6E57A9C-2461-44D4-465B-CBEA7A4689F6}"/>
              </a:ext>
            </a:extLst>
          </p:cNvPr>
          <p:cNvGrpSpPr/>
          <p:nvPr/>
        </p:nvGrpSpPr>
        <p:grpSpPr>
          <a:xfrm>
            <a:off x="3764887" y="1383181"/>
            <a:ext cx="761564" cy="461665"/>
            <a:chOff x="6496506" y="1574085"/>
            <a:chExt cx="770483" cy="40011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5B81324-7744-A59F-7742-18D8E911679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D187B92-CD07-AB94-FB5B-71FDDE785D4A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B929A16A-33C4-C6EE-340E-70C05B3CC8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2" t="24448" r="-5333" b="19611"/>
          <a:stretch/>
        </p:blipFill>
        <p:spPr>
          <a:xfrm>
            <a:off x="6715139" y="634230"/>
            <a:ext cx="914085" cy="102042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90719CC-C0EF-BCD9-24EF-8889D2F80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2" t="24448" r="-5333" b="19611"/>
          <a:stretch/>
        </p:blipFill>
        <p:spPr>
          <a:xfrm>
            <a:off x="6715139" y="2455118"/>
            <a:ext cx="914085" cy="102042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0433173-7A78-3D1F-64B8-0C6E4F9CB0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2" t="24448" r="-5333" b="19611"/>
          <a:stretch/>
        </p:blipFill>
        <p:spPr>
          <a:xfrm>
            <a:off x="4218212" y="2501096"/>
            <a:ext cx="914085" cy="102042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6395E41-3F3F-C50A-1DB8-61CB2F7A0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>
            <a:off x="97547" y="4310999"/>
            <a:ext cx="480780" cy="448525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A2931459-4175-1DB7-8398-D07AADBE6C14}"/>
              </a:ext>
            </a:extLst>
          </p:cNvPr>
          <p:cNvGrpSpPr/>
          <p:nvPr/>
        </p:nvGrpSpPr>
        <p:grpSpPr>
          <a:xfrm>
            <a:off x="66764" y="1172515"/>
            <a:ext cx="891853" cy="461665"/>
            <a:chOff x="6496506" y="1574084"/>
            <a:chExt cx="748113" cy="40011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427AAA4E-CC11-4829-7E99-32457761096E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32B017F-D407-2461-2120-8B2143B2A545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E3C5D861-DD22-ACF1-E2D9-54F827B50BF3}"/>
              </a:ext>
            </a:extLst>
          </p:cNvPr>
          <p:cNvGrpSpPr/>
          <p:nvPr/>
        </p:nvGrpSpPr>
        <p:grpSpPr>
          <a:xfrm>
            <a:off x="66765" y="2235341"/>
            <a:ext cx="891853" cy="461665"/>
            <a:chOff x="6496506" y="1574084"/>
            <a:chExt cx="748113" cy="400110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232D7DA5-78DB-6BAF-6D5C-BE6C2FDE1B55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71BCB405-325A-7B59-7936-C2C9E5C3C991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1DD71CD-2CBC-23B6-690E-40240D94302E}"/>
              </a:ext>
            </a:extLst>
          </p:cNvPr>
          <p:cNvGrpSpPr/>
          <p:nvPr/>
        </p:nvGrpSpPr>
        <p:grpSpPr>
          <a:xfrm>
            <a:off x="3328417" y="1090346"/>
            <a:ext cx="891853" cy="461665"/>
            <a:chOff x="6496506" y="1574084"/>
            <a:chExt cx="748113" cy="400110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9BF0A4BF-C48E-7D2B-87B2-E1711D9C77E9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5F1F33D8-A2E8-DA4F-F869-B6C2DAF919B9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E71A2E7-568E-1ED1-5292-4EA0F4F9442E}"/>
              </a:ext>
            </a:extLst>
          </p:cNvPr>
          <p:cNvGrpSpPr/>
          <p:nvPr/>
        </p:nvGrpSpPr>
        <p:grpSpPr>
          <a:xfrm>
            <a:off x="3678358" y="1393299"/>
            <a:ext cx="891853" cy="461665"/>
            <a:chOff x="6496506" y="1574084"/>
            <a:chExt cx="748113" cy="400110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08357B25-40E0-C632-90D0-24D77FEC62C4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60144BC3-4B9F-35D8-1A45-F09ADA01720B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A9B220D1-365D-0695-039A-260F11813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 rot="2045773">
            <a:off x="31109" y="4469762"/>
            <a:ext cx="805990" cy="751917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B93B78C-F8F9-C8E9-7C03-D28BAD4571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5"/>
          <a:stretch/>
        </p:blipFill>
        <p:spPr>
          <a:xfrm>
            <a:off x="9410580" y="987439"/>
            <a:ext cx="2762672" cy="2212540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CFEEEE98-E7DB-E193-2473-4862EAF94E83}"/>
              </a:ext>
            </a:extLst>
          </p:cNvPr>
          <p:cNvGrpSpPr/>
          <p:nvPr/>
        </p:nvGrpSpPr>
        <p:grpSpPr>
          <a:xfrm>
            <a:off x="11274957" y="1109734"/>
            <a:ext cx="761564" cy="461665"/>
            <a:chOff x="6496506" y="1574085"/>
            <a:chExt cx="770483" cy="400110"/>
          </a:xfrm>
        </p:grpSpPr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C8D1E1EB-8A7C-50EB-EE45-5BAB609ABCA0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511B757B-F565-7CD1-333F-EAEEF06FB410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0FB009A-BF9C-9270-0C2E-A109E40F02A4}"/>
              </a:ext>
            </a:extLst>
          </p:cNvPr>
          <p:cNvGrpSpPr/>
          <p:nvPr/>
        </p:nvGrpSpPr>
        <p:grpSpPr>
          <a:xfrm>
            <a:off x="11617168" y="1437975"/>
            <a:ext cx="761564" cy="461665"/>
            <a:chOff x="6496506" y="1574085"/>
            <a:chExt cx="770483" cy="400110"/>
          </a:xfrm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3250CB68-15D5-9BF5-A77B-31D19571F80C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B6D74A5-FB50-BB4F-10E0-588317FDF96E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952D4E2C-BBF4-9DA1-2600-1679E388C345}"/>
              </a:ext>
            </a:extLst>
          </p:cNvPr>
          <p:cNvSpPr/>
          <p:nvPr/>
        </p:nvSpPr>
        <p:spPr>
          <a:xfrm>
            <a:off x="9689425" y="1080233"/>
            <a:ext cx="521512" cy="4456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DZ" sz="2400" dirty="0">
                <a:solidFill>
                  <a:srgbClr val="FF0000"/>
                </a:solidFill>
              </a:rPr>
              <a:t>H</a:t>
            </a:r>
            <a:endParaRPr lang="fr-DZ" dirty="0">
              <a:solidFill>
                <a:srgbClr val="FF0000"/>
              </a:solidFill>
            </a:endParaRPr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4E499B50-E00F-499F-0862-8E4EDD865A03}"/>
              </a:ext>
            </a:extLst>
          </p:cNvPr>
          <p:cNvSpPr/>
          <p:nvPr/>
        </p:nvSpPr>
        <p:spPr>
          <a:xfrm>
            <a:off x="11274957" y="2476483"/>
            <a:ext cx="521512" cy="4456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DZ" sz="2400" dirty="0">
                <a:solidFill>
                  <a:srgbClr val="FF0000"/>
                </a:solidFill>
              </a:rPr>
              <a:t>Br</a:t>
            </a:r>
            <a:endParaRPr lang="fr-DZ" dirty="0">
              <a:solidFill>
                <a:srgbClr val="FF0000"/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D61181F4-1C5D-1055-993A-D5114E92C3D7}"/>
              </a:ext>
            </a:extLst>
          </p:cNvPr>
          <p:cNvSpPr txBox="1"/>
          <p:nvPr/>
        </p:nvSpPr>
        <p:spPr>
          <a:xfrm>
            <a:off x="10293528" y="1958255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Symbol" pitchFamily="2" charset="2"/>
                <a:ea typeface="Calibri" panose="020F0502020204030204" pitchFamily="34" charset="0"/>
              </a:rPr>
              <a:t>2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EBCD3D45-6D7A-A4C8-35D8-E6826417CF0A}"/>
              </a:ext>
            </a:extLst>
          </p:cNvPr>
          <p:cNvSpPr txBox="1"/>
          <p:nvPr/>
        </p:nvSpPr>
        <p:spPr>
          <a:xfrm>
            <a:off x="10887888" y="1965448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Symbol" pitchFamily="2" charset="2"/>
                <a:ea typeface="Calibri" panose="020F0502020204030204" pitchFamily="34" charset="0"/>
              </a:rPr>
              <a:t>3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4CB637C4-5961-B0CA-0E0B-3CDA4915E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>
            <a:off x="121164" y="4925560"/>
            <a:ext cx="480780" cy="448525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B6A763A3-2377-C5C5-D811-BB06AFB42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37970" flipH="1">
            <a:off x="72958" y="5532332"/>
            <a:ext cx="561358" cy="53399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90E602BB-5099-C610-E342-F9B85C06F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18565" flipH="1">
            <a:off x="2553395" y="5526919"/>
            <a:ext cx="591117" cy="562306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1A4CF22C-4AE4-3AF6-961A-528C70D0C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97338" flipH="1">
            <a:off x="1148457" y="5505726"/>
            <a:ext cx="561358" cy="533997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B81D7881-D57B-1816-44CF-CA85A4CF0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23120" flipH="1">
            <a:off x="4230633" y="5484081"/>
            <a:ext cx="621875" cy="591565"/>
          </a:xfrm>
          <a:prstGeom prst="rect">
            <a:avLst/>
          </a:prstGeom>
        </p:spPr>
      </p:pic>
      <p:grpSp>
        <p:nvGrpSpPr>
          <p:cNvPr id="81" name="Groupe 80">
            <a:extLst>
              <a:ext uri="{FF2B5EF4-FFF2-40B4-BE49-F238E27FC236}">
                <a16:creationId xmlns:a16="http://schemas.microsoft.com/office/drawing/2014/main" id="{F7DE7675-6186-C6A6-F363-B8F4E5181C51}"/>
              </a:ext>
            </a:extLst>
          </p:cNvPr>
          <p:cNvGrpSpPr/>
          <p:nvPr/>
        </p:nvGrpSpPr>
        <p:grpSpPr>
          <a:xfrm rot="10800000">
            <a:off x="-69935" y="6077323"/>
            <a:ext cx="4764395" cy="621875"/>
            <a:chOff x="19516" y="6117079"/>
            <a:chExt cx="4764395" cy="621875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B9B6F09C-03A1-DBC2-CEF6-5C0D544F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337970" flipH="1">
              <a:off x="19516" y="6180485"/>
              <a:ext cx="561358" cy="533997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F1E78F8F-2114-6565-D4B7-C5902FBC0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18565" flipH="1">
              <a:off x="2499953" y="6175072"/>
              <a:ext cx="591117" cy="562306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DC0D7301-4F80-E66A-A0BA-FE0170682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697338" flipH="1">
              <a:off x="1095015" y="6153879"/>
              <a:ext cx="561358" cy="533997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AE64BE82-48E8-4463-9AA1-C2D11D22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823120" flipH="1">
              <a:off x="4177191" y="6132234"/>
              <a:ext cx="621875" cy="591565"/>
            </a:xfrm>
            <a:prstGeom prst="rect">
              <a:avLst/>
            </a:prstGeom>
          </p:spPr>
        </p:pic>
      </p:grpSp>
      <p:pic>
        <p:nvPicPr>
          <p:cNvPr id="83" name="Image 82">
            <a:extLst>
              <a:ext uri="{FF2B5EF4-FFF2-40B4-BE49-F238E27FC236}">
                <a16:creationId xmlns:a16="http://schemas.microsoft.com/office/drawing/2014/main" id="{1C0C6881-3C38-C395-E73B-C015C28F5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23120" flipH="1">
            <a:off x="6169120" y="4256555"/>
            <a:ext cx="621875" cy="59156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241EC8CB-6A58-F1A3-F7AB-E0EE3F9D2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18565" flipH="1">
            <a:off x="6182419" y="4967901"/>
            <a:ext cx="591117" cy="562306"/>
          </a:xfrm>
          <a:prstGeom prst="rect">
            <a:avLst/>
          </a:prstGeom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81A53FB5-030A-5CE1-383A-F9A3E5B25191}"/>
              </a:ext>
            </a:extLst>
          </p:cNvPr>
          <p:cNvSpPr txBox="1"/>
          <p:nvPr/>
        </p:nvSpPr>
        <p:spPr>
          <a:xfrm>
            <a:off x="84972" y="56399"/>
            <a:ext cx="298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(36,37)</a:t>
            </a: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A4E2312-D9FE-ADB9-504B-635099025E91}"/>
              </a:ext>
            </a:extLst>
          </p:cNvPr>
          <p:cNvGrpSpPr/>
          <p:nvPr/>
        </p:nvGrpSpPr>
        <p:grpSpPr>
          <a:xfrm>
            <a:off x="9381640" y="2165182"/>
            <a:ext cx="761564" cy="461665"/>
            <a:chOff x="6496506" y="1574085"/>
            <a:chExt cx="770483" cy="400110"/>
          </a:xfrm>
        </p:grpSpPr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E10C9FCE-00DC-F54F-1CC2-898A19D89F82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938E58EE-1A43-4D79-4B57-8D2F0C8B0138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4F75EE9E-13C8-858B-002F-365778F5C484}"/>
              </a:ext>
            </a:extLst>
          </p:cNvPr>
          <p:cNvGrpSpPr/>
          <p:nvPr/>
        </p:nvGrpSpPr>
        <p:grpSpPr>
          <a:xfrm>
            <a:off x="9723851" y="2493423"/>
            <a:ext cx="761564" cy="461665"/>
            <a:chOff x="6496506" y="1574085"/>
            <a:chExt cx="770483" cy="400110"/>
          </a:xfrm>
        </p:grpSpPr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BD9C8AF9-49F2-4E7E-DBB7-02CCD12758E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>
              <a:bevelT w="2540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432E93BE-9D93-8EC7-4493-6E045F391CDD}"/>
                </a:ext>
              </a:extLst>
            </p:cNvPr>
            <p:cNvSpPr txBox="1"/>
            <p:nvPr/>
          </p:nvSpPr>
          <p:spPr>
            <a:xfrm>
              <a:off x="6518876" y="1574085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33FE69AA-ED37-2AFF-EAC0-7754C13329F2}"/>
              </a:ext>
            </a:extLst>
          </p:cNvPr>
          <p:cNvGrpSpPr/>
          <p:nvPr/>
        </p:nvGrpSpPr>
        <p:grpSpPr>
          <a:xfrm>
            <a:off x="9309204" y="2157199"/>
            <a:ext cx="891853" cy="461665"/>
            <a:chOff x="6496506" y="1574084"/>
            <a:chExt cx="748113" cy="400110"/>
          </a:xfrm>
        </p:grpSpPr>
        <p:sp>
          <p:nvSpPr>
            <p:cNvPr id="92" name="Rectangle : coins arrondis 91">
              <a:extLst>
                <a:ext uri="{FF2B5EF4-FFF2-40B4-BE49-F238E27FC236}">
                  <a16:creationId xmlns:a16="http://schemas.microsoft.com/office/drawing/2014/main" id="{F1B1FD59-D153-DD78-EAA1-9E3A09F9BC80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3F761697-8D7F-B5D1-0E56-6D5570C2F434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AD0677CA-C482-492E-585C-56915538D6CE}"/>
              </a:ext>
            </a:extLst>
          </p:cNvPr>
          <p:cNvGrpSpPr/>
          <p:nvPr/>
        </p:nvGrpSpPr>
        <p:grpSpPr>
          <a:xfrm>
            <a:off x="9719094" y="2501096"/>
            <a:ext cx="891853" cy="461665"/>
            <a:chOff x="6496506" y="1574084"/>
            <a:chExt cx="748113" cy="400110"/>
          </a:xfrm>
        </p:grpSpPr>
        <p:sp>
          <p:nvSpPr>
            <p:cNvPr id="95" name="Rectangle : coins arrondis 94">
              <a:extLst>
                <a:ext uri="{FF2B5EF4-FFF2-40B4-BE49-F238E27FC236}">
                  <a16:creationId xmlns:a16="http://schemas.microsoft.com/office/drawing/2014/main" id="{7A2B409D-A8F2-BF8E-575B-AAC5C6955650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D21DA846-B444-499B-60D5-B8C963211848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7" name="Image 96">
            <a:extLst>
              <a:ext uri="{FF2B5EF4-FFF2-40B4-BE49-F238E27FC236}">
                <a16:creationId xmlns:a16="http://schemas.microsoft.com/office/drawing/2014/main" id="{B3C5AF95-517C-C61D-2244-0ECEDB638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 rot="2045773">
            <a:off x="6239657" y="4467714"/>
            <a:ext cx="805990" cy="751917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2346862E-530F-71D3-F7BD-44BC97BFC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 rot="2045773">
            <a:off x="6246530" y="5287163"/>
            <a:ext cx="805990" cy="751917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B20612B1-460E-01DE-AC69-0D834D793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 r="49889" b="28307"/>
          <a:stretch/>
        </p:blipFill>
        <p:spPr>
          <a:xfrm rot="2045773">
            <a:off x="6253403" y="5833102"/>
            <a:ext cx="805990" cy="7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1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/>
      <p:bldP spid="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0500C2-7736-06BF-AC9D-B08DCE14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4033297"/>
            <a:ext cx="12192000" cy="28247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973957-E740-6754-DB65-2B34B06A1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111332" y="4276631"/>
            <a:ext cx="480780" cy="4485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03AFE7-4A82-E7A8-9E72-BB1EE868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4"/>
          <a:stretch/>
        </p:blipFill>
        <p:spPr bwMode="auto">
          <a:xfrm>
            <a:off x="953729" y="56399"/>
            <a:ext cx="4876800" cy="386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6761E4-FE8C-99EC-B658-3D82136B525A}"/>
              </a:ext>
            </a:extLst>
          </p:cNvPr>
          <p:cNvSpPr txBox="1"/>
          <p:nvPr/>
        </p:nvSpPr>
        <p:spPr>
          <a:xfrm>
            <a:off x="84972" y="56399"/>
            <a:ext cx="298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(38,39)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C223E2C-E390-48CD-BF22-C7F169DC0273}"/>
              </a:ext>
            </a:extLst>
          </p:cNvPr>
          <p:cNvGrpSpPr/>
          <p:nvPr/>
        </p:nvGrpSpPr>
        <p:grpSpPr>
          <a:xfrm>
            <a:off x="953728" y="976868"/>
            <a:ext cx="2704978" cy="3001072"/>
            <a:chOff x="953728" y="976868"/>
            <a:chExt cx="2704978" cy="3001072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56A35F3-D1CE-723F-47BA-99147B872DDC}"/>
                </a:ext>
              </a:extLst>
            </p:cNvPr>
            <p:cNvSpPr/>
            <p:nvPr/>
          </p:nvSpPr>
          <p:spPr>
            <a:xfrm>
              <a:off x="953730" y="976868"/>
              <a:ext cx="2704976" cy="3001072"/>
            </a:xfrm>
            <a:prstGeom prst="roundRect">
              <a:avLst/>
            </a:prstGeom>
            <a:noFill/>
            <a:ln w="57150">
              <a:solidFill>
                <a:srgbClr val="5369FC"/>
              </a:solidFill>
              <a:prstDash val="lg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69A18A8-CAA5-AFFF-D702-AB241DEC20FB}"/>
                </a:ext>
              </a:extLst>
            </p:cNvPr>
            <p:cNvSpPr txBox="1"/>
            <p:nvPr/>
          </p:nvSpPr>
          <p:spPr>
            <a:xfrm>
              <a:off x="953728" y="2145754"/>
              <a:ext cx="981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DZ" sz="2800" b="1" dirty="0">
                  <a:solidFill>
                    <a:srgbClr val="1632F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ESH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1B5D62E-011F-CEF9-A74C-9042110D3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111332" y="4744227"/>
            <a:ext cx="480780" cy="4485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768260-5AB9-82EF-A517-E52C1995D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111332" y="5576850"/>
            <a:ext cx="480780" cy="4485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D5A83-B0FB-C317-9D75-C10EACDF6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111332" y="6149359"/>
            <a:ext cx="480780" cy="4485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ABDBC5-C35C-C39A-C43F-6BA140752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7970" flipH="1">
            <a:off x="4654791" y="5466246"/>
            <a:ext cx="561358" cy="53399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DABEA5-A707-FF81-5EB9-097FE730A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6271243" y="4276630"/>
            <a:ext cx="480780" cy="4485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C38342-9017-D3EB-BA3C-8BBE8EE57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6271243" y="4735742"/>
            <a:ext cx="480780" cy="4485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1979CB9-7975-D941-7D13-D29327E09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6271243" y="5294981"/>
            <a:ext cx="480780" cy="4485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FA5C26B-C5D0-3E3D-1CD2-FD26BB74A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4141923" y="318009"/>
            <a:ext cx="480780" cy="4485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18FEDD-2B43-C5F0-5850-9A6BC1393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6271243" y="5627965"/>
            <a:ext cx="480780" cy="4485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AD6B71F-06AF-D9A5-1154-817B2DCB7F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3" y="79956"/>
            <a:ext cx="5018385" cy="393962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754BF88-2D67-B67A-1EAB-24A3CBC09F58}"/>
              </a:ext>
            </a:extLst>
          </p:cNvPr>
          <p:cNvSpPr txBox="1"/>
          <p:nvPr/>
        </p:nvSpPr>
        <p:spPr>
          <a:xfrm>
            <a:off x="6361473" y="56399"/>
            <a:ext cx="2983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6000" dirty="0">
                <a:solidFill>
                  <a:srgbClr val="1632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4834CAE-F541-FA9D-1866-7EFC40689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3" r="49889" b="28307"/>
          <a:stretch/>
        </p:blipFill>
        <p:spPr>
          <a:xfrm>
            <a:off x="6314990" y="6148857"/>
            <a:ext cx="480780" cy="4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0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76F4595-8A76-9A0E-9EAC-FF1FFDBEF981}"/>
              </a:ext>
            </a:extLst>
          </p:cNvPr>
          <p:cNvSpPr/>
          <p:nvPr/>
        </p:nvSpPr>
        <p:spPr>
          <a:xfrm>
            <a:off x="1874520" y="537210"/>
            <a:ext cx="2674620" cy="709018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2D23D6-F714-703F-A632-54E4985E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3" y="3455592"/>
            <a:ext cx="10430530" cy="33842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7DD992-0A28-FD23-2F2B-495A0FF79433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(1)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828444-ADBD-66EA-DFFB-7987BB909DEC}"/>
              </a:ext>
            </a:extLst>
          </p:cNvPr>
          <p:cNvSpPr txBox="1"/>
          <p:nvPr/>
        </p:nvSpPr>
        <p:spPr>
          <a:xfrm>
            <a:off x="216815" y="664622"/>
            <a:ext cx="61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 obtient la première étape à cause de :</a:t>
            </a:r>
            <a:endParaRPr lang="fr-DZ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B89B63-CE54-DFBD-C423-BD19E84A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102" y="1246228"/>
            <a:ext cx="1839859" cy="321362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7206639B-E2E2-360B-C655-241BA2D7A61C}"/>
              </a:ext>
            </a:extLst>
          </p:cNvPr>
          <p:cNvGrpSpPr/>
          <p:nvPr/>
        </p:nvGrpSpPr>
        <p:grpSpPr>
          <a:xfrm>
            <a:off x="8083368" y="1339094"/>
            <a:ext cx="1389734" cy="488330"/>
            <a:chOff x="8103124" y="320530"/>
            <a:chExt cx="1389734" cy="1174638"/>
          </a:xfrm>
        </p:grpSpPr>
        <p:sp>
          <p:nvSpPr>
            <p:cNvPr id="16" name="Bulle rectangulaire à coins arrondis 15">
              <a:extLst>
                <a:ext uri="{FF2B5EF4-FFF2-40B4-BE49-F238E27FC236}">
                  <a16:creationId xmlns:a16="http://schemas.microsoft.com/office/drawing/2014/main" id="{5752534E-F9DE-E443-E454-8759A03E9562}"/>
                </a:ext>
              </a:extLst>
            </p:cNvPr>
            <p:cNvSpPr/>
            <p:nvPr/>
          </p:nvSpPr>
          <p:spPr>
            <a:xfrm>
              <a:off x="8103124" y="384668"/>
              <a:ext cx="1389734" cy="1110500"/>
            </a:xfrm>
            <a:prstGeom prst="wedgeRoundRectCallout">
              <a:avLst>
                <a:gd name="adj1" fmla="val 131563"/>
                <a:gd name="adj2" fmla="val 212015"/>
                <a:gd name="adj3" fmla="val 16667"/>
              </a:avLst>
            </a:prstGeom>
            <a:noFill/>
            <a:ln>
              <a:solidFill>
                <a:schemeClr val="bg1"/>
              </a:solidFill>
            </a:ln>
            <a:effectLst>
              <a:outerShdw blurRad="635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AF65C9C-75E0-5C56-CCA9-D15327ED1B71}"/>
                </a:ext>
              </a:extLst>
            </p:cNvPr>
            <p:cNvSpPr txBox="1"/>
            <p:nvPr/>
          </p:nvSpPr>
          <p:spPr>
            <a:xfrm>
              <a:off x="8103124" y="320530"/>
              <a:ext cx="1389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ou </a:t>
              </a:r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SN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fr-D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72464ED-972D-B831-BDDE-05C604CE286C}"/>
              </a:ext>
            </a:extLst>
          </p:cNvPr>
          <p:cNvGrpSpPr/>
          <p:nvPr/>
        </p:nvGrpSpPr>
        <p:grpSpPr>
          <a:xfrm>
            <a:off x="8026776" y="2162776"/>
            <a:ext cx="1424024" cy="479230"/>
            <a:chOff x="7716468" y="1246228"/>
            <a:chExt cx="1424024" cy="479230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AD91F14-17CE-B1FD-CA87-79870C9D6E2B}"/>
                </a:ext>
              </a:extLst>
            </p:cNvPr>
            <p:cNvSpPr txBox="1"/>
            <p:nvPr/>
          </p:nvSpPr>
          <p:spPr>
            <a:xfrm>
              <a:off x="7750758" y="1246228"/>
              <a:ext cx="1389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1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ou </a:t>
              </a:r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2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fr-D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Bulle rectangulaire à coins arrondis 18">
              <a:extLst>
                <a:ext uri="{FF2B5EF4-FFF2-40B4-BE49-F238E27FC236}">
                  <a16:creationId xmlns:a16="http://schemas.microsoft.com/office/drawing/2014/main" id="{CD9CF743-9850-30E0-047C-7358855BDD65}"/>
                </a:ext>
              </a:extLst>
            </p:cNvPr>
            <p:cNvSpPr/>
            <p:nvPr/>
          </p:nvSpPr>
          <p:spPr>
            <a:xfrm>
              <a:off x="7716468" y="1263792"/>
              <a:ext cx="1286864" cy="461666"/>
            </a:xfrm>
            <a:prstGeom prst="wedgeRoundRectCallout">
              <a:avLst>
                <a:gd name="adj1" fmla="val 153374"/>
                <a:gd name="adj2" fmla="val 60991"/>
                <a:gd name="adj3" fmla="val 16667"/>
              </a:avLst>
            </a:prstGeom>
            <a:noFill/>
            <a:ln>
              <a:solidFill>
                <a:schemeClr val="bg1"/>
              </a:solidFill>
            </a:ln>
            <a:effectLst>
              <a:outerShdw blurRad="635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3651FD4-E011-E230-B29B-7C7846DE0772}"/>
              </a:ext>
            </a:extLst>
          </p:cNvPr>
          <p:cNvGrpSpPr/>
          <p:nvPr/>
        </p:nvGrpSpPr>
        <p:grpSpPr>
          <a:xfrm>
            <a:off x="721093" y="3945225"/>
            <a:ext cx="5598695" cy="2811780"/>
            <a:chOff x="811530" y="3543300"/>
            <a:chExt cx="5598695" cy="2811780"/>
          </a:xfrm>
        </p:grpSpPr>
        <p:sp>
          <p:nvSpPr>
            <p:cNvPr id="21" name="Parenthèse ouvrante 20">
              <a:extLst>
                <a:ext uri="{FF2B5EF4-FFF2-40B4-BE49-F238E27FC236}">
                  <a16:creationId xmlns:a16="http://schemas.microsoft.com/office/drawing/2014/main" id="{F8BFC346-98A2-9163-80F8-0F2EDCD8C7A3}"/>
                </a:ext>
              </a:extLst>
            </p:cNvPr>
            <p:cNvSpPr/>
            <p:nvPr/>
          </p:nvSpPr>
          <p:spPr>
            <a:xfrm>
              <a:off x="811530" y="3543300"/>
              <a:ext cx="182880" cy="2811780"/>
            </a:xfrm>
            <a:prstGeom prst="leftBracke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22" name="Parenthèse ouvrante 21">
              <a:extLst>
                <a:ext uri="{FF2B5EF4-FFF2-40B4-BE49-F238E27FC236}">
                  <a16:creationId xmlns:a16="http://schemas.microsoft.com/office/drawing/2014/main" id="{2E8FE737-8501-20AA-2223-1247147C470F}"/>
                </a:ext>
              </a:extLst>
            </p:cNvPr>
            <p:cNvSpPr/>
            <p:nvPr/>
          </p:nvSpPr>
          <p:spPr>
            <a:xfrm flipH="1">
              <a:off x="6227345" y="3543300"/>
              <a:ext cx="182880" cy="2811780"/>
            </a:xfrm>
            <a:prstGeom prst="leftBracke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4D0C279-8FAA-D55D-39E7-1076CE67716D}"/>
              </a:ext>
            </a:extLst>
          </p:cNvPr>
          <p:cNvGrpSpPr/>
          <p:nvPr/>
        </p:nvGrpSpPr>
        <p:grpSpPr>
          <a:xfrm>
            <a:off x="3510399" y="832367"/>
            <a:ext cx="1579741" cy="2678655"/>
            <a:chOff x="2779015" y="782122"/>
            <a:chExt cx="1579741" cy="267865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665DA6-540D-50A0-B684-F8460FCE8C5A}"/>
                </a:ext>
              </a:extLst>
            </p:cNvPr>
            <p:cNvSpPr/>
            <p:nvPr/>
          </p:nvSpPr>
          <p:spPr>
            <a:xfrm>
              <a:off x="2779015" y="782122"/>
              <a:ext cx="8004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FC208CA-B9D4-1B37-F3FB-35D89737E969}"/>
                </a:ext>
              </a:extLst>
            </p:cNvPr>
            <p:cNvSpPr txBox="1"/>
            <p:nvPr/>
          </p:nvSpPr>
          <p:spPr>
            <a:xfrm>
              <a:off x="3558351" y="1891117"/>
              <a:ext cx="8004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BA45FABA-8286-EA81-40F2-0A2D9517D6A5}"/>
              </a:ext>
            </a:extLst>
          </p:cNvPr>
          <p:cNvSpPr txBox="1"/>
          <p:nvPr/>
        </p:nvSpPr>
        <p:spPr>
          <a:xfrm>
            <a:off x="2822416" y="3217635"/>
            <a:ext cx="6538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4238A09-BB4D-6615-30FC-6ABA6C6AD999}"/>
              </a:ext>
            </a:extLst>
          </p:cNvPr>
          <p:cNvGrpSpPr/>
          <p:nvPr/>
        </p:nvGrpSpPr>
        <p:grpSpPr>
          <a:xfrm>
            <a:off x="5652151" y="4553951"/>
            <a:ext cx="368373" cy="1808634"/>
            <a:chOff x="5652151" y="4553951"/>
            <a:chExt cx="368373" cy="1808634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344C7D8-B70C-6173-23A1-E15DE4C3A512}"/>
                </a:ext>
              </a:extLst>
            </p:cNvPr>
            <p:cNvSpPr/>
            <p:nvPr/>
          </p:nvSpPr>
          <p:spPr>
            <a:xfrm>
              <a:off x="5660524" y="4553951"/>
              <a:ext cx="360000" cy="360000"/>
            </a:xfrm>
            <a:prstGeom prst="roundRect">
              <a:avLst/>
            </a:prstGeom>
            <a:solidFill>
              <a:srgbClr val="FFFF00">
                <a:alpha val="65000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072AD5E-35F5-1D8E-071E-F63037469846}"/>
                </a:ext>
              </a:extLst>
            </p:cNvPr>
            <p:cNvSpPr/>
            <p:nvPr/>
          </p:nvSpPr>
          <p:spPr>
            <a:xfrm>
              <a:off x="5652151" y="6002585"/>
              <a:ext cx="360000" cy="360000"/>
            </a:xfrm>
            <a:prstGeom prst="roundRect">
              <a:avLst/>
            </a:prstGeom>
            <a:solidFill>
              <a:srgbClr val="FFFF00">
                <a:alpha val="65000"/>
              </a:srgb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7E204687-8094-0974-2ED1-7363631A3A78}"/>
              </a:ext>
            </a:extLst>
          </p:cNvPr>
          <p:cNvSpPr txBox="1"/>
          <p:nvPr/>
        </p:nvSpPr>
        <p:spPr>
          <a:xfrm>
            <a:off x="216815" y="1615920"/>
            <a:ext cx="2069422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D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Solvant protique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48CDD5-A317-42E8-DAC2-B9276501ECF3}"/>
              </a:ext>
            </a:extLst>
          </p:cNvPr>
          <p:cNvSpPr txBox="1"/>
          <p:nvPr/>
        </p:nvSpPr>
        <p:spPr>
          <a:xfrm>
            <a:off x="216815" y="2288362"/>
            <a:ext cx="2069422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D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</a:t>
            </a:r>
            <a:r>
              <a:rPr lang="fr-DZ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D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R-OH … )</a:t>
            </a:r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9E816D09-38F9-FC7A-998C-D5A698B32897}"/>
              </a:ext>
            </a:extLst>
          </p:cNvPr>
          <p:cNvSpPr/>
          <p:nvPr/>
        </p:nvSpPr>
        <p:spPr>
          <a:xfrm>
            <a:off x="1999622" y="2049864"/>
            <a:ext cx="2130255" cy="2461846"/>
          </a:xfrm>
          <a:custGeom>
            <a:avLst/>
            <a:gdLst>
              <a:gd name="connsiteX0" fmla="*/ 0 w 2130255"/>
              <a:gd name="connsiteY0" fmla="*/ 0 h 2461846"/>
              <a:gd name="connsiteX1" fmla="*/ 1115367 w 2130255"/>
              <a:gd name="connsiteY1" fmla="*/ 452176 h 2461846"/>
              <a:gd name="connsiteX2" fmla="*/ 1055077 w 2130255"/>
              <a:gd name="connsiteY2" fmla="*/ 904351 h 2461846"/>
              <a:gd name="connsiteX3" fmla="*/ 2049864 w 2130255"/>
              <a:gd name="connsiteY3" fmla="*/ 1225899 h 2461846"/>
              <a:gd name="connsiteX4" fmla="*/ 1688123 w 2130255"/>
              <a:gd name="connsiteY4" fmla="*/ 1617784 h 2461846"/>
              <a:gd name="connsiteX5" fmla="*/ 2130251 w 2130255"/>
              <a:gd name="connsiteY5" fmla="*/ 1788606 h 2461846"/>
              <a:gd name="connsiteX6" fmla="*/ 1678075 w 2130255"/>
              <a:gd name="connsiteY6" fmla="*/ 2461846 h 246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0255" h="2461846">
                <a:moveTo>
                  <a:pt x="0" y="0"/>
                </a:moveTo>
                <a:cubicBezTo>
                  <a:pt x="469760" y="150725"/>
                  <a:pt x="939521" y="301451"/>
                  <a:pt x="1115367" y="452176"/>
                </a:cubicBezTo>
                <a:cubicBezTo>
                  <a:pt x="1291213" y="602901"/>
                  <a:pt x="899328" y="775397"/>
                  <a:pt x="1055077" y="904351"/>
                </a:cubicBezTo>
                <a:cubicBezTo>
                  <a:pt x="1210827" y="1033305"/>
                  <a:pt x="1944356" y="1106994"/>
                  <a:pt x="2049864" y="1225899"/>
                </a:cubicBezTo>
                <a:cubicBezTo>
                  <a:pt x="2155372" y="1344805"/>
                  <a:pt x="1674725" y="1524000"/>
                  <a:pt x="1688123" y="1617784"/>
                </a:cubicBezTo>
                <a:cubicBezTo>
                  <a:pt x="1701521" y="1711569"/>
                  <a:pt x="2131926" y="1647929"/>
                  <a:pt x="2130251" y="1788606"/>
                </a:cubicBezTo>
                <a:cubicBezTo>
                  <a:pt x="2128576" y="1929283"/>
                  <a:pt x="1903325" y="2195564"/>
                  <a:pt x="1678075" y="2461846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 dirty="0"/>
          </a:p>
        </p:txBody>
      </p:sp>
      <p:graphicFrame>
        <p:nvGraphicFramePr>
          <p:cNvPr id="35" name="Tableau 35">
            <a:extLst>
              <a:ext uri="{FF2B5EF4-FFF2-40B4-BE49-F238E27FC236}">
                <a16:creationId xmlns:a16="http://schemas.microsoft.com/office/drawing/2014/main" id="{8349E1A4-7283-550B-B352-A7D2C1EFC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91354"/>
              </p:ext>
            </p:extLst>
          </p:nvPr>
        </p:nvGraphicFramePr>
        <p:xfrm>
          <a:off x="9348359" y="133070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grpSp>
        <p:nvGrpSpPr>
          <p:cNvPr id="39" name="Groupe 38">
            <a:extLst>
              <a:ext uri="{FF2B5EF4-FFF2-40B4-BE49-F238E27FC236}">
                <a16:creationId xmlns:a16="http://schemas.microsoft.com/office/drawing/2014/main" id="{F282C8DA-EE57-0855-C7E0-09F4E29E4884}"/>
              </a:ext>
            </a:extLst>
          </p:cNvPr>
          <p:cNvGrpSpPr/>
          <p:nvPr/>
        </p:nvGrpSpPr>
        <p:grpSpPr>
          <a:xfrm>
            <a:off x="11077252" y="564093"/>
            <a:ext cx="970213" cy="587998"/>
            <a:chOff x="7263859" y="2557984"/>
            <a:chExt cx="970213" cy="587998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5727C06-B1D7-D939-B529-A84DF0C8D524}"/>
                </a:ext>
              </a:extLst>
            </p:cNvPr>
            <p:cNvSpPr txBox="1"/>
            <p:nvPr/>
          </p:nvSpPr>
          <p:spPr>
            <a:xfrm>
              <a:off x="7263859" y="2561207"/>
              <a:ext cx="37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X</a:t>
              </a:r>
              <a:endParaRPr lang="fr-DZ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92FE687-BACE-6C5E-A66A-0AA331571FC9}"/>
                </a:ext>
              </a:extLst>
            </p:cNvPr>
            <p:cNvSpPr txBox="1"/>
            <p:nvPr/>
          </p:nvSpPr>
          <p:spPr>
            <a:xfrm>
              <a:off x="7861321" y="2557984"/>
              <a:ext cx="37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X</a:t>
              </a:r>
              <a:endParaRPr lang="fr-DZ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23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/>
      <p:bldP spid="32" grpId="0"/>
      <p:bldP spid="33" grpId="0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37D135-A012-D52E-1D7B-F7B426526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0205"/>
            <a:ext cx="12192000" cy="26077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5DE397-C65A-4E44-3329-E4CCAA110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r="4456" b="5889"/>
          <a:stretch/>
        </p:blipFill>
        <p:spPr bwMode="auto">
          <a:xfrm>
            <a:off x="3507444" y="0"/>
            <a:ext cx="4961649" cy="4250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E73212-9AD3-835E-98EE-6C01B6947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19517" y="5928361"/>
            <a:ext cx="561358" cy="5339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0B94E6-0BD4-5548-541B-58BE54724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19518" y="6490927"/>
            <a:ext cx="561358" cy="5339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D8A026-BB6A-56C4-9937-3754BE0A0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43" r="49889" b="28307"/>
          <a:stretch/>
        </p:blipFill>
        <p:spPr>
          <a:xfrm>
            <a:off x="6266326" y="4596743"/>
            <a:ext cx="480780" cy="448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687BA9-A916-B1E9-2DF2-8CB3DBCE7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8488609" y="5422000"/>
            <a:ext cx="561358" cy="5339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C59D3A-D355-4EEC-990C-A0F03E603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190038" y="5109443"/>
            <a:ext cx="561358" cy="5339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D57946-0E91-63C1-0938-7E0002CA0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43" r="49889" b="28307"/>
          <a:stretch/>
        </p:blipFill>
        <p:spPr>
          <a:xfrm>
            <a:off x="6252981" y="5588231"/>
            <a:ext cx="480780" cy="4485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F25E88-FD4D-94F0-F9E9-64B607DE1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958918" y="6248701"/>
            <a:ext cx="561358" cy="5339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31B3BE-1A89-485F-F91F-37DA7D661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204012" y="5961104"/>
            <a:ext cx="561358" cy="5339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204BF1F-CAEE-80C5-4985-8EC8C9330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198322" y="6503554"/>
            <a:ext cx="561358" cy="53399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889DB82-360E-CB47-094F-2C83CEE139AD}"/>
              </a:ext>
            </a:extLst>
          </p:cNvPr>
          <p:cNvSpPr txBox="1"/>
          <p:nvPr/>
        </p:nvSpPr>
        <p:spPr>
          <a:xfrm>
            <a:off x="84972" y="56399"/>
            <a:ext cx="298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(40,41)</a:t>
            </a:r>
          </a:p>
        </p:txBody>
      </p:sp>
    </p:spTree>
    <p:extLst>
      <p:ext uri="{BB962C8B-B14F-4D97-AF65-F5344CB8AC3E}">
        <p14:creationId xmlns:p14="http://schemas.microsoft.com/office/powerpoint/2010/main" val="20255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3FAD197-039A-5D66-862C-0D25B208B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6" r="2307" b="5439"/>
          <a:stretch/>
        </p:blipFill>
        <p:spPr>
          <a:xfrm>
            <a:off x="49164" y="46567"/>
            <a:ext cx="5830529" cy="41518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F0E3A0-2FF1-D232-53FA-8A9608AA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17" y="56398"/>
            <a:ext cx="5784456" cy="42313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1234CA8-A194-BAB2-F63B-BC183B8DABDD}"/>
              </a:ext>
            </a:extLst>
          </p:cNvPr>
          <p:cNvSpPr txBox="1"/>
          <p:nvPr/>
        </p:nvSpPr>
        <p:spPr>
          <a:xfrm>
            <a:off x="4815246" y="3761724"/>
            <a:ext cx="25615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D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(42,43)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68DDCDF-EDC7-94B4-368C-6F75E196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4257"/>
            <a:ext cx="12192000" cy="25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00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25C1DE3-49C6-598F-7524-5034794B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24"/>
            <a:ext cx="12192000" cy="20189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782B2A-9C55-4965-A3B8-2E23A167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7840"/>
            <a:ext cx="12192000" cy="45664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C8CC28-4D63-C01C-B263-6234397E9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19517" y="1183255"/>
            <a:ext cx="561358" cy="5339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A73B92-6DF2-9D9D-47B8-89CC7E8F9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19518" y="1758447"/>
            <a:ext cx="561358" cy="5339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E57A38-F4B6-AE76-0764-A143AAC5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189259" y="608063"/>
            <a:ext cx="561358" cy="5339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F8E287-E52D-9EFA-A01E-A59BA0B75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115516" y="2776083"/>
            <a:ext cx="561358" cy="5339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8C6107-3DB3-3155-7349-698A0660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6125974" y="4128016"/>
            <a:ext cx="561358" cy="5339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EEA737-D04F-BD34-26F3-49B77EB11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970" flipH="1">
            <a:off x="19517" y="5032585"/>
            <a:ext cx="561358" cy="5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88C700A-DD34-747F-6B0E-082DF2367D5D}"/>
              </a:ext>
            </a:extLst>
          </p:cNvPr>
          <p:cNvSpPr/>
          <p:nvPr/>
        </p:nvSpPr>
        <p:spPr>
          <a:xfrm>
            <a:off x="1874520" y="537210"/>
            <a:ext cx="2674620" cy="709018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2D23D6-F714-703F-A632-54E4985E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3" y="3455592"/>
            <a:ext cx="10430530" cy="33842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7DD992-0A28-FD23-2F2B-495A0FF79433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828444-ADBD-66EA-DFFB-7987BB909DEC}"/>
              </a:ext>
            </a:extLst>
          </p:cNvPr>
          <p:cNvSpPr txBox="1"/>
          <p:nvPr/>
        </p:nvSpPr>
        <p:spPr>
          <a:xfrm>
            <a:off x="216814" y="664622"/>
            <a:ext cx="624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 obtient la 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</a:rPr>
              <a:t>deuxième</a:t>
            </a: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étape à cause de :</a:t>
            </a:r>
            <a:endParaRPr lang="fr-DZ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F8BFC346-98A2-9163-80F8-0F2EDCD8C7A3}"/>
              </a:ext>
            </a:extLst>
          </p:cNvPr>
          <p:cNvSpPr/>
          <p:nvPr/>
        </p:nvSpPr>
        <p:spPr>
          <a:xfrm>
            <a:off x="721093" y="3945225"/>
            <a:ext cx="182880" cy="2811780"/>
          </a:xfrm>
          <a:prstGeom prst="leftBracket">
            <a:avLst/>
          </a:prstGeom>
          <a:noFill/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2" name="Parenthèse ouvrante 21">
            <a:extLst>
              <a:ext uri="{FF2B5EF4-FFF2-40B4-BE49-F238E27FC236}">
                <a16:creationId xmlns:a16="http://schemas.microsoft.com/office/drawing/2014/main" id="{2E8FE737-8501-20AA-2223-1247147C470F}"/>
              </a:ext>
            </a:extLst>
          </p:cNvPr>
          <p:cNvSpPr/>
          <p:nvPr/>
        </p:nvSpPr>
        <p:spPr>
          <a:xfrm flipH="1">
            <a:off x="6136908" y="3945225"/>
            <a:ext cx="182880" cy="2811780"/>
          </a:xfrm>
          <a:prstGeom prst="leftBracket">
            <a:avLst/>
          </a:prstGeom>
          <a:noFill/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4D0C279-8FAA-D55D-39E7-1076CE67716D}"/>
              </a:ext>
            </a:extLst>
          </p:cNvPr>
          <p:cNvGrpSpPr/>
          <p:nvPr/>
        </p:nvGrpSpPr>
        <p:grpSpPr>
          <a:xfrm>
            <a:off x="3510399" y="832367"/>
            <a:ext cx="1579741" cy="2678655"/>
            <a:chOff x="2779015" y="782122"/>
            <a:chExt cx="1579741" cy="267865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665DA6-540D-50A0-B684-F8460FCE8C5A}"/>
                </a:ext>
              </a:extLst>
            </p:cNvPr>
            <p:cNvSpPr/>
            <p:nvPr/>
          </p:nvSpPr>
          <p:spPr>
            <a:xfrm>
              <a:off x="2779015" y="782122"/>
              <a:ext cx="8004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FC208CA-B9D4-1B37-F3FB-35D89737E969}"/>
                </a:ext>
              </a:extLst>
            </p:cNvPr>
            <p:cNvSpPr txBox="1"/>
            <p:nvPr/>
          </p:nvSpPr>
          <p:spPr>
            <a:xfrm>
              <a:off x="3558351" y="1891117"/>
              <a:ext cx="8004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BA45FABA-8286-EA81-40F2-0A2D9517D6A5}"/>
              </a:ext>
            </a:extLst>
          </p:cNvPr>
          <p:cNvSpPr txBox="1"/>
          <p:nvPr/>
        </p:nvSpPr>
        <p:spPr>
          <a:xfrm>
            <a:off x="2822416" y="3217635"/>
            <a:ext cx="6538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BE2D4C1-D228-7079-8072-1564F43355DD}"/>
              </a:ext>
            </a:extLst>
          </p:cNvPr>
          <p:cNvSpPr txBox="1"/>
          <p:nvPr/>
        </p:nvSpPr>
        <p:spPr>
          <a:xfrm>
            <a:off x="7656915" y="3410887"/>
            <a:ext cx="1580594" cy="42062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fr-D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 ,OH</a:t>
            </a:r>
            <a:r>
              <a:rPr lang="fr-DZ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D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D870A1B3-3D7D-DDBA-7A43-8B2698A43C10}"/>
              </a:ext>
            </a:extLst>
          </p:cNvPr>
          <p:cNvSpPr/>
          <p:nvPr/>
        </p:nvSpPr>
        <p:spPr>
          <a:xfrm>
            <a:off x="3091544" y="4713513"/>
            <a:ext cx="1017664" cy="511629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67D7DF7-2F8F-DF2E-00CA-7586F5EC8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102" y="1246228"/>
            <a:ext cx="1839859" cy="321362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275298DE-9436-A013-0338-9CA8EF1E0DE1}"/>
              </a:ext>
            </a:extLst>
          </p:cNvPr>
          <p:cNvGrpSpPr/>
          <p:nvPr/>
        </p:nvGrpSpPr>
        <p:grpSpPr>
          <a:xfrm>
            <a:off x="8083368" y="1339094"/>
            <a:ext cx="1389734" cy="488330"/>
            <a:chOff x="8103124" y="320530"/>
            <a:chExt cx="1389734" cy="1174638"/>
          </a:xfrm>
        </p:grpSpPr>
        <p:sp>
          <p:nvSpPr>
            <p:cNvPr id="32" name="Bulle rectangulaire à coins arrondis 31">
              <a:extLst>
                <a:ext uri="{FF2B5EF4-FFF2-40B4-BE49-F238E27FC236}">
                  <a16:creationId xmlns:a16="http://schemas.microsoft.com/office/drawing/2014/main" id="{AA3B00BC-D947-6F8F-377C-C527FB0FE499}"/>
                </a:ext>
              </a:extLst>
            </p:cNvPr>
            <p:cNvSpPr/>
            <p:nvPr/>
          </p:nvSpPr>
          <p:spPr>
            <a:xfrm>
              <a:off x="8103124" y="384668"/>
              <a:ext cx="1389734" cy="1110500"/>
            </a:xfrm>
            <a:prstGeom prst="wedgeRoundRectCallout">
              <a:avLst>
                <a:gd name="adj1" fmla="val 131563"/>
                <a:gd name="adj2" fmla="val 212015"/>
                <a:gd name="adj3" fmla="val 16667"/>
              </a:avLst>
            </a:prstGeom>
            <a:noFill/>
            <a:ln>
              <a:solidFill>
                <a:schemeClr val="bg1"/>
              </a:solidFill>
            </a:ln>
            <a:effectLst>
              <a:outerShdw blurRad="635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550EE49-72F6-2023-7FA9-A7A4A575BC22}"/>
                </a:ext>
              </a:extLst>
            </p:cNvPr>
            <p:cNvSpPr txBox="1"/>
            <p:nvPr/>
          </p:nvSpPr>
          <p:spPr>
            <a:xfrm>
              <a:off x="8103124" y="320530"/>
              <a:ext cx="1389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ou </a:t>
              </a:r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SN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fr-D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FBCEC6B-20AE-5B04-3B28-D6202E6C9C5E}"/>
              </a:ext>
            </a:extLst>
          </p:cNvPr>
          <p:cNvGrpSpPr/>
          <p:nvPr/>
        </p:nvGrpSpPr>
        <p:grpSpPr>
          <a:xfrm>
            <a:off x="8026776" y="2162776"/>
            <a:ext cx="1424024" cy="479230"/>
            <a:chOff x="7716468" y="1246228"/>
            <a:chExt cx="1424024" cy="479230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FE42E77-651A-75ED-3CA0-B693D6A0B069}"/>
                </a:ext>
              </a:extLst>
            </p:cNvPr>
            <p:cNvSpPr txBox="1"/>
            <p:nvPr/>
          </p:nvSpPr>
          <p:spPr>
            <a:xfrm>
              <a:off x="7750758" y="1246228"/>
              <a:ext cx="1389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1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ou </a:t>
              </a:r>
              <a:r>
                <a:rPr lang="fr-FR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2</a:t>
              </a:r>
              <a:r>
                <a:rPr lang="fr-FR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fr-D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Bulle rectangulaire à coins arrondis 43">
              <a:extLst>
                <a:ext uri="{FF2B5EF4-FFF2-40B4-BE49-F238E27FC236}">
                  <a16:creationId xmlns:a16="http://schemas.microsoft.com/office/drawing/2014/main" id="{D4535E12-9B93-7DF5-FF2A-3855846B8C56}"/>
                </a:ext>
              </a:extLst>
            </p:cNvPr>
            <p:cNvSpPr/>
            <p:nvPr/>
          </p:nvSpPr>
          <p:spPr>
            <a:xfrm>
              <a:off x="7716468" y="1263792"/>
              <a:ext cx="1286864" cy="461666"/>
            </a:xfrm>
            <a:prstGeom prst="wedgeRoundRectCallout">
              <a:avLst>
                <a:gd name="adj1" fmla="val 153374"/>
                <a:gd name="adj2" fmla="val 60991"/>
                <a:gd name="adj3" fmla="val 16667"/>
              </a:avLst>
            </a:prstGeom>
            <a:noFill/>
            <a:ln>
              <a:solidFill>
                <a:schemeClr val="bg1"/>
              </a:solidFill>
            </a:ln>
            <a:effectLst>
              <a:outerShdw blurRad="63500" sx="108000" sy="10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</p:grpSp>
      <p:graphicFrame>
        <p:nvGraphicFramePr>
          <p:cNvPr id="45" name="Tableau 35">
            <a:extLst>
              <a:ext uri="{FF2B5EF4-FFF2-40B4-BE49-F238E27FC236}">
                <a16:creationId xmlns:a16="http://schemas.microsoft.com/office/drawing/2014/main" id="{AF40BC98-8A28-501E-C158-2C2B09FBB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679584"/>
              </p:ext>
            </p:extLst>
          </p:nvPr>
        </p:nvGraphicFramePr>
        <p:xfrm>
          <a:off x="9348359" y="122556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C937FFB1-7F75-28D7-0DF0-D2E5A3F5E078}"/>
              </a:ext>
            </a:extLst>
          </p:cNvPr>
          <p:cNvGrpSpPr/>
          <p:nvPr/>
        </p:nvGrpSpPr>
        <p:grpSpPr>
          <a:xfrm>
            <a:off x="9281617" y="553583"/>
            <a:ext cx="1567675" cy="587998"/>
            <a:chOff x="10479790" y="564093"/>
            <a:chExt cx="1567675" cy="587998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A33F3CC-D8AE-CF53-DAA9-B1EB62BDC9D8}"/>
                </a:ext>
              </a:extLst>
            </p:cNvPr>
            <p:cNvSpPr txBox="1"/>
            <p:nvPr/>
          </p:nvSpPr>
          <p:spPr>
            <a:xfrm>
              <a:off x="10479790" y="567315"/>
              <a:ext cx="37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X</a:t>
              </a:r>
              <a:endParaRPr lang="fr-DZ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04F727AE-FFA8-7F41-DFAB-ECB36D0A76C4}"/>
                </a:ext>
              </a:extLst>
            </p:cNvPr>
            <p:cNvGrpSpPr/>
            <p:nvPr/>
          </p:nvGrpSpPr>
          <p:grpSpPr>
            <a:xfrm>
              <a:off x="11077252" y="564093"/>
              <a:ext cx="970213" cy="587998"/>
              <a:chOff x="7263859" y="2557984"/>
              <a:chExt cx="970213" cy="587998"/>
            </a:xfrm>
          </p:grpSpPr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B49C4F9F-2BEC-5129-C55C-2F93A5EA7D59}"/>
                  </a:ext>
                </a:extLst>
              </p:cNvPr>
              <p:cNvSpPr txBox="1"/>
              <p:nvPr/>
            </p:nvSpPr>
            <p:spPr>
              <a:xfrm>
                <a:off x="7263859" y="2561207"/>
                <a:ext cx="3727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X</a:t>
                </a:r>
                <a:endParaRPr lang="fr-DZ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48932A07-68CC-21FC-0497-F95791B102A7}"/>
                  </a:ext>
                </a:extLst>
              </p:cNvPr>
              <p:cNvSpPr txBox="1"/>
              <p:nvPr/>
            </p:nvSpPr>
            <p:spPr>
              <a:xfrm>
                <a:off x="7861321" y="2557984"/>
                <a:ext cx="3727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X</a:t>
                </a:r>
                <a:endParaRPr lang="fr-DZ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08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29492 0.00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886 0 " pathEditMode="relative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2" grpId="0" animBg="1"/>
      <p:bldP spid="40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396E07EA-1F1D-2902-BD21-DC6D24E16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85" t="12894" r="83" b="-1188"/>
          <a:stretch/>
        </p:blipFill>
        <p:spPr>
          <a:xfrm>
            <a:off x="1531077" y="2008093"/>
            <a:ext cx="9129846" cy="412318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8BA03BF-AF9A-FD9D-1693-827235A385BC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(3)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22308CA-4DFE-9CC9-F41A-EEE3F53F6000}"/>
              </a:ext>
            </a:extLst>
          </p:cNvPr>
          <p:cNvSpPr txBox="1"/>
          <p:nvPr/>
        </p:nvSpPr>
        <p:spPr>
          <a:xfrm>
            <a:off x="2583050" y="213020"/>
            <a:ext cx="624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 obtient deux produits majoritaires ?</a:t>
            </a:r>
            <a:endParaRPr lang="fr-DZ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Tableau 35">
            <a:extLst>
              <a:ext uri="{FF2B5EF4-FFF2-40B4-BE49-F238E27FC236}">
                <a16:creationId xmlns:a16="http://schemas.microsoft.com/office/drawing/2014/main" id="{F56D7355-ED26-6ED6-753A-9909652CA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5820"/>
              </p:ext>
            </p:extLst>
          </p:nvPr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50" name="ZoneTexte 49">
            <a:extLst>
              <a:ext uri="{FF2B5EF4-FFF2-40B4-BE49-F238E27FC236}">
                <a16:creationId xmlns:a16="http://schemas.microsoft.com/office/drawing/2014/main" id="{7B0ADEB9-CA3F-38A8-0A12-A81560CD4E90}"/>
              </a:ext>
            </a:extLst>
          </p:cNvPr>
          <p:cNvSpPr txBox="1"/>
          <p:nvPr/>
        </p:nvSpPr>
        <p:spPr>
          <a:xfrm>
            <a:off x="9129810" y="781822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F7F55255-62BE-B83D-1C60-85BEF017E20D}"/>
              </a:ext>
            </a:extLst>
          </p:cNvPr>
          <p:cNvSpPr/>
          <p:nvPr/>
        </p:nvSpPr>
        <p:spPr>
          <a:xfrm>
            <a:off x="7407003" y="4292012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9E5F9EA6-729F-2301-918C-9CE879D9DB79}"/>
              </a:ext>
            </a:extLst>
          </p:cNvPr>
          <p:cNvSpPr/>
          <p:nvPr/>
        </p:nvSpPr>
        <p:spPr>
          <a:xfrm>
            <a:off x="5730603" y="4290777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BD1A5D7D-CC8E-79F7-68E4-4FF4638BA785}"/>
              </a:ext>
            </a:extLst>
          </p:cNvPr>
          <p:cNvSpPr/>
          <p:nvPr/>
        </p:nvSpPr>
        <p:spPr>
          <a:xfrm>
            <a:off x="7398038" y="3605744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922F98CA-66B3-1663-A6EB-0CEBAA2DCC6C}"/>
              </a:ext>
            </a:extLst>
          </p:cNvPr>
          <p:cNvSpPr/>
          <p:nvPr/>
        </p:nvSpPr>
        <p:spPr>
          <a:xfrm>
            <a:off x="5664000" y="2273718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F64078E-D1B1-440D-766E-798060767B5C}"/>
              </a:ext>
            </a:extLst>
          </p:cNvPr>
          <p:cNvSpPr txBox="1"/>
          <p:nvPr/>
        </p:nvSpPr>
        <p:spPr>
          <a:xfrm>
            <a:off x="3701515" y="3742718"/>
            <a:ext cx="50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b’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3147396-293C-CF8F-6DE9-CC38F2DE3C11}"/>
              </a:ext>
            </a:extLst>
          </p:cNvPr>
          <p:cNvSpPr txBox="1"/>
          <p:nvPr/>
        </p:nvSpPr>
        <p:spPr>
          <a:xfrm>
            <a:off x="2428527" y="3144079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AD1E89AD-3F4B-910D-BBA9-89036DA06442}"/>
              </a:ext>
            </a:extLst>
          </p:cNvPr>
          <p:cNvSpPr txBox="1"/>
          <p:nvPr/>
        </p:nvSpPr>
        <p:spPr>
          <a:xfrm>
            <a:off x="1786454" y="1767783"/>
            <a:ext cx="257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632FC"/>
                </a:solidFill>
                <a:latin typeface="Arial" panose="020B0604020202020204" pitchFamily="34" charset="0"/>
              </a:rPr>
              <a:t>Libre rotation</a:t>
            </a:r>
            <a:endParaRPr lang="fr-DZ" sz="36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844E301-B6C6-D134-887A-008839DAE75C}"/>
              </a:ext>
            </a:extLst>
          </p:cNvPr>
          <p:cNvSpPr txBox="1"/>
          <p:nvPr/>
        </p:nvSpPr>
        <p:spPr>
          <a:xfrm>
            <a:off x="9730448" y="781817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ACCC59F-378C-999F-A440-CC46FE488AD5}"/>
              </a:ext>
            </a:extLst>
          </p:cNvPr>
          <p:cNvSpPr txBox="1"/>
          <p:nvPr/>
        </p:nvSpPr>
        <p:spPr>
          <a:xfrm>
            <a:off x="5011044" y="2083184"/>
            <a:ext cx="86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F5A6C0C-E0FD-48F6-611D-45C9463C4FCB}"/>
              </a:ext>
            </a:extLst>
          </p:cNvPr>
          <p:cNvSpPr txBox="1"/>
          <p:nvPr/>
        </p:nvSpPr>
        <p:spPr>
          <a:xfrm>
            <a:off x="5210321" y="3373386"/>
            <a:ext cx="86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281F2BA-39A0-011F-C13C-063015CF05B6}"/>
              </a:ext>
            </a:extLst>
          </p:cNvPr>
          <p:cNvSpPr txBox="1"/>
          <p:nvPr/>
        </p:nvSpPr>
        <p:spPr>
          <a:xfrm rot="10800000">
            <a:off x="8051364" y="3440802"/>
            <a:ext cx="86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☞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ECDE39CB-3D0D-6BF2-5C21-4227AB24F9C4}"/>
              </a:ext>
            </a:extLst>
          </p:cNvPr>
          <p:cNvSpPr txBox="1"/>
          <p:nvPr/>
        </p:nvSpPr>
        <p:spPr>
          <a:xfrm>
            <a:off x="11515773" y="785412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DA0F728-F393-0806-DDE1-D73CDA44CC17}"/>
              </a:ext>
            </a:extLst>
          </p:cNvPr>
          <p:cNvSpPr txBox="1"/>
          <p:nvPr/>
        </p:nvSpPr>
        <p:spPr>
          <a:xfrm>
            <a:off x="7978174" y="2351919"/>
            <a:ext cx="257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Arial" panose="020B0604020202020204" pitchFamily="34" charset="0"/>
              </a:rPr>
              <a:t>Trissubstitué</a:t>
            </a:r>
            <a:endParaRPr lang="fr-DZ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715E642-93BC-C10B-B531-4D7268DDCFA1}"/>
              </a:ext>
            </a:extLst>
          </p:cNvPr>
          <p:cNvSpPr txBox="1"/>
          <p:nvPr/>
        </p:nvSpPr>
        <p:spPr>
          <a:xfrm>
            <a:off x="7530325" y="6081187"/>
            <a:ext cx="330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F0"/>
                </a:solidFill>
                <a:latin typeface="Arial" panose="020B0604020202020204" pitchFamily="34" charset="0"/>
              </a:rPr>
              <a:t>Deux Stéréoisomères</a:t>
            </a:r>
            <a:endParaRPr lang="fr-DZ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1E6A093-E6E1-7561-0B2B-54A963CFA6FE}"/>
              </a:ext>
            </a:extLst>
          </p:cNvPr>
          <p:cNvSpPr txBox="1"/>
          <p:nvPr/>
        </p:nvSpPr>
        <p:spPr>
          <a:xfrm>
            <a:off x="718677" y="4169270"/>
            <a:ext cx="807562" cy="42062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fr-DZ" sz="2000" b="1" dirty="0">
                <a:solidFill>
                  <a:srgbClr val="FF3F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fr-DZ" sz="3200" b="1" baseline="30000" dirty="0">
                <a:solidFill>
                  <a:srgbClr val="FF3F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DZ" sz="2000" b="1" dirty="0">
                <a:solidFill>
                  <a:srgbClr val="FF3F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ACA6511-68D0-F3C6-A9B9-28FE20A3E0F7}"/>
              </a:ext>
            </a:extLst>
          </p:cNvPr>
          <p:cNvSpPr/>
          <p:nvPr/>
        </p:nvSpPr>
        <p:spPr>
          <a:xfrm rot="10377501">
            <a:off x="1088910" y="3244470"/>
            <a:ext cx="1271092" cy="2675954"/>
          </a:xfrm>
          <a:prstGeom prst="arc">
            <a:avLst/>
          </a:prstGeom>
          <a:ln w="28575">
            <a:solidFill>
              <a:srgbClr val="FF3FFC"/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8D51A86-66F3-11CD-C1AF-24DB649DCC61}"/>
              </a:ext>
            </a:extLst>
          </p:cNvPr>
          <p:cNvSpPr/>
          <p:nvPr/>
        </p:nvSpPr>
        <p:spPr>
          <a:xfrm>
            <a:off x="6295868" y="80199"/>
            <a:ext cx="1900145" cy="709018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17B2623-8A81-4E20-CD96-4313FC58888E}"/>
              </a:ext>
            </a:extLst>
          </p:cNvPr>
          <p:cNvSpPr/>
          <p:nvPr/>
        </p:nvSpPr>
        <p:spPr>
          <a:xfrm>
            <a:off x="4233830" y="100081"/>
            <a:ext cx="806598" cy="709018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EA685DB-3E7E-6238-F4FF-45B4B349B4AE}"/>
              </a:ext>
            </a:extLst>
          </p:cNvPr>
          <p:cNvSpPr/>
          <p:nvPr/>
        </p:nvSpPr>
        <p:spPr>
          <a:xfrm>
            <a:off x="4169129" y="40590"/>
            <a:ext cx="936000" cy="828000"/>
          </a:xfrm>
          <a:prstGeom prst="roundRect">
            <a:avLst/>
          </a:prstGeom>
          <a:noFill/>
          <a:ln w="57150">
            <a:solidFill>
              <a:srgbClr val="5369FC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9E7DD715-AD69-9FE1-4CC4-EB639C033233}"/>
              </a:ext>
            </a:extLst>
          </p:cNvPr>
          <p:cNvSpPr/>
          <p:nvPr/>
        </p:nvSpPr>
        <p:spPr>
          <a:xfrm>
            <a:off x="1438405" y="1580760"/>
            <a:ext cx="2810236" cy="4550515"/>
          </a:xfrm>
          <a:prstGeom prst="roundRect">
            <a:avLst/>
          </a:prstGeom>
          <a:noFill/>
          <a:ln w="57150">
            <a:solidFill>
              <a:srgbClr val="5369FC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1898945C-C446-ED11-7DF9-72F18DAD2374}"/>
              </a:ext>
            </a:extLst>
          </p:cNvPr>
          <p:cNvSpPr/>
          <p:nvPr/>
        </p:nvSpPr>
        <p:spPr>
          <a:xfrm>
            <a:off x="6217920" y="15857"/>
            <a:ext cx="2053083" cy="8280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FDC65E7-EB22-B83A-6A82-E7B807B7C850}"/>
              </a:ext>
            </a:extLst>
          </p:cNvPr>
          <p:cNvSpPr txBox="1"/>
          <p:nvPr/>
        </p:nvSpPr>
        <p:spPr>
          <a:xfrm>
            <a:off x="3075538" y="3152283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a</a:t>
            </a:r>
            <a:endParaRPr lang="fr-DZ" sz="3600" dirty="0">
              <a:solidFill>
                <a:srgbClr val="FF0000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66C1949-73F8-FDFB-5FAA-E4765E1F6DD6}"/>
              </a:ext>
            </a:extLst>
          </p:cNvPr>
          <p:cNvGrpSpPr/>
          <p:nvPr/>
        </p:nvGrpSpPr>
        <p:grpSpPr>
          <a:xfrm>
            <a:off x="85062" y="2140348"/>
            <a:ext cx="12060936" cy="3825454"/>
            <a:chOff x="370512" y="2531451"/>
            <a:chExt cx="11777472" cy="364918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71F2E46-1534-A091-FB22-5283F55E0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0" r="1041"/>
            <a:stretch/>
          </p:blipFill>
          <p:spPr>
            <a:xfrm>
              <a:off x="370512" y="2645947"/>
              <a:ext cx="11777472" cy="3534686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5559151-BBC7-C290-E259-4181236E8992}"/>
                </a:ext>
              </a:extLst>
            </p:cNvPr>
            <p:cNvSpPr/>
            <p:nvPr/>
          </p:nvSpPr>
          <p:spPr>
            <a:xfrm>
              <a:off x="3724046" y="2531451"/>
              <a:ext cx="746002" cy="1086431"/>
            </a:xfrm>
            <a:prstGeom prst="ellipse">
              <a:avLst/>
            </a:prstGeom>
            <a:noFill/>
            <a:ln w="28575">
              <a:noFill/>
              <a:prstDash val="dash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</p:grpSp>
    </p:spTree>
    <p:extLst>
      <p:ext uri="{BB962C8B-B14F-4D97-AF65-F5344CB8AC3E}">
        <p14:creationId xmlns:p14="http://schemas.microsoft.com/office/powerpoint/2010/main" val="198319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26" grpId="1" animBg="1"/>
      <p:bldP spid="27" grpId="2" animBg="1"/>
      <p:bldP spid="32" grpId="0" animBg="1"/>
      <p:bldP spid="33" grpId="0" animBg="1"/>
      <p:bldP spid="33" grpId="1" animBg="1"/>
      <p:bldP spid="34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B20E30-713D-9F0B-D81C-C5BF90ADA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85" t="12894" r="83" b="-1188"/>
          <a:stretch/>
        </p:blipFill>
        <p:spPr>
          <a:xfrm>
            <a:off x="1531077" y="2008093"/>
            <a:ext cx="9129846" cy="41231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FDAC7A-DA01-3029-0996-59367B679B0C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(4)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C7DA3D-10E7-9E1C-46D2-5C28624F1A5B}"/>
              </a:ext>
            </a:extLst>
          </p:cNvPr>
          <p:cNvSpPr txBox="1"/>
          <p:nvPr/>
        </p:nvSpPr>
        <p:spPr>
          <a:xfrm>
            <a:off x="2428527" y="176099"/>
            <a:ext cx="67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 obtient deux configurations </a:t>
            </a:r>
            <a:r>
              <a:rPr lang="fr-FR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</a:t>
            </a: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</a:t>
            </a:r>
            <a:r>
              <a:rPr lang="fr-FR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endParaRPr lang="fr-DZ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au 35">
            <a:extLst>
              <a:ext uri="{FF2B5EF4-FFF2-40B4-BE49-F238E27FC236}">
                <a16:creationId xmlns:a16="http://schemas.microsoft.com/office/drawing/2014/main" id="{B09D496A-7CDA-290B-E8A7-2C9603A23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833272"/>
              </p:ext>
            </p:extLst>
          </p:nvPr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E9C2B235-6DC3-68A2-A9B0-2BB05395EC21}"/>
              </a:ext>
            </a:extLst>
          </p:cNvPr>
          <p:cNvSpPr txBox="1"/>
          <p:nvPr/>
        </p:nvSpPr>
        <p:spPr>
          <a:xfrm>
            <a:off x="9129810" y="781822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632F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5D19DC9-C5A2-E487-D1AB-82889011B0FF}"/>
              </a:ext>
            </a:extLst>
          </p:cNvPr>
          <p:cNvSpPr/>
          <p:nvPr/>
        </p:nvSpPr>
        <p:spPr>
          <a:xfrm>
            <a:off x="7407003" y="4292012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7A4062D-BCF8-EBFF-90C0-84B938F80D6C}"/>
              </a:ext>
            </a:extLst>
          </p:cNvPr>
          <p:cNvSpPr/>
          <p:nvPr/>
        </p:nvSpPr>
        <p:spPr>
          <a:xfrm>
            <a:off x="5730603" y="4290777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3C47DF6-57ED-17E2-C5DE-E083335C8EAE}"/>
              </a:ext>
            </a:extLst>
          </p:cNvPr>
          <p:cNvSpPr/>
          <p:nvPr/>
        </p:nvSpPr>
        <p:spPr>
          <a:xfrm>
            <a:off x="7398038" y="3605744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DC0D234-360C-7DD1-616C-353EDCCDAFCF}"/>
              </a:ext>
            </a:extLst>
          </p:cNvPr>
          <p:cNvSpPr/>
          <p:nvPr/>
        </p:nvSpPr>
        <p:spPr>
          <a:xfrm>
            <a:off x="5664000" y="2273718"/>
            <a:ext cx="864000" cy="432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8DA3B8-94E4-55E9-BDB6-54BD1772DE46}"/>
              </a:ext>
            </a:extLst>
          </p:cNvPr>
          <p:cNvSpPr txBox="1"/>
          <p:nvPr/>
        </p:nvSpPr>
        <p:spPr>
          <a:xfrm>
            <a:off x="2428527" y="3144079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E32BD2-0CB8-D649-4DAD-225B3200F869}"/>
              </a:ext>
            </a:extLst>
          </p:cNvPr>
          <p:cNvSpPr txBox="1"/>
          <p:nvPr/>
        </p:nvSpPr>
        <p:spPr>
          <a:xfrm>
            <a:off x="1786454" y="1767783"/>
            <a:ext cx="257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632FC"/>
                </a:solidFill>
                <a:latin typeface="Arial" panose="020B0604020202020204" pitchFamily="34" charset="0"/>
              </a:rPr>
              <a:t>Libre rotation</a:t>
            </a:r>
            <a:endParaRPr lang="fr-DZ" sz="3600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D76B65-F300-2623-C062-C134A7CBCAD4}"/>
              </a:ext>
            </a:extLst>
          </p:cNvPr>
          <p:cNvSpPr txBox="1"/>
          <p:nvPr/>
        </p:nvSpPr>
        <p:spPr>
          <a:xfrm>
            <a:off x="9730448" y="781817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FDC7BF-C3BA-378D-4708-0B60D72FB620}"/>
              </a:ext>
            </a:extLst>
          </p:cNvPr>
          <p:cNvSpPr txBox="1"/>
          <p:nvPr/>
        </p:nvSpPr>
        <p:spPr>
          <a:xfrm>
            <a:off x="3091919" y="3135109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a</a:t>
            </a:r>
            <a:endParaRPr lang="fr-DZ" sz="36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B23742C-E3C3-EA30-B5FC-F93F8EDE0161}"/>
              </a:ext>
            </a:extLst>
          </p:cNvPr>
          <p:cNvSpPr txBox="1"/>
          <p:nvPr/>
        </p:nvSpPr>
        <p:spPr>
          <a:xfrm>
            <a:off x="718677" y="4169270"/>
            <a:ext cx="807562" cy="42062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fr-DZ" sz="2000" b="1" dirty="0">
                <a:solidFill>
                  <a:srgbClr val="FF3F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fr-DZ" sz="3200" b="1" baseline="30000" dirty="0">
                <a:solidFill>
                  <a:srgbClr val="FF3F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DZ" sz="2000" b="1" dirty="0">
                <a:solidFill>
                  <a:srgbClr val="FF3F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47C1592-6560-8499-8F60-CE9D544B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23120" flipH="1">
            <a:off x="10485388" y="348498"/>
            <a:ext cx="1502380" cy="1429155"/>
          </a:xfrm>
          <a:prstGeom prst="rect">
            <a:avLst/>
          </a:pr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DA6237A6-08FC-8A3B-A006-A8B2E64AEA81}"/>
              </a:ext>
            </a:extLst>
          </p:cNvPr>
          <p:cNvSpPr/>
          <p:nvPr/>
        </p:nvSpPr>
        <p:spPr>
          <a:xfrm rot="10377501">
            <a:off x="1088910" y="3244470"/>
            <a:ext cx="1271092" cy="2675954"/>
          </a:xfrm>
          <a:prstGeom prst="arc">
            <a:avLst/>
          </a:prstGeom>
          <a:ln w="28575">
            <a:solidFill>
              <a:srgbClr val="FF3FFC"/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53557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72CB6404-A3AA-B6BB-7352-31A4898226AA}"/>
              </a:ext>
            </a:extLst>
          </p:cNvPr>
          <p:cNvGrpSpPr/>
          <p:nvPr/>
        </p:nvGrpSpPr>
        <p:grpSpPr>
          <a:xfrm>
            <a:off x="870490" y="2580345"/>
            <a:ext cx="10325156" cy="3494409"/>
            <a:chOff x="870490" y="2580345"/>
            <a:chExt cx="10325156" cy="349440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437D7BC-8E95-9519-48DE-3926B1185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5" t="12894" r="17870" b="-1188"/>
            <a:stretch/>
          </p:blipFill>
          <p:spPr>
            <a:xfrm>
              <a:off x="870490" y="2580345"/>
              <a:ext cx="10029896" cy="3494409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44FA245-58F5-C174-97F4-144F0E46A078}"/>
                </a:ext>
              </a:extLst>
            </p:cNvPr>
            <p:cNvSpPr txBox="1"/>
            <p:nvPr/>
          </p:nvSpPr>
          <p:spPr>
            <a:xfrm>
              <a:off x="10691257" y="3320415"/>
              <a:ext cx="434340" cy="38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DZ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DCB9436-3ABF-91FA-FF70-C94D5EF1E019}"/>
                </a:ext>
              </a:extLst>
            </p:cNvPr>
            <p:cNvSpPr txBox="1"/>
            <p:nvPr/>
          </p:nvSpPr>
          <p:spPr>
            <a:xfrm>
              <a:off x="10761306" y="5132423"/>
              <a:ext cx="434340" cy="38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DZ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1409FD6-1D14-AA9B-3962-56E540768DC9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(5)</a:t>
            </a:r>
          </a:p>
        </p:txBody>
      </p:sp>
      <p:graphicFrame>
        <p:nvGraphicFramePr>
          <p:cNvPr id="8" name="Tableau 35">
            <a:extLst>
              <a:ext uri="{FF2B5EF4-FFF2-40B4-BE49-F238E27FC236}">
                <a16:creationId xmlns:a16="http://schemas.microsoft.com/office/drawing/2014/main" id="{3F69CB5D-0926-8F1B-C406-062AECED1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11992"/>
              </p:ext>
            </p:extLst>
          </p:nvPr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041C9981-5B86-F27B-8599-1E8548E161EE}"/>
              </a:ext>
            </a:extLst>
          </p:cNvPr>
          <p:cNvSpPr txBox="1"/>
          <p:nvPr/>
        </p:nvSpPr>
        <p:spPr>
          <a:xfrm>
            <a:off x="9137833" y="784826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0D2D87D-FCB0-1538-3FDB-813879C51AAB}"/>
              </a:ext>
            </a:extLst>
          </p:cNvPr>
          <p:cNvSpPr txBox="1"/>
          <p:nvPr/>
        </p:nvSpPr>
        <p:spPr>
          <a:xfrm>
            <a:off x="2118212" y="3576661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Symbol" pitchFamily="2" charset="2"/>
                <a:ea typeface="Calibri" panose="020F0502020204030204" pitchFamily="34" charset="0"/>
              </a:rPr>
              <a:t>3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6642D5-2484-ADF5-B1B0-4CA475525273}"/>
              </a:ext>
            </a:extLst>
          </p:cNvPr>
          <p:cNvSpPr txBox="1"/>
          <p:nvPr/>
        </p:nvSpPr>
        <p:spPr>
          <a:xfrm>
            <a:off x="567300" y="2057768"/>
            <a:ext cx="384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</a:rPr>
              <a:t>2-Bromo-3-méthylpentane</a:t>
            </a:r>
            <a:endParaRPr lang="fr-D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9B93DF6-9D3D-8FA8-5D88-80D2F14F1469}"/>
              </a:ext>
            </a:extLst>
          </p:cNvPr>
          <p:cNvSpPr txBox="1"/>
          <p:nvPr/>
        </p:nvSpPr>
        <p:spPr>
          <a:xfrm>
            <a:off x="10307088" y="76949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F56282B-E9D3-58A2-4AA3-D16AA78C0CD2}"/>
              </a:ext>
            </a:extLst>
          </p:cNvPr>
          <p:cNvSpPr txBox="1"/>
          <p:nvPr/>
        </p:nvSpPr>
        <p:spPr>
          <a:xfrm>
            <a:off x="2567584" y="3572531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Symbol" pitchFamily="2" charset="2"/>
                <a:ea typeface="Calibri" panose="020F0502020204030204" pitchFamily="34" charset="0"/>
              </a:rPr>
              <a:t>2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6893211-466C-EFB0-F967-04CB9B0917CA}"/>
              </a:ext>
            </a:extLst>
          </p:cNvPr>
          <p:cNvGrpSpPr/>
          <p:nvPr/>
        </p:nvGrpSpPr>
        <p:grpSpPr>
          <a:xfrm>
            <a:off x="3016956" y="4010689"/>
            <a:ext cx="643435" cy="461665"/>
            <a:chOff x="6496506" y="1574084"/>
            <a:chExt cx="748113" cy="40011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EFBA4E4-2ED1-CE56-0CBE-17130AE7141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ED91DF0-2773-1616-1758-8DD2CA288268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0A19929-E874-CB20-9CD5-F5E016C6E1F4}"/>
              </a:ext>
            </a:extLst>
          </p:cNvPr>
          <p:cNvGrpSpPr/>
          <p:nvPr/>
        </p:nvGrpSpPr>
        <p:grpSpPr>
          <a:xfrm>
            <a:off x="10451251" y="3934869"/>
            <a:ext cx="643435" cy="461665"/>
            <a:chOff x="6496506" y="1574084"/>
            <a:chExt cx="748113" cy="40011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86DD619-6920-09C2-C25B-9CE985B82CA0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48D37FC-419B-0FDF-E8BF-2737CE8FD863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FD0A95B-5D0B-1039-5143-F6FB1C1F4D8D}"/>
              </a:ext>
            </a:extLst>
          </p:cNvPr>
          <p:cNvGrpSpPr/>
          <p:nvPr/>
        </p:nvGrpSpPr>
        <p:grpSpPr>
          <a:xfrm>
            <a:off x="7191046" y="3822082"/>
            <a:ext cx="643435" cy="461665"/>
            <a:chOff x="6496506" y="1574084"/>
            <a:chExt cx="748113" cy="40011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D68543A-8805-1310-1BF6-AF266BA3EC2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F41F217-17F0-90A4-0E28-8A1D79C7055E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30BED2B-BBAC-F1C4-4116-AE6A25F93250}"/>
              </a:ext>
            </a:extLst>
          </p:cNvPr>
          <p:cNvGrpSpPr/>
          <p:nvPr/>
        </p:nvGrpSpPr>
        <p:grpSpPr>
          <a:xfrm>
            <a:off x="7213906" y="4516808"/>
            <a:ext cx="643435" cy="461665"/>
            <a:chOff x="6496506" y="1574084"/>
            <a:chExt cx="748113" cy="40011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50A288A5-058E-03D7-1C5B-F0B8258C125F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BE43E60-709F-C411-9963-E93D3A4D8E58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0D60D8C-C753-94E5-7BEA-E8E7B3005FC8}"/>
              </a:ext>
            </a:extLst>
          </p:cNvPr>
          <p:cNvGrpSpPr/>
          <p:nvPr/>
        </p:nvGrpSpPr>
        <p:grpSpPr>
          <a:xfrm>
            <a:off x="10443210" y="4467888"/>
            <a:ext cx="643435" cy="461665"/>
            <a:chOff x="6496506" y="1574084"/>
            <a:chExt cx="748113" cy="400110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A962F611-2082-E04F-B3FA-2FFB11A294AC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DDB8D42-B326-0A64-E8AC-69079F2B3C74}"/>
                </a:ext>
              </a:extLst>
            </p:cNvPr>
            <p:cNvSpPr txBox="1"/>
            <p:nvPr/>
          </p:nvSpPr>
          <p:spPr>
            <a:xfrm>
              <a:off x="6496506" y="1574084"/>
              <a:ext cx="748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</a:rPr>
                <a:t>H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B9D69AD-2B9D-3B1F-424D-C2B7E0DBE5FD}"/>
              </a:ext>
            </a:extLst>
          </p:cNvPr>
          <p:cNvSpPr txBox="1"/>
          <p:nvPr/>
        </p:nvSpPr>
        <p:spPr>
          <a:xfrm>
            <a:off x="8529918" y="2010395"/>
            <a:ext cx="301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2-méthylbut-1-ène</a:t>
            </a:r>
            <a:r>
              <a:rPr lang="fr-F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fr-DZ" sz="2400" dirty="0">
                <a:solidFill>
                  <a:srgbClr val="FF0000"/>
                </a:solidFill>
                <a:effectLst/>
              </a:rPr>
              <a:t> </a:t>
            </a:r>
            <a:endParaRPr lang="fr-DZ" sz="2400" dirty="0">
              <a:solidFill>
                <a:srgbClr val="FF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B62F97C-07A7-CDC1-8402-C758D6B92C11}"/>
              </a:ext>
            </a:extLst>
          </p:cNvPr>
          <p:cNvSpPr txBox="1"/>
          <p:nvPr/>
        </p:nvSpPr>
        <p:spPr>
          <a:xfrm>
            <a:off x="521016" y="5042721"/>
            <a:ext cx="384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632FC"/>
                </a:solidFill>
                <a:latin typeface="Arial" panose="020B0604020202020204" pitchFamily="34" charset="0"/>
              </a:rPr>
              <a:t>1-Bromo-2-méthylbutane</a:t>
            </a:r>
            <a:endParaRPr lang="fr-DZ" sz="3600" b="1" dirty="0">
              <a:solidFill>
                <a:srgbClr val="1632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AF0003B-EA53-0C6A-242B-7A4B14BB1B1F}"/>
              </a:ext>
            </a:extLst>
          </p:cNvPr>
          <p:cNvSpPr txBox="1"/>
          <p:nvPr/>
        </p:nvSpPr>
        <p:spPr>
          <a:xfrm>
            <a:off x="2452081" y="135429"/>
            <a:ext cx="6775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 on remplace le Méthyle du C</a:t>
            </a:r>
            <a:r>
              <a:rPr lang="fr-FR" sz="24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par l’hydrogène que ce passe-t-il ?</a:t>
            </a:r>
            <a:r>
              <a:rPr lang="fr-DZ" sz="3200" dirty="0">
                <a:effectLst/>
              </a:rPr>
              <a:t> </a:t>
            </a:r>
            <a:endParaRPr lang="fr-DZ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0FF1D62-16A7-3F73-1779-400291B8B887}"/>
              </a:ext>
            </a:extLst>
          </p:cNvPr>
          <p:cNvSpPr txBox="1"/>
          <p:nvPr/>
        </p:nvSpPr>
        <p:spPr>
          <a:xfrm>
            <a:off x="2129642" y="3101640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632FC"/>
                </a:solidFill>
                <a:effectLst/>
                <a:latin typeface="Symbol" pitchFamily="2" charset="2"/>
                <a:ea typeface="Calibri" panose="020F0502020204030204" pitchFamily="34" charset="0"/>
              </a:rPr>
              <a:t>b</a:t>
            </a:r>
            <a:endParaRPr lang="fr-DZ" sz="3600" dirty="0">
              <a:solidFill>
                <a:srgbClr val="1632FC"/>
              </a:solidFill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B4F12A4-397F-DA26-7331-7D05E3FE83E4}"/>
              </a:ext>
            </a:extLst>
          </p:cNvPr>
          <p:cNvSpPr txBox="1"/>
          <p:nvPr/>
        </p:nvSpPr>
        <p:spPr>
          <a:xfrm>
            <a:off x="11542668" y="797148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54A0C39C-6839-66DE-6A9F-2ACC772490B2}"/>
              </a:ext>
            </a:extLst>
          </p:cNvPr>
          <p:cNvSpPr/>
          <p:nvPr/>
        </p:nvSpPr>
        <p:spPr>
          <a:xfrm>
            <a:off x="5010300" y="30845"/>
            <a:ext cx="2180745" cy="709018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858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5BF0420C-6DA5-D9AD-5041-2804001E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8366" flipH="1">
            <a:off x="5788013" y="4749828"/>
            <a:ext cx="1502380" cy="142915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645164A-38CE-2EC0-F834-51EDEA9A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987" flipH="1">
            <a:off x="9332526" y="4713642"/>
            <a:ext cx="1502380" cy="14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5" grpId="1"/>
      <p:bldP spid="16" grpId="0"/>
      <p:bldP spid="17" grpId="0"/>
      <p:bldP spid="24" grpId="0"/>
      <p:bldP spid="24" grpId="1"/>
      <p:bldP spid="40" grpId="0"/>
      <p:bldP spid="42" grpId="0"/>
      <p:bldP spid="39" grpId="0"/>
      <p:bldP spid="43" grpId="0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C64D1B4-EB18-5873-DC94-4DD6C91C69EB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(6)</a:t>
            </a:r>
          </a:p>
        </p:txBody>
      </p:sp>
      <p:graphicFrame>
        <p:nvGraphicFramePr>
          <p:cNvPr id="6" name="Tableau 35">
            <a:extLst>
              <a:ext uri="{FF2B5EF4-FFF2-40B4-BE49-F238E27FC236}">
                <a16:creationId xmlns:a16="http://schemas.microsoft.com/office/drawing/2014/main" id="{7232CA70-241B-529C-C8C5-7C74D12E2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25716"/>
              </p:ext>
            </p:extLst>
          </p:nvPr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E2DA534-64DF-70CF-F2FD-16CC75B2B7E4}"/>
              </a:ext>
            </a:extLst>
          </p:cNvPr>
          <p:cNvSpPr txBox="1"/>
          <p:nvPr/>
        </p:nvSpPr>
        <p:spPr>
          <a:xfrm>
            <a:off x="9144926" y="788802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20743F6-991B-67E9-7446-BF6ED354D744}"/>
              </a:ext>
            </a:extLst>
          </p:cNvPr>
          <p:cNvSpPr txBox="1"/>
          <p:nvPr/>
        </p:nvSpPr>
        <p:spPr>
          <a:xfrm>
            <a:off x="2665803" y="202957"/>
            <a:ext cx="19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 substrat</a:t>
            </a:r>
            <a:endParaRPr lang="fr-DZ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45041C0-F8BD-976A-6638-2A7B20A9450F}"/>
              </a:ext>
            </a:extLst>
          </p:cNvPr>
          <p:cNvGrpSpPr/>
          <p:nvPr/>
        </p:nvGrpSpPr>
        <p:grpSpPr>
          <a:xfrm>
            <a:off x="-6724" y="1176179"/>
            <a:ext cx="4924520" cy="3725961"/>
            <a:chOff x="2488189" y="2341192"/>
            <a:chExt cx="4924520" cy="37259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B920A3A-EFF4-E752-4986-604925A9B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4" t="12894" r="77551" b="34535"/>
            <a:stretch/>
          </p:blipFill>
          <p:spPr>
            <a:xfrm>
              <a:off x="2488189" y="2341192"/>
              <a:ext cx="4924520" cy="3725961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4F3E304-F9D5-CFF6-ADDA-3CBFD5E92077}"/>
                </a:ext>
              </a:extLst>
            </p:cNvPr>
            <p:cNvSpPr txBox="1"/>
            <p:nvPr/>
          </p:nvSpPr>
          <p:spPr>
            <a:xfrm>
              <a:off x="4783253" y="4165701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3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BF657CE-E9B0-1CCC-5861-5601167FC48D}"/>
                </a:ext>
              </a:extLst>
            </p:cNvPr>
            <p:cNvSpPr txBox="1"/>
            <p:nvPr/>
          </p:nvSpPr>
          <p:spPr>
            <a:xfrm>
              <a:off x="5760979" y="4154271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2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0589284-6164-3C98-87D0-2255E6C4312B}"/>
                </a:ext>
              </a:extLst>
            </p:cNvPr>
            <p:cNvSpPr/>
            <p:nvPr/>
          </p:nvSpPr>
          <p:spPr>
            <a:xfrm rot="1769879">
              <a:off x="5635033" y="2952797"/>
              <a:ext cx="556408" cy="1055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1F591F-F26D-E984-6E58-BE3EE1C05676}"/>
                </a:ext>
              </a:extLst>
            </p:cNvPr>
            <p:cNvSpPr/>
            <p:nvPr/>
          </p:nvSpPr>
          <p:spPr>
            <a:xfrm rot="2748621">
              <a:off x="6690728" y="2261198"/>
              <a:ext cx="556408" cy="728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</p:grpSp>
      <p:sp>
        <p:nvSpPr>
          <p:cNvPr id="34" name="Arc 33">
            <a:extLst>
              <a:ext uri="{FF2B5EF4-FFF2-40B4-BE49-F238E27FC236}">
                <a16:creationId xmlns:a16="http://schemas.microsoft.com/office/drawing/2014/main" id="{A71DD1FB-DD25-3994-6EC9-9F995203BFF8}"/>
              </a:ext>
            </a:extLst>
          </p:cNvPr>
          <p:cNvSpPr/>
          <p:nvPr/>
        </p:nvSpPr>
        <p:spPr>
          <a:xfrm>
            <a:off x="3061762" y="2557030"/>
            <a:ext cx="936000" cy="936000"/>
          </a:xfrm>
          <a:prstGeom prst="arc">
            <a:avLst>
              <a:gd name="adj1" fmla="val 3978265"/>
              <a:gd name="adj2" fmla="val 17676381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63F6CDCD-7BDF-20B2-F0B3-4A6E9AC238AD}"/>
              </a:ext>
            </a:extLst>
          </p:cNvPr>
          <p:cNvSpPr/>
          <p:nvPr/>
        </p:nvSpPr>
        <p:spPr>
          <a:xfrm rot="5721032">
            <a:off x="1711312" y="2571160"/>
            <a:ext cx="936000" cy="936000"/>
          </a:xfrm>
          <a:prstGeom prst="arc">
            <a:avLst>
              <a:gd name="adj1" fmla="val 8279574"/>
              <a:gd name="adj2" fmla="val 15576914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D30FA9-438D-1000-7648-E3FBCD8E1A87}"/>
              </a:ext>
            </a:extLst>
          </p:cNvPr>
          <p:cNvSpPr txBox="1"/>
          <p:nvPr/>
        </p:nvSpPr>
        <p:spPr>
          <a:xfrm>
            <a:off x="-176234" y="973903"/>
            <a:ext cx="5525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  <a:latin typeface="Arial" panose="020B0604020202020204" pitchFamily="34" charset="0"/>
              </a:rPr>
              <a:t>2-Bromo-3-méthylpentane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4A0AF9E-04A8-6658-C684-7398F17F2354}"/>
              </a:ext>
            </a:extLst>
          </p:cNvPr>
          <p:cNvSpPr txBox="1"/>
          <p:nvPr/>
        </p:nvSpPr>
        <p:spPr>
          <a:xfrm>
            <a:off x="2154838" y="4166910"/>
            <a:ext cx="165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  <a:latin typeface="Arial" panose="020B0604020202020204" pitchFamily="34" charset="0"/>
              </a:rPr>
              <a:t>(2S,3S)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AAB0D92-CCDF-4073-9CC4-413EF139DE78}"/>
              </a:ext>
            </a:extLst>
          </p:cNvPr>
          <p:cNvGrpSpPr/>
          <p:nvPr/>
        </p:nvGrpSpPr>
        <p:grpSpPr>
          <a:xfrm>
            <a:off x="6339327" y="2920542"/>
            <a:ext cx="4924520" cy="3725961"/>
            <a:chOff x="2488189" y="2341192"/>
            <a:chExt cx="4924520" cy="3725961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3D15B6F-F675-ACBD-B704-A7857D0A5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4" t="12894" r="77551" b="34535"/>
            <a:stretch/>
          </p:blipFill>
          <p:spPr>
            <a:xfrm>
              <a:off x="2488189" y="2341192"/>
              <a:ext cx="4924520" cy="3725961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FBFA165-5F62-7109-7558-13E8AB9B6A5D}"/>
                </a:ext>
              </a:extLst>
            </p:cNvPr>
            <p:cNvSpPr txBox="1"/>
            <p:nvPr/>
          </p:nvSpPr>
          <p:spPr>
            <a:xfrm>
              <a:off x="4783253" y="4165701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3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B0290F2-1C4F-C091-4B46-F12F5E1E7BD9}"/>
                </a:ext>
              </a:extLst>
            </p:cNvPr>
            <p:cNvSpPr txBox="1"/>
            <p:nvPr/>
          </p:nvSpPr>
          <p:spPr>
            <a:xfrm>
              <a:off x="5760979" y="4154271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2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F5DCE09-A4B1-DBFA-1E5C-B71FB428077F}"/>
                </a:ext>
              </a:extLst>
            </p:cNvPr>
            <p:cNvSpPr/>
            <p:nvPr/>
          </p:nvSpPr>
          <p:spPr>
            <a:xfrm rot="1769879">
              <a:off x="5635033" y="2952797"/>
              <a:ext cx="556408" cy="1055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5A0F61-BBA4-0764-333E-A61272775673}"/>
                </a:ext>
              </a:extLst>
            </p:cNvPr>
            <p:cNvSpPr/>
            <p:nvPr/>
          </p:nvSpPr>
          <p:spPr>
            <a:xfrm rot="2748621">
              <a:off x="6690728" y="2261198"/>
              <a:ext cx="556408" cy="728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1535C99-CF2F-EEAA-7245-442132389181}"/>
              </a:ext>
            </a:extLst>
          </p:cNvPr>
          <p:cNvGrpSpPr/>
          <p:nvPr/>
        </p:nvGrpSpPr>
        <p:grpSpPr>
          <a:xfrm>
            <a:off x="10090195" y="3168311"/>
            <a:ext cx="1022021" cy="830997"/>
            <a:chOff x="6387735" y="1574084"/>
            <a:chExt cx="748113" cy="375755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21AB0BC-622D-D296-A8A3-AC4B1BAFF098}"/>
                </a:ext>
              </a:extLst>
            </p:cNvPr>
            <p:cNvSpPr/>
            <p:nvPr/>
          </p:nvSpPr>
          <p:spPr>
            <a:xfrm>
              <a:off x="6496506" y="1610680"/>
              <a:ext cx="531552" cy="32692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858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DA3E6DC-862F-E0B3-5E59-C26E98C53ADA}"/>
                </a:ext>
              </a:extLst>
            </p:cNvPr>
            <p:cNvSpPr txBox="1"/>
            <p:nvPr/>
          </p:nvSpPr>
          <p:spPr>
            <a:xfrm>
              <a:off x="6387735" y="1574084"/>
              <a:ext cx="748113" cy="37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00" dirty="0">
                  <a:latin typeface="Arial" panose="020B0604020202020204" pitchFamily="34" charset="0"/>
                </a:rPr>
                <a:t>I</a:t>
              </a:r>
              <a:endParaRPr lang="fr-DZ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059B9CDC-5B33-E54F-ACAF-7F530E5A158B}"/>
              </a:ext>
            </a:extLst>
          </p:cNvPr>
          <p:cNvSpPr txBox="1"/>
          <p:nvPr/>
        </p:nvSpPr>
        <p:spPr>
          <a:xfrm>
            <a:off x="7023138" y="1628614"/>
            <a:ext cx="396800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43815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pple Chancery" panose="03020702040506060504" pitchFamily="66" charset="-79"/>
                <a:ea typeface="Apple Symbols" panose="02000000000000000000" pitchFamily="2" charset="-79"/>
                <a:cs typeface="Apple Chancery" panose="03020702040506060504" pitchFamily="66" charset="-79"/>
              </a:rPr>
              <a:t>fu</a:t>
            </a:r>
            <a:r>
              <a:rPr lang="fr-FR" dirty="0"/>
              <a:t> </a:t>
            </a:r>
            <a:r>
              <a:rPr lang="fr-FR" sz="3200" dirty="0"/>
              <a:t>:  </a:t>
            </a:r>
            <a:r>
              <a:rPr lang="fr-FR" sz="3200" dirty="0">
                <a:latin typeface="Arial" panose="020B0604020202020204" pitchFamily="34" charset="0"/>
              </a:rPr>
              <a:t>F &lt; Cl &lt; Br &lt; I</a:t>
            </a:r>
            <a:endParaRPr lang="fr-D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B953B69-AA27-F591-C65B-391E96B0794D}"/>
              </a:ext>
            </a:extLst>
          </p:cNvPr>
          <p:cNvSpPr txBox="1"/>
          <p:nvPr/>
        </p:nvSpPr>
        <p:spPr>
          <a:xfrm>
            <a:off x="6225265" y="2328654"/>
            <a:ext cx="552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</a:rPr>
              <a:t>Rayon      polarisabilité</a:t>
            </a:r>
            <a:endParaRPr lang="fr-D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lèche vers la droite 44">
            <a:extLst>
              <a:ext uri="{FF2B5EF4-FFF2-40B4-BE49-F238E27FC236}">
                <a16:creationId xmlns:a16="http://schemas.microsoft.com/office/drawing/2014/main" id="{5BCCD994-EF9C-D0B5-08CF-3792C43AEA2D}"/>
              </a:ext>
            </a:extLst>
          </p:cNvPr>
          <p:cNvSpPr/>
          <p:nvPr/>
        </p:nvSpPr>
        <p:spPr>
          <a:xfrm rot="18473174">
            <a:off x="8108743" y="2439477"/>
            <a:ext cx="853795" cy="275084"/>
          </a:xfrm>
          <a:prstGeom prst="rightArrow">
            <a:avLst>
              <a:gd name="adj1" fmla="val 33380"/>
              <a:gd name="adj2" fmla="val 95706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6" name="Flèche vers la droite 45">
            <a:extLst>
              <a:ext uri="{FF2B5EF4-FFF2-40B4-BE49-F238E27FC236}">
                <a16:creationId xmlns:a16="http://schemas.microsoft.com/office/drawing/2014/main" id="{6623DF22-92CD-522C-614F-534AD97CDE09}"/>
              </a:ext>
            </a:extLst>
          </p:cNvPr>
          <p:cNvSpPr/>
          <p:nvPr/>
        </p:nvSpPr>
        <p:spPr>
          <a:xfrm rot="18473174">
            <a:off x="10579530" y="2421307"/>
            <a:ext cx="853795" cy="275084"/>
          </a:xfrm>
          <a:prstGeom prst="rightArrow">
            <a:avLst>
              <a:gd name="adj1" fmla="val 33380"/>
              <a:gd name="adj2" fmla="val 95706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06D7E5C5-0DE1-29AA-9B0C-AB3121B2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3" y="4896439"/>
            <a:ext cx="2922991" cy="1879066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46028E7F-0393-F346-B4BF-9116CB9F3825}"/>
              </a:ext>
            </a:extLst>
          </p:cNvPr>
          <p:cNvGrpSpPr/>
          <p:nvPr/>
        </p:nvGrpSpPr>
        <p:grpSpPr>
          <a:xfrm>
            <a:off x="5151529" y="4912481"/>
            <a:ext cx="2181618" cy="1908916"/>
            <a:chOff x="4703295" y="4896439"/>
            <a:chExt cx="2181618" cy="1908916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148E1EB-23DA-9A39-820A-867FB6879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295" y="4896439"/>
              <a:ext cx="2181618" cy="1908916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D55701B-2859-09C5-970D-0747137B618D}"/>
                </a:ext>
              </a:extLst>
            </p:cNvPr>
            <p:cNvSpPr txBox="1"/>
            <p:nvPr/>
          </p:nvSpPr>
          <p:spPr>
            <a:xfrm>
              <a:off x="5833907" y="5548699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2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D46DBB4-D51F-D470-8B78-3BF87B4FDB64}"/>
              </a:ext>
            </a:extLst>
          </p:cNvPr>
          <p:cNvGrpSpPr/>
          <p:nvPr/>
        </p:nvGrpSpPr>
        <p:grpSpPr>
          <a:xfrm>
            <a:off x="2665803" y="4898231"/>
            <a:ext cx="2205858" cy="1908916"/>
            <a:chOff x="2665803" y="4978916"/>
            <a:chExt cx="2205858" cy="1908916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F2863110-5E85-8F06-9CB6-1047BCEF1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5803" y="4978916"/>
              <a:ext cx="2205858" cy="1908916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8CCEB475-8B91-2163-E4F3-B1F61195262D}"/>
                </a:ext>
              </a:extLst>
            </p:cNvPr>
            <p:cNvSpPr txBox="1"/>
            <p:nvPr/>
          </p:nvSpPr>
          <p:spPr>
            <a:xfrm>
              <a:off x="3654859" y="6054211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3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94F619E6-9809-4752-23C6-DD3E8B7C9D2C}"/>
              </a:ext>
            </a:extLst>
          </p:cNvPr>
          <p:cNvSpPr txBox="1"/>
          <p:nvPr/>
        </p:nvSpPr>
        <p:spPr>
          <a:xfrm>
            <a:off x="1247832" y="5695977"/>
            <a:ext cx="37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Symbol" pitchFamily="2" charset="2"/>
                <a:ea typeface="Calibri" panose="020F0502020204030204" pitchFamily="34" charset="0"/>
              </a:rPr>
              <a:t>3</a:t>
            </a:r>
            <a:endParaRPr lang="fr-DZ" sz="36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1997B4E0-4BE2-75CE-AFD8-06853F59927F}"/>
              </a:ext>
            </a:extLst>
          </p:cNvPr>
          <p:cNvSpPr/>
          <p:nvPr/>
        </p:nvSpPr>
        <p:spPr>
          <a:xfrm>
            <a:off x="5943510" y="5634322"/>
            <a:ext cx="720000" cy="720000"/>
          </a:xfrm>
          <a:prstGeom prst="arc">
            <a:avLst>
              <a:gd name="adj1" fmla="val 3313925"/>
              <a:gd name="adj2" fmla="val 16173711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3A121479-C8A9-8BF8-A2A3-2B158B68C3A0}"/>
              </a:ext>
            </a:extLst>
          </p:cNvPr>
          <p:cNvSpPr/>
          <p:nvPr/>
        </p:nvSpPr>
        <p:spPr>
          <a:xfrm>
            <a:off x="3381049" y="5608675"/>
            <a:ext cx="720000" cy="720000"/>
          </a:xfrm>
          <a:prstGeom prst="arc">
            <a:avLst>
              <a:gd name="adj1" fmla="val 7785043"/>
              <a:gd name="adj2" fmla="val 16173711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F347CBDA-3D0C-F9DD-270F-2F399F8AEA81}"/>
              </a:ext>
            </a:extLst>
          </p:cNvPr>
          <p:cNvSpPr/>
          <p:nvPr/>
        </p:nvSpPr>
        <p:spPr>
          <a:xfrm>
            <a:off x="844985" y="5410747"/>
            <a:ext cx="720000" cy="720000"/>
          </a:xfrm>
          <a:prstGeom prst="arc">
            <a:avLst>
              <a:gd name="adj1" fmla="val 11815277"/>
              <a:gd name="adj2" fmla="val 19665212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DD41E35B-2A95-9256-CC79-623E1B5D2A22}"/>
              </a:ext>
            </a:extLst>
          </p:cNvPr>
          <p:cNvSpPr/>
          <p:nvPr/>
        </p:nvSpPr>
        <p:spPr>
          <a:xfrm>
            <a:off x="5119391" y="4827771"/>
            <a:ext cx="2339780" cy="19775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31E3219C-4E88-135D-4C0F-BCAC1A6091CC}"/>
              </a:ext>
            </a:extLst>
          </p:cNvPr>
          <p:cNvSpPr/>
          <p:nvPr/>
        </p:nvSpPr>
        <p:spPr>
          <a:xfrm>
            <a:off x="84661" y="4817652"/>
            <a:ext cx="4822282" cy="19775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521B8AF-42F7-5841-0EE2-4BD5F9D8E470}"/>
              </a:ext>
            </a:extLst>
          </p:cNvPr>
          <p:cNvSpPr txBox="1"/>
          <p:nvPr/>
        </p:nvSpPr>
        <p:spPr>
          <a:xfrm>
            <a:off x="10338799" y="767575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6CA8EB3-45C3-7199-096B-767F138F9825}"/>
              </a:ext>
            </a:extLst>
          </p:cNvPr>
          <p:cNvSpPr txBox="1"/>
          <p:nvPr/>
        </p:nvSpPr>
        <p:spPr>
          <a:xfrm>
            <a:off x="11495882" y="770973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39C8B66-1F4E-AEB5-E811-5A10637272EE}"/>
              </a:ext>
            </a:extLst>
          </p:cNvPr>
          <p:cNvSpPr txBox="1"/>
          <p:nvPr/>
        </p:nvSpPr>
        <p:spPr>
          <a:xfrm>
            <a:off x="10925840" y="767574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 animBg="1"/>
      <p:bldP spid="35" grpId="0" animBg="1"/>
      <p:bldP spid="36" grpId="0"/>
      <p:bldP spid="43" grpId="0" animBg="1"/>
      <p:bldP spid="44" grpId="0"/>
      <p:bldP spid="45" grpId="0" animBg="1"/>
      <p:bldP spid="46" grpId="0" animBg="1"/>
      <p:bldP spid="5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C64D1B4-EB18-5873-DC94-4DD6C91C69EB}"/>
              </a:ext>
            </a:extLst>
          </p:cNvPr>
          <p:cNvSpPr txBox="1"/>
          <p:nvPr/>
        </p:nvSpPr>
        <p:spPr>
          <a:xfrm>
            <a:off x="216815" y="141402"/>
            <a:ext cx="22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D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(7)</a:t>
            </a:r>
          </a:p>
        </p:txBody>
      </p:sp>
      <p:graphicFrame>
        <p:nvGraphicFramePr>
          <p:cNvPr id="6" name="Tableau 35">
            <a:extLst>
              <a:ext uri="{FF2B5EF4-FFF2-40B4-BE49-F238E27FC236}">
                <a16:creationId xmlns:a16="http://schemas.microsoft.com/office/drawing/2014/main" id="{7232CA70-241B-529C-C8C5-7C74D12E259A}"/>
              </a:ext>
            </a:extLst>
          </p:cNvPr>
          <p:cNvGraphicFramePr>
            <a:graphicFrameLocks noGrp="1"/>
          </p:cNvGraphicFramePr>
          <p:nvPr/>
        </p:nvGraphicFramePr>
        <p:xfrm>
          <a:off x="9181716" y="349822"/>
          <a:ext cx="2733703" cy="908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279">
                  <a:extLst>
                    <a:ext uri="{9D8B030D-6E8A-4147-A177-3AD203B41FA5}">
                      <a16:colId xmlns:a16="http://schemas.microsoft.com/office/drawing/2014/main" val="130480704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651272117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100605212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382105104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3247349878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2096633089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2852319644"/>
                    </a:ext>
                  </a:extLst>
                </a:gridCol>
                <a:gridCol w="235577">
                  <a:extLst>
                    <a:ext uri="{9D8B030D-6E8A-4147-A177-3AD203B41FA5}">
                      <a16:colId xmlns:a16="http://schemas.microsoft.com/office/drawing/2014/main" val="760627652"/>
                    </a:ext>
                  </a:extLst>
                </a:gridCol>
                <a:gridCol w="358279">
                  <a:extLst>
                    <a:ext uri="{9D8B030D-6E8A-4147-A177-3AD203B41FA5}">
                      <a16:colId xmlns:a16="http://schemas.microsoft.com/office/drawing/2014/main" val="406790726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r>
                        <a:rPr lang="fr-D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D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661149"/>
                  </a:ext>
                </a:extLst>
              </a:tr>
              <a:tr h="170381">
                <a:tc gridSpan="9">
                  <a:txBody>
                    <a:bodyPr/>
                    <a:lstStyle/>
                    <a:p>
                      <a:endParaRPr lang="fr-DZ" sz="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D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3035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D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54874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081FE89-F82F-A292-C97D-899D32F4EBFD}"/>
              </a:ext>
            </a:extLst>
          </p:cNvPr>
          <p:cNvSpPr txBox="1"/>
          <p:nvPr/>
        </p:nvSpPr>
        <p:spPr>
          <a:xfrm>
            <a:off x="9133590" y="774808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2DA534-64DF-70CF-F2FD-16CC75B2B7E4}"/>
              </a:ext>
            </a:extLst>
          </p:cNvPr>
          <p:cNvSpPr txBox="1"/>
          <p:nvPr/>
        </p:nvSpPr>
        <p:spPr>
          <a:xfrm>
            <a:off x="9732495" y="754770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20743F6-991B-67E9-7446-BF6ED354D744}"/>
              </a:ext>
            </a:extLst>
          </p:cNvPr>
          <p:cNvSpPr txBox="1"/>
          <p:nvPr/>
        </p:nvSpPr>
        <p:spPr>
          <a:xfrm>
            <a:off x="2665802" y="202957"/>
            <a:ext cx="384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Conditions Opératoires</a:t>
            </a:r>
            <a:endParaRPr lang="fr-DZ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45041C0-F8BD-976A-6638-2A7B20A9450F}"/>
              </a:ext>
            </a:extLst>
          </p:cNvPr>
          <p:cNvGrpSpPr/>
          <p:nvPr/>
        </p:nvGrpSpPr>
        <p:grpSpPr>
          <a:xfrm>
            <a:off x="836395" y="2570639"/>
            <a:ext cx="4924520" cy="3725961"/>
            <a:chOff x="2488189" y="2341192"/>
            <a:chExt cx="4924520" cy="37259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B920A3A-EFF4-E752-4986-604925A9B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4" t="12894" r="77551" b="34535"/>
            <a:stretch/>
          </p:blipFill>
          <p:spPr>
            <a:xfrm>
              <a:off x="2488189" y="2341192"/>
              <a:ext cx="4924520" cy="3725961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4F3E304-F9D5-CFF6-ADDA-3CBFD5E92077}"/>
                </a:ext>
              </a:extLst>
            </p:cNvPr>
            <p:cNvSpPr txBox="1"/>
            <p:nvPr/>
          </p:nvSpPr>
          <p:spPr>
            <a:xfrm>
              <a:off x="4783253" y="4165701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3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BF657CE-E9B0-1CCC-5861-5601167FC48D}"/>
                </a:ext>
              </a:extLst>
            </p:cNvPr>
            <p:cNvSpPr txBox="1"/>
            <p:nvPr/>
          </p:nvSpPr>
          <p:spPr>
            <a:xfrm>
              <a:off x="5760979" y="4154271"/>
              <a:ext cx="372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effectLst/>
                  <a:latin typeface="Symbol" pitchFamily="2" charset="2"/>
                  <a:ea typeface="Calibri" panose="020F0502020204030204" pitchFamily="34" charset="0"/>
                </a:rPr>
                <a:t>2</a:t>
              </a:r>
              <a:endParaRPr lang="fr-DZ" sz="3600" dirty="0"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0589284-6164-3C98-87D0-2255E6C4312B}"/>
                </a:ext>
              </a:extLst>
            </p:cNvPr>
            <p:cNvSpPr/>
            <p:nvPr/>
          </p:nvSpPr>
          <p:spPr>
            <a:xfrm rot="1769879">
              <a:off x="5635033" y="2952797"/>
              <a:ext cx="556408" cy="1055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1F591F-F26D-E984-6E58-BE3EE1C05676}"/>
                </a:ext>
              </a:extLst>
            </p:cNvPr>
            <p:cNvSpPr/>
            <p:nvPr/>
          </p:nvSpPr>
          <p:spPr>
            <a:xfrm rot="2748621">
              <a:off x="6690728" y="2261198"/>
              <a:ext cx="556408" cy="728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/>
            </a:p>
          </p:txBody>
        </p:sp>
      </p:grpSp>
      <p:sp>
        <p:nvSpPr>
          <p:cNvPr id="34" name="Arc 33">
            <a:extLst>
              <a:ext uri="{FF2B5EF4-FFF2-40B4-BE49-F238E27FC236}">
                <a16:creationId xmlns:a16="http://schemas.microsoft.com/office/drawing/2014/main" id="{A71DD1FB-DD25-3994-6EC9-9F995203BFF8}"/>
              </a:ext>
            </a:extLst>
          </p:cNvPr>
          <p:cNvSpPr/>
          <p:nvPr/>
        </p:nvSpPr>
        <p:spPr>
          <a:xfrm>
            <a:off x="3888839" y="3935448"/>
            <a:ext cx="936000" cy="936000"/>
          </a:xfrm>
          <a:prstGeom prst="arc">
            <a:avLst>
              <a:gd name="adj1" fmla="val 3978265"/>
              <a:gd name="adj2" fmla="val 17676381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63F6CDCD-7BDF-20B2-F0B3-4A6E9AC238AD}"/>
              </a:ext>
            </a:extLst>
          </p:cNvPr>
          <p:cNvSpPr/>
          <p:nvPr/>
        </p:nvSpPr>
        <p:spPr>
          <a:xfrm rot="5721032">
            <a:off x="2538389" y="3965620"/>
            <a:ext cx="936000" cy="936000"/>
          </a:xfrm>
          <a:prstGeom prst="arc">
            <a:avLst>
              <a:gd name="adj1" fmla="val 8279574"/>
              <a:gd name="adj2" fmla="val 15576914"/>
            </a:avLst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D30FA9-438D-1000-7648-E3FBCD8E1A87}"/>
              </a:ext>
            </a:extLst>
          </p:cNvPr>
          <p:cNvSpPr txBox="1"/>
          <p:nvPr/>
        </p:nvSpPr>
        <p:spPr>
          <a:xfrm>
            <a:off x="0" y="2548774"/>
            <a:ext cx="698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(2S,3S)</a:t>
            </a:r>
            <a:r>
              <a:rPr lang="fr-D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2-Bromo-3-méthylpentane</a:t>
            </a:r>
            <a:endParaRPr lang="fr-D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B953B69-AA27-F591-C65B-391E96B0794D}"/>
              </a:ext>
            </a:extLst>
          </p:cNvPr>
          <p:cNvSpPr txBox="1"/>
          <p:nvPr/>
        </p:nvSpPr>
        <p:spPr>
          <a:xfrm>
            <a:off x="6418539" y="2517255"/>
            <a:ext cx="2535903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</a:rPr>
              <a:t>Base Forte et/ou Concentrée</a:t>
            </a:r>
            <a:endParaRPr lang="fr-D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lèche vers la droite 46">
            <a:extLst>
              <a:ext uri="{FF2B5EF4-FFF2-40B4-BE49-F238E27FC236}">
                <a16:creationId xmlns:a16="http://schemas.microsoft.com/office/drawing/2014/main" id="{5CF42AF5-CB06-F1BE-6D74-5E0E24602AD5}"/>
              </a:ext>
            </a:extLst>
          </p:cNvPr>
          <p:cNvSpPr/>
          <p:nvPr/>
        </p:nvSpPr>
        <p:spPr>
          <a:xfrm>
            <a:off x="5653685" y="4267466"/>
            <a:ext cx="4313275" cy="275084"/>
          </a:xfrm>
          <a:prstGeom prst="rightArrow">
            <a:avLst>
              <a:gd name="adj1" fmla="val 33380"/>
              <a:gd name="adj2" fmla="val 95706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59B888A-2D35-33C1-A5E1-88EF55F09C99}"/>
              </a:ext>
            </a:extLst>
          </p:cNvPr>
          <p:cNvSpPr txBox="1"/>
          <p:nvPr/>
        </p:nvSpPr>
        <p:spPr>
          <a:xfrm>
            <a:off x="6320392" y="3931920"/>
            <a:ext cx="273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NaOH, KOH, R-O</a:t>
            </a:r>
            <a:r>
              <a:rPr lang="fr-FR" sz="3600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endParaRPr lang="fr-DZ" sz="36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764EAF6-08E9-EC09-CA56-3EE1720085AF}"/>
              </a:ext>
            </a:extLst>
          </p:cNvPr>
          <p:cNvSpPr txBox="1"/>
          <p:nvPr/>
        </p:nvSpPr>
        <p:spPr>
          <a:xfrm>
            <a:off x="6162738" y="5561370"/>
            <a:ext cx="3047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Chauffage, </a:t>
            </a:r>
            <a:r>
              <a:rPr lang="fr-FR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° radiation </a:t>
            </a:r>
            <a:r>
              <a:rPr lang="fr-FR" sz="24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h.</a:t>
            </a:r>
            <a:r>
              <a:rPr lang="fr-FR" sz="2400" i="1" dirty="0" err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fr-FR" sz="2400" i="1" dirty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H&gt;0 </a:t>
            </a:r>
            <a:endParaRPr lang="fr-DZ" sz="36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A757BE7-DCDA-56C8-5374-2BCBF37B1BA2}"/>
              </a:ext>
            </a:extLst>
          </p:cNvPr>
          <p:cNvSpPr txBox="1"/>
          <p:nvPr/>
        </p:nvSpPr>
        <p:spPr>
          <a:xfrm>
            <a:off x="6418539" y="4550347"/>
            <a:ext cx="2535903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</a:rPr>
              <a:t>Température élevée</a:t>
            </a:r>
            <a:endParaRPr lang="fr-D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BBB19859-AC70-E8B0-B22E-7D6183BF2B83}"/>
              </a:ext>
            </a:extLst>
          </p:cNvPr>
          <p:cNvGrpSpPr/>
          <p:nvPr/>
        </p:nvGrpSpPr>
        <p:grpSpPr>
          <a:xfrm>
            <a:off x="387818" y="42908"/>
            <a:ext cx="1214001" cy="2501804"/>
            <a:chOff x="2779015" y="782122"/>
            <a:chExt cx="1579741" cy="297645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A405ABA-E756-5DE5-FBD8-0B92D6EFC815}"/>
                </a:ext>
              </a:extLst>
            </p:cNvPr>
            <p:cNvSpPr/>
            <p:nvPr/>
          </p:nvSpPr>
          <p:spPr>
            <a:xfrm>
              <a:off x="2779015" y="782122"/>
              <a:ext cx="800405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D6B545A5-82F7-022E-241D-9240F9AE586E}"/>
                </a:ext>
              </a:extLst>
            </p:cNvPr>
            <p:cNvSpPr txBox="1"/>
            <p:nvPr/>
          </p:nvSpPr>
          <p:spPr>
            <a:xfrm>
              <a:off x="3558351" y="1891116"/>
              <a:ext cx="800405" cy="1867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fr-DZ" dirty="0">
                <a:solidFill>
                  <a:srgbClr val="00B0F0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EC8AF11B-0E7F-BA40-060C-526E68D91C80}"/>
              </a:ext>
            </a:extLst>
          </p:cNvPr>
          <p:cNvSpPr txBox="1"/>
          <p:nvPr/>
        </p:nvSpPr>
        <p:spPr>
          <a:xfrm>
            <a:off x="10304165" y="774808"/>
            <a:ext cx="3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endParaRPr lang="fr-DZ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5DFB0BE-EE49-8F25-93AA-71702E9FAFD8}"/>
              </a:ext>
            </a:extLst>
          </p:cNvPr>
          <p:cNvSpPr txBox="1"/>
          <p:nvPr/>
        </p:nvSpPr>
        <p:spPr>
          <a:xfrm>
            <a:off x="6272266" y="1885013"/>
            <a:ext cx="2732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F0"/>
                </a:solidFill>
                <a:latin typeface="Arial" panose="020B0604020202020204" pitchFamily="34" charset="0"/>
              </a:rPr>
              <a:t>ROH, H</a:t>
            </a:r>
            <a:r>
              <a:rPr lang="fr-FR" sz="2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lang="fr-FR" sz="2800" dirty="0">
                <a:solidFill>
                  <a:srgbClr val="00B0F0"/>
                </a:solidFill>
                <a:latin typeface="Arial" panose="020B0604020202020204" pitchFamily="34" charset="0"/>
              </a:rPr>
              <a:t>O</a:t>
            </a:r>
            <a:endParaRPr lang="fr-DZ" sz="4000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44" grpId="0" animBg="1"/>
      <p:bldP spid="47" grpId="0" animBg="1"/>
      <p:bldP spid="49" grpId="0"/>
      <p:bldP spid="50" grpId="0"/>
      <p:bldP spid="51" grpId="0" animBg="1"/>
      <p:bldP spid="24" grpId="0"/>
      <p:bldP spid="2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5404</TotalTime>
  <Words>1012</Words>
  <Application>Microsoft Macintosh PowerPoint</Application>
  <PresentationFormat>Grand écran</PresentationFormat>
  <Paragraphs>486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2" baseType="lpstr">
      <vt:lpstr>Abadi MT Condensed Light</vt:lpstr>
      <vt:lpstr>AMoshref-Thulth</vt:lpstr>
      <vt:lpstr>Apple Chancery</vt:lpstr>
      <vt:lpstr>Arial</vt:lpstr>
      <vt:lpstr>Calibri</vt:lpstr>
      <vt:lpstr>Calibri Light</vt:lpstr>
      <vt:lpstr>Century</vt:lpstr>
      <vt:lpstr>Helvetica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belarbi hichem</cp:lastModifiedBy>
  <cp:revision>28</cp:revision>
  <dcterms:created xsi:type="dcterms:W3CDTF">2024-05-05T21:19:35Z</dcterms:created>
  <dcterms:modified xsi:type="dcterms:W3CDTF">2025-11-03T23:26:09Z</dcterms:modified>
</cp:coreProperties>
</file>